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303" r:id="rId2"/>
    <p:sldId id="259" r:id="rId3"/>
    <p:sldId id="266" r:id="rId4"/>
    <p:sldId id="263" r:id="rId5"/>
    <p:sldId id="304" r:id="rId6"/>
    <p:sldId id="320" r:id="rId7"/>
    <p:sldId id="321" r:id="rId8"/>
    <p:sldId id="283" r:id="rId9"/>
    <p:sldId id="2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C5CFA-8B88-48DC-A9EA-39BA80306B20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2582B-238E-4ABB-9F16-89C734EE4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7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236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9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386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27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759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131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E81C92-FB04-4531-AA7B-867E9634CAD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07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9CB86B5-C493-90DD-6D0D-AA137D06DA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780FD33C-80CD-6DB9-78A7-58E2587B2A09}"/>
              </a:ext>
            </a:extLst>
          </p:cNvPr>
          <p:cNvGrpSpPr/>
          <p:nvPr userDrawn="1"/>
        </p:nvGrpSpPr>
        <p:grpSpPr>
          <a:xfrm>
            <a:off x="620198" y="547122"/>
            <a:ext cx="11161154" cy="5910828"/>
            <a:chOff x="620198" y="509022"/>
            <a:chExt cx="11161154" cy="5910828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8EA79BC-3C3F-6222-6ABE-CD91046DD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615" y="509022"/>
              <a:ext cx="8404737" cy="5263128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B6F3A268-69B7-DFC2-392C-03562A2392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61"/>
            <a:stretch/>
          </p:blipFill>
          <p:spPr>
            <a:xfrm>
              <a:off x="620198" y="509022"/>
              <a:ext cx="7152202" cy="5910828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795C9E28-5402-A563-F106-AA04C019A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27452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077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28C4C1-CCC6-4304-E5D5-A42BB75AD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1F4110-A933-D134-72E0-E24023E212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D7E92D-8EA8-C584-716F-AE202C2325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A19AB-3D36-449F-B1B6-E2186EFB06D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C4F52C-DC27-27D6-AEAF-AFBA84B83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E854EB-784E-BFA2-CE9B-41848426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49620-CD55-4EC8-824B-FCDFAEF7A94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23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66917D5-FA2E-EA01-DB58-9DE687E601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A914B59-547B-15A0-1581-C8B0746532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82D7DA8-300B-2FE7-FB15-1B891F907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A19AB-3D36-449F-B1B6-E2186EFB06D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B03ED6-EC3C-A63D-F24E-2161F76A4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1210DF-C3AE-7752-913A-45311785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49620-CD55-4EC8-824B-FCDFAEF7A94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112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B80146-85CA-4CAA-843C-9A6B5EC475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728329" y="-21539200"/>
            <a:ext cx="6858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65F59DF-90D7-421E-8A37-97B96D31E9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6471" y="17068800"/>
            <a:ext cx="6858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6152C2-5143-418C-BFF9-004FC360C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75929" y="-21386800"/>
            <a:ext cx="6858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69C471-B822-4052-86D0-EC0814D188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8871" y="172212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81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6031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24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8B34A34B-03A5-2801-5CBC-783ABDAC7B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8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528986B-ECB0-9092-D4DA-BF161A5A2B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0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3E0033-1455-FCED-2E35-2E7ADB0D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08A15D-2A74-F427-ABF1-43C1730C1B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E5EAE0-4AE7-D972-5EC4-B1D0A022B0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DF9320-0570-87EC-83C6-ADE04D159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A19AB-3D36-449F-B1B6-E2186EFB06D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A285E8-1A99-F3F3-B7D7-1550B531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89ED17-59A2-D2D1-ED27-FBB1CFF2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49620-CD55-4EC8-824B-FCDFAEF7A94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219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5BC20A-6047-FBF8-0BB3-649D57A9D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E55F82-349C-26F2-4AAD-E657338E0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90964C-4FFE-C2E3-61AC-0B3ACEC95B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E1B31C2-D8D9-D759-C8E8-152C735CD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6A62AF9-E899-6647-E2C7-C0C1476A4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2C9447A-9569-A13C-A7CD-5874224C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A19AB-3D36-449F-B1B6-E2186EFB06D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C8B6D1E-BCB6-B048-2B2F-DD199EBE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792CC4B-FCD6-860A-A93E-4D371472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49620-CD55-4EC8-824B-FCDFAEF7A94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25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98C744-64BA-41EB-13CF-ED039A756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10B88B5-13AF-0B1C-B804-807B52A510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A19AB-3D36-449F-B1B6-E2186EFB06D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837EDC4-C55C-1594-2E60-DF6BACAAB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7450DEA-259A-A121-2DD0-62AE2FAE9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49620-CD55-4EC8-824B-FCDFAEF7A94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9447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836BE575-D4FC-CCDE-F36E-192CE0BE1F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2D416F4-B0EC-5827-0E4D-CDB0582C10D6}"/>
              </a:ext>
            </a:extLst>
          </p:cNvPr>
          <p:cNvSpPr/>
          <p:nvPr userDrawn="1"/>
        </p:nvSpPr>
        <p:spPr>
          <a:xfrm>
            <a:off x="410648" y="400050"/>
            <a:ext cx="11370704" cy="60579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90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13E4AF-F0DE-489E-2497-901D3980F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E97978-8B7A-85DA-2355-9BE12C020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74ECB99-84B2-6688-7B75-9A24093102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4952F8C-00A6-3279-A2C9-CBFEF328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A19AB-3D36-449F-B1B6-E2186EFB06D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E42D4DE-BDF3-C0FF-922B-AA8231899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EAA8A2C-3B06-C1F3-3F73-E84036F88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49620-CD55-4EC8-824B-FCDFAEF7A94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0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71D182-7875-CB9D-707E-B0C8E1D9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6C8C05D-449A-937C-F503-EC14C4EB78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207CEE0-288E-F1F5-B53F-5F2424F55A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EF53AE-2CA7-BBD3-2A2A-233FC791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8A19AB-3D36-449F-B1B6-E2186EFB06DC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8211DD0-5E7A-8D6D-FB5E-9AC94C316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345654-F2FD-2AE8-7E5F-982FA0F2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49620-CD55-4EC8-824B-FCDFAEF7A94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14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2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7">
            <a:extLst>
              <a:ext uri="{FF2B5EF4-FFF2-40B4-BE49-F238E27FC236}">
                <a16:creationId xmlns:a16="http://schemas.microsoft.com/office/drawing/2014/main" id="{854F030D-2DC4-4521-BAA9-5723EDC46718}"/>
              </a:ext>
            </a:extLst>
          </p:cNvPr>
          <p:cNvGrpSpPr/>
          <p:nvPr/>
        </p:nvGrpSpPr>
        <p:grpSpPr>
          <a:xfrm>
            <a:off x="620198" y="547122"/>
            <a:ext cx="11161154" cy="5910828"/>
            <a:chOff x="620198" y="509022"/>
            <a:chExt cx="11161154" cy="5910828"/>
          </a:xfrm>
        </p:grpSpPr>
        <p:pic>
          <p:nvPicPr>
            <p:cNvPr id="17" name="图片 8">
              <a:extLst>
                <a:ext uri="{FF2B5EF4-FFF2-40B4-BE49-F238E27FC236}">
                  <a16:creationId xmlns:a16="http://schemas.microsoft.com/office/drawing/2014/main" id="{2834EBD0-71BD-4275-8F91-B976DF289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615" y="509022"/>
              <a:ext cx="8404737" cy="5263128"/>
            </a:xfrm>
            <a:prstGeom prst="rect">
              <a:avLst/>
            </a:prstGeom>
          </p:spPr>
        </p:pic>
        <p:pic>
          <p:nvPicPr>
            <p:cNvPr id="18" name="图片 9">
              <a:extLst>
                <a:ext uri="{FF2B5EF4-FFF2-40B4-BE49-F238E27FC236}">
                  <a16:creationId xmlns:a16="http://schemas.microsoft.com/office/drawing/2014/main" id="{75B2075F-153C-4BA9-8FBC-AB229096CC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461"/>
            <a:stretch/>
          </p:blipFill>
          <p:spPr>
            <a:xfrm>
              <a:off x="620198" y="509022"/>
              <a:ext cx="7152202" cy="5910828"/>
            </a:xfrm>
            <a:prstGeom prst="rect">
              <a:avLst/>
            </a:prstGeom>
          </p:spPr>
        </p:pic>
      </p:grpSp>
      <p:pic>
        <p:nvPicPr>
          <p:cNvPr id="9" name="图片 8" descr="图片包含 掌握, 球状&#10;&#10;自动生成的说明">
            <a:extLst>
              <a:ext uri="{FF2B5EF4-FFF2-40B4-BE49-F238E27FC236}">
                <a16:creationId xmlns:a16="http://schemas.microsoft.com/office/drawing/2014/main" id="{9CC1DDEC-FB2B-46DA-8899-D3CB0B1E31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218" y="2609168"/>
            <a:ext cx="4404167" cy="4404167"/>
          </a:xfrm>
          <a:prstGeom prst="rect">
            <a:avLst/>
          </a:prstGeom>
        </p:spPr>
      </p:pic>
      <p:pic>
        <p:nvPicPr>
          <p:cNvPr id="19" name="图片 23">
            <a:extLst>
              <a:ext uri="{FF2B5EF4-FFF2-40B4-BE49-F238E27FC236}">
                <a16:creationId xmlns:a16="http://schemas.microsoft.com/office/drawing/2014/main" id="{20F750B8-F6EA-47D7-A1F8-7CBF5FDCC0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" b="10755"/>
          <a:stretch/>
        </p:blipFill>
        <p:spPr>
          <a:xfrm>
            <a:off x="161527" y="4730139"/>
            <a:ext cx="4876800" cy="21278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0F1472-B379-590A-5929-88FDAA1937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4210" y="1374136"/>
            <a:ext cx="8730229" cy="30238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218E67-A296-1C86-904B-0AB6EBCF6B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7249" y="3718899"/>
            <a:ext cx="2542252" cy="9632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D8C67C-CB4D-E160-F533-8598AA8AA0B5}"/>
              </a:ext>
            </a:extLst>
          </p:cNvPr>
          <p:cNvSpPr txBox="1"/>
          <p:nvPr/>
        </p:nvSpPr>
        <p:spPr>
          <a:xfrm>
            <a:off x="1087177" y="-15449"/>
            <a:ext cx="1069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UBND QUẬN DƯƠNG KINH</a:t>
            </a:r>
          </a:p>
          <a:p>
            <a:pPr algn="ctr" defTabSz="1219170">
              <a:buClr>
                <a:srgbClr val="000000"/>
              </a:buClr>
            </a:pPr>
            <a:r>
              <a:rPr lang="en-US" sz="24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ANH DŨNG</a:t>
            </a:r>
          </a:p>
        </p:txBody>
      </p:sp>
    </p:spTree>
    <p:extLst>
      <p:ext uri="{BB962C8B-B14F-4D97-AF65-F5344CB8AC3E}">
        <p14:creationId xmlns:p14="http://schemas.microsoft.com/office/powerpoint/2010/main" val="29982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F70B485-A648-392E-F1C5-2C4786FA59E5}"/>
              </a:ext>
            </a:extLst>
          </p:cNvPr>
          <p:cNvSpPr/>
          <p:nvPr/>
        </p:nvSpPr>
        <p:spPr>
          <a:xfrm>
            <a:off x="768625" y="1155547"/>
            <a:ext cx="10747513" cy="4900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DB3F52-E82A-BF21-083D-815AB3B0D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97"/>
          <a:stretch/>
        </p:blipFill>
        <p:spPr>
          <a:xfrm>
            <a:off x="219896" y="-42322"/>
            <a:ext cx="5399854" cy="6858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9565551-474B-577E-26A2-0AE6705819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8"/>
          <a:stretch/>
        </p:blipFill>
        <p:spPr>
          <a:xfrm>
            <a:off x="5619750" y="-42322"/>
            <a:ext cx="6453167" cy="6858000"/>
          </a:xfrm>
          <a:custGeom>
            <a:avLst/>
            <a:gdLst>
              <a:gd name="connsiteX0" fmla="*/ 0 w 6453167"/>
              <a:gd name="connsiteY0" fmla="*/ 0 h 6858000"/>
              <a:gd name="connsiteX1" fmla="*/ 6453167 w 6453167"/>
              <a:gd name="connsiteY1" fmla="*/ 0 h 6858000"/>
              <a:gd name="connsiteX2" fmla="*/ 6453167 w 6453167"/>
              <a:gd name="connsiteY2" fmla="*/ 6858000 h 6858000"/>
              <a:gd name="connsiteX3" fmla="*/ 0 w 6453167"/>
              <a:gd name="connsiteY3" fmla="*/ 6858000 h 6858000"/>
              <a:gd name="connsiteX4" fmla="*/ 0 w 6453167"/>
              <a:gd name="connsiteY4" fmla="*/ 5592796 h 6858000"/>
              <a:gd name="connsiteX5" fmla="*/ 675033 w 6453167"/>
              <a:gd name="connsiteY5" fmla="*/ 5592796 h 6858000"/>
              <a:gd name="connsiteX6" fmla="*/ 675033 w 6453167"/>
              <a:gd name="connsiteY6" fmla="*/ 4654079 h 6858000"/>
              <a:gd name="connsiteX7" fmla="*/ 0 w 6453167"/>
              <a:gd name="connsiteY7" fmla="*/ 46540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3167" h="6858000">
                <a:moveTo>
                  <a:pt x="0" y="0"/>
                </a:moveTo>
                <a:lnTo>
                  <a:pt x="6453167" y="0"/>
                </a:lnTo>
                <a:lnTo>
                  <a:pt x="6453167" y="6858000"/>
                </a:lnTo>
                <a:lnTo>
                  <a:pt x="0" y="6858000"/>
                </a:lnTo>
                <a:lnTo>
                  <a:pt x="0" y="5592796"/>
                </a:lnTo>
                <a:lnTo>
                  <a:pt x="675033" y="5592796"/>
                </a:lnTo>
                <a:lnTo>
                  <a:pt x="675033" y="4654079"/>
                </a:lnTo>
                <a:lnTo>
                  <a:pt x="0" y="4654079"/>
                </a:lnTo>
                <a:close/>
              </a:path>
            </a:pathLst>
          </a:custGeom>
        </p:spPr>
      </p:pic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0865AFCF-A6A4-094F-FF91-DE0FF4F6C4BD}"/>
              </a:ext>
            </a:extLst>
          </p:cNvPr>
          <p:cNvSpPr/>
          <p:nvPr/>
        </p:nvSpPr>
        <p:spPr>
          <a:xfrm>
            <a:off x="9792488" y="5570978"/>
            <a:ext cx="1334693" cy="108000"/>
          </a:xfrm>
          <a:custGeom>
            <a:avLst/>
            <a:gdLst>
              <a:gd name="connsiteX0" fmla="*/ 1280693 w 1334693"/>
              <a:gd name="connsiteY0" fmla="*/ 0 h 108000"/>
              <a:gd name="connsiteX1" fmla="*/ 1334693 w 1334693"/>
              <a:gd name="connsiteY1" fmla="*/ 54000 h 108000"/>
              <a:gd name="connsiteX2" fmla="*/ 1280693 w 1334693"/>
              <a:gd name="connsiteY2" fmla="*/ 108000 h 108000"/>
              <a:gd name="connsiteX3" fmla="*/ 1226693 w 1334693"/>
              <a:gd name="connsiteY3" fmla="*/ 54000 h 108000"/>
              <a:gd name="connsiteX4" fmla="*/ 1280693 w 1334693"/>
              <a:gd name="connsiteY4" fmla="*/ 0 h 108000"/>
              <a:gd name="connsiteX5" fmla="*/ 1035356 w 1334693"/>
              <a:gd name="connsiteY5" fmla="*/ 0 h 108000"/>
              <a:gd name="connsiteX6" fmla="*/ 1089356 w 1334693"/>
              <a:gd name="connsiteY6" fmla="*/ 54000 h 108000"/>
              <a:gd name="connsiteX7" fmla="*/ 1035356 w 1334693"/>
              <a:gd name="connsiteY7" fmla="*/ 108000 h 108000"/>
              <a:gd name="connsiteX8" fmla="*/ 981356 w 1334693"/>
              <a:gd name="connsiteY8" fmla="*/ 54000 h 108000"/>
              <a:gd name="connsiteX9" fmla="*/ 1035356 w 1334693"/>
              <a:gd name="connsiteY9" fmla="*/ 0 h 108000"/>
              <a:gd name="connsiteX10" fmla="*/ 790017 w 1334693"/>
              <a:gd name="connsiteY10" fmla="*/ 0 h 108000"/>
              <a:gd name="connsiteX11" fmla="*/ 844017 w 1334693"/>
              <a:gd name="connsiteY11" fmla="*/ 54000 h 108000"/>
              <a:gd name="connsiteX12" fmla="*/ 790017 w 1334693"/>
              <a:gd name="connsiteY12" fmla="*/ 108000 h 108000"/>
              <a:gd name="connsiteX13" fmla="*/ 736017 w 1334693"/>
              <a:gd name="connsiteY13" fmla="*/ 54000 h 108000"/>
              <a:gd name="connsiteX14" fmla="*/ 790017 w 1334693"/>
              <a:gd name="connsiteY14" fmla="*/ 0 h 108000"/>
              <a:gd name="connsiteX15" fmla="*/ 544678 w 1334693"/>
              <a:gd name="connsiteY15" fmla="*/ 0 h 108000"/>
              <a:gd name="connsiteX16" fmla="*/ 598678 w 1334693"/>
              <a:gd name="connsiteY16" fmla="*/ 54000 h 108000"/>
              <a:gd name="connsiteX17" fmla="*/ 544678 w 1334693"/>
              <a:gd name="connsiteY17" fmla="*/ 108000 h 108000"/>
              <a:gd name="connsiteX18" fmla="*/ 490678 w 1334693"/>
              <a:gd name="connsiteY18" fmla="*/ 54000 h 108000"/>
              <a:gd name="connsiteX19" fmla="*/ 544678 w 1334693"/>
              <a:gd name="connsiteY19" fmla="*/ 0 h 108000"/>
              <a:gd name="connsiteX20" fmla="*/ 299339 w 1334693"/>
              <a:gd name="connsiteY20" fmla="*/ 0 h 108000"/>
              <a:gd name="connsiteX21" fmla="*/ 353339 w 1334693"/>
              <a:gd name="connsiteY21" fmla="*/ 54000 h 108000"/>
              <a:gd name="connsiteX22" fmla="*/ 299339 w 1334693"/>
              <a:gd name="connsiteY22" fmla="*/ 108000 h 108000"/>
              <a:gd name="connsiteX23" fmla="*/ 245339 w 1334693"/>
              <a:gd name="connsiteY23" fmla="*/ 54000 h 108000"/>
              <a:gd name="connsiteX24" fmla="*/ 299339 w 1334693"/>
              <a:gd name="connsiteY24" fmla="*/ 0 h 108000"/>
              <a:gd name="connsiteX25" fmla="*/ 54000 w 1334693"/>
              <a:gd name="connsiteY25" fmla="*/ 0 h 108000"/>
              <a:gd name="connsiteX26" fmla="*/ 108000 w 1334693"/>
              <a:gd name="connsiteY26" fmla="*/ 54000 h 108000"/>
              <a:gd name="connsiteX27" fmla="*/ 54000 w 1334693"/>
              <a:gd name="connsiteY27" fmla="*/ 108000 h 108000"/>
              <a:gd name="connsiteX28" fmla="*/ 0 w 1334693"/>
              <a:gd name="connsiteY28" fmla="*/ 54000 h 108000"/>
              <a:gd name="connsiteX29" fmla="*/ 54000 w 1334693"/>
              <a:gd name="connsiteY29" fmla="*/ 0 h 1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34693" h="108000">
                <a:moveTo>
                  <a:pt x="1280693" y="0"/>
                </a:moveTo>
                <a:cubicBezTo>
                  <a:pt x="1310516" y="0"/>
                  <a:pt x="1334693" y="24177"/>
                  <a:pt x="1334693" y="54000"/>
                </a:cubicBezTo>
                <a:cubicBezTo>
                  <a:pt x="1334693" y="83823"/>
                  <a:pt x="1310516" y="108000"/>
                  <a:pt x="1280693" y="108000"/>
                </a:cubicBezTo>
                <a:cubicBezTo>
                  <a:pt x="1250870" y="108000"/>
                  <a:pt x="1226693" y="83823"/>
                  <a:pt x="1226693" y="54000"/>
                </a:cubicBezTo>
                <a:cubicBezTo>
                  <a:pt x="1226693" y="24177"/>
                  <a:pt x="1250870" y="0"/>
                  <a:pt x="1280693" y="0"/>
                </a:cubicBezTo>
                <a:close/>
                <a:moveTo>
                  <a:pt x="1035356" y="0"/>
                </a:moveTo>
                <a:cubicBezTo>
                  <a:pt x="1065179" y="0"/>
                  <a:pt x="1089356" y="24177"/>
                  <a:pt x="1089356" y="54000"/>
                </a:cubicBezTo>
                <a:cubicBezTo>
                  <a:pt x="1089356" y="83823"/>
                  <a:pt x="1065179" y="108000"/>
                  <a:pt x="1035356" y="108000"/>
                </a:cubicBezTo>
                <a:cubicBezTo>
                  <a:pt x="1005533" y="108000"/>
                  <a:pt x="981356" y="83823"/>
                  <a:pt x="981356" y="54000"/>
                </a:cubicBezTo>
                <a:cubicBezTo>
                  <a:pt x="981356" y="24177"/>
                  <a:pt x="1005533" y="0"/>
                  <a:pt x="1035356" y="0"/>
                </a:cubicBezTo>
                <a:close/>
                <a:moveTo>
                  <a:pt x="790017" y="0"/>
                </a:moveTo>
                <a:cubicBezTo>
                  <a:pt x="819840" y="0"/>
                  <a:pt x="844017" y="24177"/>
                  <a:pt x="844017" y="54000"/>
                </a:cubicBezTo>
                <a:cubicBezTo>
                  <a:pt x="844017" y="83823"/>
                  <a:pt x="819840" y="108000"/>
                  <a:pt x="790017" y="108000"/>
                </a:cubicBezTo>
                <a:cubicBezTo>
                  <a:pt x="760194" y="108000"/>
                  <a:pt x="736017" y="83823"/>
                  <a:pt x="736017" y="54000"/>
                </a:cubicBezTo>
                <a:cubicBezTo>
                  <a:pt x="736017" y="24177"/>
                  <a:pt x="760194" y="0"/>
                  <a:pt x="790017" y="0"/>
                </a:cubicBezTo>
                <a:close/>
                <a:moveTo>
                  <a:pt x="544678" y="0"/>
                </a:moveTo>
                <a:cubicBezTo>
                  <a:pt x="574501" y="0"/>
                  <a:pt x="598678" y="24177"/>
                  <a:pt x="598678" y="54000"/>
                </a:cubicBezTo>
                <a:cubicBezTo>
                  <a:pt x="598678" y="83823"/>
                  <a:pt x="574501" y="108000"/>
                  <a:pt x="544678" y="108000"/>
                </a:cubicBezTo>
                <a:cubicBezTo>
                  <a:pt x="514855" y="108000"/>
                  <a:pt x="490678" y="83823"/>
                  <a:pt x="490678" y="54000"/>
                </a:cubicBezTo>
                <a:cubicBezTo>
                  <a:pt x="490678" y="24177"/>
                  <a:pt x="514855" y="0"/>
                  <a:pt x="544678" y="0"/>
                </a:cubicBezTo>
                <a:close/>
                <a:moveTo>
                  <a:pt x="299339" y="0"/>
                </a:moveTo>
                <a:cubicBezTo>
                  <a:pt x="329162" y="0"/>
                  <a:pt x="353339" y="24177"/>
                  <a:pt x="353339" y="54000"/>
                </a:cubicBezTo>
                <a:cubicBezTo>
                  <a:pt x="353339" y="83823"/>
                  <a:pt x="329162" y="108000"/>
                  <a:pt x="299339" y="108000"/>
                </a:cubicBezTo>
                <a:cubicBezTo>
                  <a:pt x="269516" y="108000"/>
                  <a:pt x="245339" y="83823"/>
                  <a:pt x="245339" y="54000"/>
                </a:cubicBezTo>
                <a:cubicBezTo>
                  <a:pt x="245339" y="24177"/>
                  <a:pt x="269516" y="0"/>
                  <a:pt x="299339" y="0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1CFA6A79-2813-CD0A-8BF4-4668438946E7}"/>
              </a:ext>
            </a:extLst>
          </p:cNvPr>
          <p:cNvGrpSpPr/>
          <p:nvPr/>
        </p:nvGrpSpPr>
        <p:grpSpPr>
          <a:xfrm>
            <a:off x="5219410" y="5055289"/>
            <a:ext cx="1720773" cy="209862"/>
            <a:chOff x="5991069" y="5108653"/>
            <a:chExt cx="1720773" cy="209862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30575B13-EFE0-9C27-3DBB-16A8A371F969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213584"/>
              <a:ext cx="16158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FAA5CD8-DB39-F0BB-133B-340EF09118B4}"/>
                </a:ext>
              </a:extLst>
            </p:cNvPr>
            <p:cNvSpPr/>
            <p:nvPr/>
          </p:nvSpPr>
          <p:spPr>
            <a:xfrm>
              <a:off x="5991069" y="5108653"/>
              <a:ext cx="209862" cy="2098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7FB140C-40D0-F022-FD45-954A1FA02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12"/>
            <a:ext cx="3627452" cy="1323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9356" y="2276475"/>
            <a:ext cx="7720078" cy="291723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23C7665-7F2F-5DF8-424C-06D3CA2538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518" y="1622742"/>
            <a:ext cx="3941936" cy="394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571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F70B485-A648-392E-F1C5-2C4786FA59E5}"/>
              </a:ext>
            </a:extLst>
          </p:cNvPr>
          <p:cNvSpPr/>
          <p:nvPr/>
        </p:nvSpPr>
        <p:spPr>
          <a:xfrm>
            <a:off x="768625" y="1155547"/>
            <a:ext cx="10747513" cy="4900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DB3F52-E82A-BF21-083D-815AB3B0D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97"/>
          <a:stretch/>
        </p:blipFill>
        <p:spPr>
          <a:xfrm>
            <a:off x="219896" y="-42322"/>
            <a:ext cx="5399854" cy="6858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9565551-474B-577E-26A2-0AE6705819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8"/>
          <a:stretch/>
        </p:blipFill>
        <p:spPr>
          <a:xfrm>
            <a:off x="5619750" y="-42322"/>
            <a:ext cx="6453167" cy="6858000"/>
          </a:xfrm>
          <a:custGeom>
            <a:avLst/>
            <a:gdLst>
              <a:gd name="connsiteX0" fmla="*/ 0 w 6453167"/>
              <a:gd name="connsiteY0" fmla="*/ 0 h 6858000"/>
              <a:gd name="connsiteX1" fmla="*/ 6453167 w 6453167"/>
              <a:gd name="connsiteY1" fmla="*/ 0 h 6858000"/>
              <a:gd name="connsiteX2" fmla="*/ 6453167 w 6453167"/>
              <a:gd name="connsiteY2" fmla="*/ 6858000 h 6858000"/>
              <a:gd name="connsiteX3" fmla="*/ 0 w 6453167"/>
              <a:gd name="connsiteY3" fmla="*/ 6858000 h 6858000"/>
              <a:gd name="connsiteX4" fmla="*/ 0 w 6453167"/>
              <a:gd name="connsiteY4" fmla="*/ 5592796 h 6858000"/>
              <a:gd name="connsiteX5" fmla="*/ 675033 w 6453167"/>
              <a:gd name="connsiteY5" fmla="*/ 5592796 h 6858000"/>
              <a:gd name="connsiteX6" fmla="*/ 675033 w 6453167"/>
              <a:gd name="connsiteY6" fmla="*/ 4654079 h 6858000"/>
              <a:gd name="connsiteX7" fmla="*/ 0 w 6453167"/>
              <a:gd name="connsiteY7" fmla="*/ 46540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3167" h="6858000">
                <a:moveTo>
                  <a:pt x="0" y="0"/>
                </a:moveTo>
                <a:lnTo>
                  <a:pt x="6453167" y="0"/>
                </a:lnTo>
                <a:lnTo>
                  <a:pt x="6453167" y="6858000"/>
                </a:lnTo>
                <a:lnTo>
                  <a:pt x="0" y="6858000"/>
                </a:lnTo>
                <a:lnTo>
                  <a:pt x="0" y="5592796"/>
                </a:lnTo>
                <a:lnTo>
                  <a:pt x="675033" y="5592796"/>
                </a:lnTo>
                <a:lnTo>
                  <a:pt x="675033" y="4654079"/>
                </a:lnTo>
                <a:lnTo>
                  <a:pt x="0" y="4654079"/>
                </a:lnTo>
                <a:close/>
              </a:path>
            </a:pathLst>
          </a:custGeom>
        </p:spPr>
      </p:pic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0865AFCF-A6A4-094F-FF91-DE0FF4F6C4BD}"/>
              </a:ext>
            </a:extLst>
          </p:cNvPr>
          <p:cNvSpPr/>
          <p:nvPr/>
        </p:nvSpPr>
        <p:spPr>
          <a:xfrm>
            <a:off x="9792488" y="5570978"/>
            <a:ext cx="1334693" cy="108000"/>
          </a:xfrm>
          <a:custGeom>
            <a:avLst/>
            <a:gdLst>
              <a:gd name="connsiteX0" fmla="*/ 1280693 w 1334693"/>
              <a:gd name="connsiteY0" fmla="*/ 0 h 108000"/>
              <a:gd name="connsiteX1" fmla="*/ 1334693 w 1334693"/>
              <a:gd name="connsiteY1" fmla="*/ 54000 h 108000"/>
              <a:gd name="connsiteX2" fmla="*/ 1280693 w 1334693"/>
              <a:gd name="connsiteY2" fmla="*/ 108000 h 108000"/>
              <a:gd name="connsiteX3" fmla="*/ 1226693 w 1334693"/>
              <a:gd name="connsiteY3" fmla="*/ 54000 h 108000"/>
              <a:gd name="connsiteX4" fmla="*/ 1280693 w 1334693"/>
              <a:gd name="connsiteY4" fmla="*/ 0 h 108000"/>
              <a:gd name="connsiteX5" fmla="*/ 1035356 w 1334693"/>
              <a:gd name="connsiteY5" fmla="*/ 0 h 108000"/>
              <a:gd name="connsiteX6" fmla="*/ 1089356 w 1334693"/>
              <a:gd name="connsiteY6" fmla="*/ 54000 h 108000"/>
              <a:gd name="connsiteX7" fmla="*/ 1035356 w 1334693"/>
              <a:gd name="connsiteY7" fmla="*/ 108000 h 108000"/>
              <a:gd name="connsiteX8" fmla="*/ 981356 w 1334693"/>
              <a:gd name="connsiteY8" fmla="*/ 54000 h 108000"/>
              <a:gd name="connsiteX9" fmla="*/ 1035356 w 1334693"/>
              <a:gd name="connsiteY9" fmla="*/ 0 h 108000"/>
              <a:gd name="connsiteX10" fmla="*/ 790017 w 1334693"/>
              <a:gd name="connsiteY10" fmla="*/ 0 h 108000"/>
              <a:gd name="connsiteX11" fmla="*/ 844017 w 1334693"/>
              <a:gd name="connsiteY11" fmla="*/ 54000 h 108000"/>
              <a:gd name="connsiteX12" fmla="*/ 790017 w 1334693"/>
              <a:gd name="connsiteY12" fmla="*/ 108000 h 108000"/>
              <a:gd name="connsiteX13" fmla="*/ 736017 w 1334693"/>
              <a:gd name="connsiteY13" fmla="*/ 54000 h 108000"/>
              <a:gd name="connsiteX14" fmla="*/ 790017 w 1334693"/>
              <a:gd name="connsiteY14" fmla="*/ 0 h 108000"/>
              <a:gd name="connsiteX15" fmla="*/ 544678 w 1334693"/>
              <a:gd name="connsiteY15" fmla="*/ 0 h 108000"/>
              <a:gd name="connsiteX16" fmla="*/ 598678 w 1334693"/>
              <a:gd name="connsiteY16" fmla="*/ 54000 h 108000"/>
              <a:gd name="connsiteX17" fmla="*/ 544678 w 1334693"/>
              <a:gd name="connsiteY17" fmla="*/ 108000 h 108000"/>
              <a:gd name="connsiteX18" fmla="*/ 490678 w 1334693"/>
              <a:gd name="connsiteY18" fmla="*/ 54000 h 108000"/>
              <a:gd name="connsiteX19" fmla="*/ 544678 w 1334693"/>
              <a:gd name="connsiteY19" fmla="*/ 0 h 108000"/>
              <a:gd name="connsiteX20" fmla="*/ 299339 w 1334693"/>
              <a:gd name="connsiteY20" fmla="*/ 0 h 108000"/>
              <a:gd name="connsiteX21" fmla="*/ 353339 w 1334693"/>
              <a:gd name="connsiteY21" fmla="*/ 54000 h 108000"/>
              <a:gd name="connsiteX22" fmla="*/ 299339 w 1334693"/>
              <a:gd name="connsiteY22" fmla="*/ 108000 h 108000"/>
              <a:gd name="connsiteX23" fmla="*/ 245339 w 1334693"/>
              <a:gd name="connsiteY23" fmla="*/ 54000 h 108000"/>
              <a:gd name="connsiteX24" fmla="*/ 299339 w 1334693"/>
              <a:gd name="connsiteY24" fmla="*/ 0 h 108000"/>
              <a:gd name="connsiteX25" fmla="*/ 54000 w 1334693"/>
              <a:gd name="connsiteY25" fmla="*/ 0 h 108000"/>
              <a:gd name="connsiteX26" fmla="*/ 108000 w 1334693"/>
              <a:gd name="connsiteY26" fmla="*/ 54000 h 108000"/>
              <a:gd name="connsiteX27" fmla="*/ 54000 w 1334693"/>
              <a:gd name="connsiteY27" fmla="*/ 108000 h 108000"/>
              <a:gd name="connsiteX28" fmla="*/ 0 w 1334693"/>
              <a:gd name="connsiteY28" fmla="*/ 54000 h 108000"/>
              <a:gd name="connsiteX29" fmla="*/ 54000 w 1334693"/>
              <a:gd name="connsiteY29" fmla="*/ 0 h 1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34693" h="108000">
                <a:moveTo>
                  <a:pt x="1280693" y="0"/>
                </a:moveTo>
                <a:cubicBezTo>
                  <a:pt x="1310516" y="0"/>
                  <a:pt x="1334693" y="24177"/>
                  <a:pt x="1334693" y="54000"/>
                </a:cubicBezTo>
                <a:cubicBezTo>
                  <a:pt x="1334693" y="83823"/>
                  <a:pt x="1310516" y="108000"/>
                  <a:pt x="1280693" y="108000"/>
                </a:cubicBezTo>
                <a:cubicBezTo>
                  <a:pt x="1250870" y="108000"/>
                  <a:pt x="1226693" y="83823"/>
                  <a:pt x="1226693" y="54000"/>
                </a:cubicBezTo>
                <a:cubicBezTo>
                  <a:pt x="1226693" y="24177"/>
                  <a:pt x="1250870" y="0"/>
                  <a:pt x="1280693" y="0"/>
                </a:cubicBezTo>
                <a:close/>
                <a:moveTo>
                  <a:pt x="1035356" y="0"/>
                </a:moveTo>
                <a:cubicBezTo>
                  <a:pt x="1065179" y="0"/>
                  <a:pt x="1089356" y="24177"/>
                  <a:pt x="1089356" y="54000"/>
                </a:cubicBezTo>
                <a:cubicBezTo>
                  <a:pt x="1089356" y="83823"/>
                  <a:pt x="1065179" y="108000"/>
                  <a:pt x="1035356" y="108000"/>
                </a:cubicBezTo>
                <a:cubicBezTo>
                  <a:pt x="1005533" y="108000"/>
                  <a:pt x="981356" y="83823"/>
                  <a:pt x="981356" y="54000"/>
                </a:cubicBezTo>
                <a:cubicBezTo>
                  <a:pt x="981356" y="24177"/>
                  <a:pt x="1005533" y="0"/>
                  <a:pt x="1035356" y="0"/>
                </a:cubicBezTo>
                <a:close/>
                <a:moveTo>
                  <a:pt x="790017" y="0"/>
                </a:moveTo>
                <a:cubicBezTo>
                  <a:pt x="819840" y="0"/>
                  <a:pt x="844017" y="24177"/>
                  <a:pt x="844017" y="54000"/>
                </a:cubicBezTo>
                <a:cubicBezTo>
                  <a:pt x="844017" y="83823"/>
                  <a:pt x="819840" y="108000"/>
                  <a:pt x="790017" y="108000"/>
                </a:cubicBezTo>
                <a:cubicBezTo>
                  <a:pt x="760194" y="108000"/>
                  <a:pt x="736017" y="83823"/>
                  <a:pt x="736017" y="54000"/>
                </a:cubicBezTo>
                <a:cubicBezTo>
                  <a:pt x="736017" y="24177"/>
                  <a:pt x="760194" y="0"/>
                  <a:pt x="790017" y="0"/>
                </a:cubicBezTo>
                <a:close/>
                <a:moveTo>
                  <a:pt x="544678" y="0"/>
                </a:moveTo>
                <a:cubicBezTo>
                  <a:pt x="574501" y="0"/>
                  <a:pt x="598678" y="24177"/>
                  <a:pt x="598678" y="54000"/>
                </a:cubicBezTo>
                <a:cubicBezTo>
                  <a:pt x="598678" y="83823"/>
                  <a:pt x="574501" y="108000"/>
                  <a:pt x="544678" y="108000"/>
                </a:cubicBezTo>
                <a:cubicBezTo>
                  <a:pt x="514855" y="108000"/>
                  <a:pt x="490678" y="83823"/>
                  <a:pt x="490678" y="54000"/>
                </a:cubicBezTo>
                <a:cubicBezTo>
                  <a:pt x="490678" y="24177"/>
                  <a:pt x="514855" y="0"/>
                  <a:pt x="544678" y="0"/>
                </a:cubicBezTo>
                <a:close/>
                <a:moveTo>
                  <a:pt x="299339" y="0"/>
                </a:moveTo>
                <a:cubicBezTo>
                  <a:pt x="329162" y="0"/>
                  <a:pt x="353339" y="24177"/>
                  <a:pt x="353339" y="54000"/>
                </a:cubicBezTo>
                <a:cubicBezTo>
                  <a:pt x="353339" y="83823"/>
                  <a:pt x="329162" y="108000"/>
                  <a:pt x="299339" y="108000"/>
                </a:cubicBezTo>
                <a:cubicBezTo>
                  <a:pt x="269516" y="108000"/>
                  <a:pt x="245339" y="83823"/>
                  <a:pt x="245339" y="54000"/>
                </a:cubicBezTo>
                <a:cubicBezTo>
                  <a:pt x="245339" y="24177"/>
                  <a:pt x="269516" y="0"/>
                  <a:pt x="299339" y="0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1CFA6A79-2813-CD0A-8BF4-4668438946E7}"/>
              </a:ext>
            </a:extLst>
          </p:cNvPr>
          <p:cNvGrpSpPr/>
          <p:nvPr/>
        </p:nvGrpSpPr>
        <p:grpSpPr>
          <a:xfrm>
            <a:off x="1906679" y="5131489"/>
            <a:ext cx="1720773" cy="209862"/>
            <a:chOff x="5991069" y="5108653"/>
            <a:chExt cx="1720773" cy="209862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30575B13-EFE0-9C27-3DBB-16A8A371F969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213584"/>
              <a:ext cx="16158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FAA5CD8-DB39-F0BB-133B-340EF09118B4}"/>
                </a:ext>
              </a:extLst>
            </p:cNvPr>
            <p:cNvSpPr/>
            <p:nvPr/>
          </p:nvSpPr>
          <p:spPr>
            <a:xfrm>
              <a:off x="5991069" y="5108653"/>
              <a:ext cx="209862" cy="2098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7FB140C-40D0-F022-FD45-954A1FA02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12"/>
            <a:ext cx="3627452" cy="1323975"/>
          </a:xfrm>
          <a:prstGeom prst="rect">
            <a:avLst/>
          </a:prstGeom>
        </p:spPr>
      </p:pic>
      <p:pic>
        <p:nvPicPr>
          <p:cNvPr id="14" name="图片 3">
            <a:extLst>
              <a:ext uri="{FF2B5EF4-FFF2-40B4-BE49-F238E27FC236}">
                <a16:creationId xmlns:a16="http://schemas.microsoft.com/office/drawing/2014/main" id="{090C4FC4-5C1B-1C24-163F-BDEC73C1D8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13" y="2554549"/>
            <a:ext cx="4220167" cy="3198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334" y="1835111"/>
            <a:ext cx="7846232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002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36050492-41A7-E885-8DA9-3D4334A42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237" y="550161"/>
            <a:ext cx="895928" cy="5657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>
            <a:outerShdw blurRad="508000" dist="190500" dir="5400000" sx="101000" sy="101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思源黑体 CN Regular" panose="020B0500000000000000" pitchFamily="34" charset="-122"/>
              </a:rPr>
              <a:t>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  <a:sym typeface="思源黑体 CN Regular" panose="020B0500000000000000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376326-251C-3E43-6AB9-8A03829CDC73}"/>
              </a:ext>
            </a:extLst>
          </p:cNvPr>
          <p:cNvSpPr txBox="1"/>
          <p:nvPr/>
        </p:nvSpPr>
        <p:spPr>
          <a:xfrm>
            <a:off x="1422400" y="524740"/>
            <a:ext cx="9931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Chọn số đo phù hợp với diện tích của mỗi đồ vật, địa danh dưới đây.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F68A909-91B8-C621-0BFE-4692BF252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62" y="2300287"/>
            <a:ext cx="4924425" cy="24288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687B740-5D98-4965-0F14-911BEE046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6100" y="1581150"/>
            <a:ext cx="4210050" cy="390525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6775AF0-0473-74AE-185B-ABB904F8C881}"/>
              </a:ext>
            </a:extLst>
          </p:cNvPr>
          <p:cNvSpPr/>
          <p:nvPr/>
        </p:nvSpPr>
        <p:spPr>
          <a:xfrm>
            <a:off x="866775" y="5410200"/>
            <a:ext cx="1695450" cy="59055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225 c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4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dirty="0"/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22BDBCE-4E22-DBDC-A07C-43ED6C7095C2}"/>
              </a:ext>
            </a:extLst>
          </p:cNvPr>
          <p:cNvSpPr/>
          <p:nvPr/>
        </p:nvSpPr>
        <p:spPr>
          <a:xfrm>
            <a:off x="3552825" y="5429250"/>
            <a:ext cx="1695450" cy="59055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8 310 k</a:t>
            </a:r>
            <a:r>
              <a:rPr lang="en-US" sz="24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24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4BBD5D1-0BF2-8BF7-440A-ADD576D23D28}"/>
              </a:ext>
            </a:extLst>
          </p:cNvPr>
          <p:cNvSpPr/>
          <p:nvPr/>
        </p:nvSpPr>
        <p:spPr>
          <a:xfrm>
            <a:off x="6115050" y="5419725"/>
            <a:ext cx="1695450" cy="59055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94 m</a:t>
            </a:r>
            <a:r>
              <a:rPr lang="en-US" sz="2400" b="1" i="0" baseline="30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364985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0.23829 -0.4208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1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0.37812 -0.227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6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0.41406 -0.5402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3" y="-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36050492-41A7-E885-8DA9-3D4334A42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891" y="531689"/>
            <a:ext cx="1168611" cy="5657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>
            <a:outerShdw blurRad="508000" dist="190500" dir="5400000" sx="101000" sy="101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思源黑体 CN Regular" panose="020B0500000000000000" pitchFamily="34" charset="-122"/>
              </a:rPr>
              <a:t>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  <a:sym typeface="思源黑体 CN Regular" panose="020B0500000000000000" pitchFamily="34" charset="-122"/>
            </a:endParaRPr>
          </a:p>
        </p:txBody>
      </p:sp>
      <p:sp>
        <p:nvSpPr>
          <p:cNvPr id="6" name="矩形 38">
            <a:extLst>
              <a:ext uri="{FF2B5EF4-FFF2-40B4-BE49-F238E27FC236}">
                <a16:creationId xmlns:a16="http://schemas.microsoft.com/office/drawing/2014/main" id="{780488F0-6997-4E72-9755-BA163D25AAC2}"/>
              </a:ext>
            </a:extLst>
          </p:cNvPr>
          <p:cNvSpPr/>
          <p:nvPr/>
        </p:nvSpPr>
        <p:spPr>
          <a:xfrm>
            <a:off x="1737755" y="527658"/>
            <a:ext cx="6578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zh-CN" sz="32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思源黑体 CN Regular" panose="020B0500000000000000" pitchFamily="34" charset="-122"/>
              </a:rPr>
              <a:t>Số</a:t>
            </a:r>
            <a:r>
              <a:rPr lang="en-US" altLang="zh-CN" sz="32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思源黑体 CN Regular" panose="020B0500000000000000" pitchFamily="34" charset="-122"/>
              </a:rPr>
              <a:t>?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  <a:sym typeface="思源黑体 CN Regular" panose="020B0500000000000000" pitchFamily="34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F67BF9-8A0A-2850-A709-6C042CD92825}"/>
              </a:ext>
            </a:extLst>
          </p:cNvPr>
          <p:cNvSpPr txBox="1"/>
          <p:nvPr/>
        </p:nvSpPr>
        <p:spPr>
          <a:xfrm>
            <a:off x="962463" y="1557095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060F7F-FBFA-BFBA-3F2F-9743F27C552A}"/>
              </a:ext>
            </a:extLst>
          </p:cNvPr>
          <p:cNvSpPr txBox="1"/>
          <p:nvPr/>
        </p:nvSpPr>
        <p:spPr>
          <a:xfrm>
            <a:off x="962463" y="2264667"/>
            <a:ext cx="4390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271 mm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  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73C3B2-1710-5B50-A633-DDEF07FC4FAE}"/>
              </a:ext>
            </a:extLst>
          </p:cNvPr>
          <p:cNvSpPr txBox="1"/>
          <p:nvPr/>
        </p:nvSpPr>
        <p:spPr>
          <a:xfrm>
            <a:off x="995120" y="3037552"/>
            <a:ext cx="3904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54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      ha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E2F0CC-7367-68F7-50FD-CA619CB7F6B1}"/>
              </a:ext>
            </a:extLst>
          </p:cNvPr>
          <p:cNvSpPr txBox="1"/>
          <p:nvPr/>
        </p:nvSpPr>
        <p:spPr>
          <a:xfrm>
            <a:off x="6786320" y="1578867"/>
            <a:ext cx="4910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3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7d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</a:t>
            </a:r>
          </a:p>
          <a:p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F22FEF-374E-5BC4-C26D-F228D2FADAD3}"/>
              </a:ext>
            </a:extLst>
          </p:cNvPr>
          <p:cNvSpPr txBox="1"/>
          <p:nvPr/>
        </p:nvSpPr>
        <p:spPr>
          <a:xfrm>
            <a:off x="6786320" y="2286439"/>
            <a:ext cx="4986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8 cm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 mm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           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B77658-74B3-F766-E637-412F2A290BD7}"/>
              </a:ext>
            </a:extLst>
          </p:cNvPr>
          <p:cNvSpPr txBox="1"/>
          <p:nvPr/>
        </p:nvSpPr>
        <p:spPr>
          <a:xfrm>
            <a:off x="6895177" y="3070210"/>
            <a:ext cx="5134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 km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 ha=              k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DD921E7-976C-6CF3-2491-639580F04C18}"/>
              </a:ext>
            </a:extLst>
          </p:cNvPr>
          <p:cNvSpPr/>
          <p:nvPr/>
        </p:nvSpPr>
        <p:spPr>
          <a:xfrm>
            <a:off x="3026229" y="1543050"/>
            <a:ext cx="72934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A11880-D976-DE95-2F8D-9775793EF168}"/>
              </a:ext>
            </a:extLst>
          </p:cNvPr>
          <p:cNvSpPr/>
          <p:nvPr/>
        </p:nvSpPr>
        <p:spPr>
          <a:xfrm>
            <a:off x="3003096" y="2271033"/>
            <a:ext cx="1054553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7A9EF85-BEC9-1B87-3396-20876739A553}"/>
              </a:ext>
            </a:extLst>
          </p:cNvPr>
          <p:cNvSpPr/>
          <p:nvPr/>
        </p:nvSpPr>
        <p:spPr>
          <a:xfrm>
            <a:off x="2581274" y="3077936"/>
            <a:ext cx="1095376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87CBECE-28C1-D26A-C13D-1CC52BFF5706}"/>
              </a:ext>
            </a:extLst>
          </p:cNvPr>
          <p:cNvSpPr/>
          <p:nvPr/>
        </p:nvSpPr>
        <p:spPr>
          <a:xfrm>
            <a:off x="9462406" y="1612447"/>
            <a:ext cx="796019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C34F7B4-AC5F-BC24-2BA0-5C7EE6FB9407}"/>
              </a:ext>
            </a:extLst>
          </p:cNvPr>
          <p:cNvSpPr/>
          <p:nvPr/>
        </p:nvSpPr>
        <p:spPr>
          <a:xfrm>
            <a:off x="9696449" y="2292804"/>
            <a:ext cx="7184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1FB6EC5-08FC-3813-810C-F9D42818159B}"/>
              </a:ext>
            </a:extLst>
          </p:cNvPr>
          <p:cNvSpPr/>
          <p:nvPr/>
        </p:nvSpPr>
        <p:spPr>
          <a:xfrm>
            <a:off x="9369878" y="3088822"/>
            <a:ext cx="898072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97797C3-867F-1471-6B45-E478D29785E9}"/>
              </a:ext>
            </a:extLst>
          </p:cNvPr>
          <p:cNvSpPr/>
          <p:nvPr/>
        </p:nvSpPr>
        <p:spPr>
          <a:xfrm>
            <a:off x="2996292" y="1543050"/>
            <a:ext cx="756557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4F1DD0B-E62C-1804-4771-BB08916DBB63}"/>
              </a:ext>
            </a:extLst>
          </p:cNvPr>
          <p:cNvSpPr/>
          <p:nvPr/>
        </p:nvSpPr>
        <p:spPr>
          <a:xfrm>
            <a:off x="2985406" y="2258785"/>
            <a:ext cx="1110344" cy="52251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0,0271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8246199-695C-8050-49E1-BD8204A4ADBC}"/>
              </a:ext>
            </a:extLst>
          </p:cNvPr>
          <p:cNvSpPr/>
          <p:nvPr/>
        </p:nvSpPr>
        <p:spPr>
          <a:xfrm>
            <a:off x="2522765" y="3068411"/>
            <a:ext cx="1182460" cy="52251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0,0054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4B5F197-4D34-F720-7FD2-C07C27CFF694}"/>
              </a:ext>
            </a:extLst>
          </p:cNvPr>
          <p:cNvSpPr/>
          <p:nvPr/>
        </p:nvSpPr>
        <p:spPr>
          <a:xfrm>
            <a:off x="9448801" y="1631498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3,07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E5AE359-2996-1527-BD2A-07000FCD7E80}"/>
              </a:ext>
            </a:extLst>
          </p:cNvPr>
          <p:cNvSpPr/>
          <p:nvPr/>
        </p:nvSpPr>
        <p:spPr>
          <a:xfrm>
            <a:off x="9624333" y="2291444"/>
            <a:ext cx="816428" cy="478971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8,1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B711EEE-2C56-CAA6-99F6-277B60B48EB7}"/>
              </a:ext>
            </a:extLst>
          </p:cNvPr>
          <p:cNvSpPr/>
          <p:nvPr/>
        </p:nvSpPr>
        <p:spPr>
          <a:xfrm>
            <a:off x="9375322" y="3077938"/>
            <a:ext cx="892628" cy="522512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12,5</a:t>
            </a:r>
          </a:p>
        </p:txBody>
      </p:sp>
    </p:spTree>
    <p:extLst>
      <p:ext uri="{BB962C8B-B14F-4D97-AF65-F5344CB8AC3E}">
        <p14:creationId xmlns:p14="http://schemas.microsoft.com/office/powerpoint/2010/main" val="6723062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36050492-41A7-E885-8DA9-3D4334A42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891" y="531689"/>
            <a:ext cx="1168611" cy="5657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>
            <a:outerShdw blurRad="508000" dist="190500" dir="5400000" sx="101000" sy="101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思源黑体 CN Regular" panose="020B0500000000000000" pitchFamily="34" charset="-122"/>
              </a:rPr>
              <a:t>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  <a:sym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38">
                <a:extLst>
                  <a:ext uri="{FF2B5EF4-FFF2-40B4-BE49-F238E27FC236}">
                    <a16:creationId xmlns:a16="http://schemas.microsoft.com/office/drawing/2014/main" id="{780488F0-6997-4E72-9755-BA163D25AAC2}"/>
                  </a:ext>
                </a:extLst>
              </p:cNvPr>
              <p:cNvSpPr/>
              <p:nvPr/>
            </p:nvSpPr>
            <p:spPr>
              <a:xfrm>
                <a:off x="1737754" y="527658"/>
                <a:ext cx="9949421" cy="1576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vi-VN" altLang="zh-C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思源黑体 CN Regular" panose="020B0500000000000000" pitchFamily="34" charset="-122"/>
                  </a:rPr>
                  <a:t>Chọn câu trả lời đúng.</a:t>
                </a:r>
              </a:p>
              <a:p>
                <a:pPr lvl="0" algn="just">
                  <a:defRPr/>
                </a:pPr>
                <a:r>
                  <a:rPr lang="vi-VN" altLang="zh-C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思源黑体 CN Regular" panose="020B0500000000000000" pitchFamily="34" charset="-122"/>
                  </a:rPr>
                  <a:t>Ô cửa sổ thông gió ở bếp nhà Mai có dạng hình chữ nhật với chiều dài 1 m và chiều rộng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zh-C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  <m:t>𝟑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思源黑体 CN Regular" panose="020B0500000000000000" pitchFamily="34" charset="-122"/>
                  </a:rPr>
                  <a:t> m</a:t>
                </a:r>
                <a:r>
                  <a:rPr lang="vi-VN" altLang="zh-C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思源黑体 CN Regular" panose="020B0500000000000000" pitchFamily="34" charset="-122"/>
                  </a:rPr>
                  <a:t>. Diện tích của ô cửa sổ đó là: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Regular" panose="020B0500000000000000" pitchFamily="34" charset="-122"/>
                  <a:cs typeface="Calibri" panose="020F0502020204030204" pitchFamily="34" charset="0"/>
                  <a:sym typeface="思源黑体 CN Regular" panose="020B0500000000000000" pitchFamily="34" charset="-122"/>
                </a:endParaRPr>
              </a:p>
            </p:txBody>
          </p:sp>
        </mc:Choice>
        <mc:Fallback xmlns="">
          <p:sp>
            <p:nvSpPr>
              <p:cNvPr id="6" name="矩形 38">
                <a:extLst>
                  <a:ext uri="{FF2B5EF4-FFF2-40B4-BE49-F238E27FC236}">
                    <a16:creationId xmlns:a16="http://schemas.microsoft.com/office/drawing/2014/main" id="{780488F0-6997-4E72-9755-BA163D25A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754" y="527658"/>
                <a:ext cx="9949421" cy="1576457"/>
              </a:xfrm>
              <a:prstGeom prst="rect">
                <a:avLst/>
              </a:prstGeom>
              <a:blipFill>
                <a:blip r:embed="rId3"/>
                <a:stretch>
                  <a:fillRect l="-1225" t="-4264" r="-1287"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3DE2CFB5-EDB1-8CFD-4B13-56421B0FC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788" y="2419349"/>
            <a:ext cx="5456924" cy="3590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E50AAD-9602-4962-A863-B7A5EEB5C177}"/>
                  </a:ext>
                </a:extLst>
              </p:cNvPr>
              <p:cNvSpPr txBox="1"/>
              <p:nvPr/>
            </p:nvSpPr>
            <p:spPr>
              <a:xfrm>
                <a:off x="2028825" y="2152650"/>
                <a:ext cx="4514850" cy="2198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 </a:t>
                </a:r>
                <a:r>
                  <a:rPr lang="vi-VN" altLang="zh-C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思源黑体 CN Regular" panose="020B05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zh-C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  <m:t>𝟑</m:t>
                        </m:r>
                        <m:r>
                          <a:rPr lang="en-US" altLang="zh-C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  <m:t> 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思源黑体 CN Regular" panose="020B0500000000000000" pitchFamily="34" charset="-122"/>
                  </a:rPr>
                  <a:t> m 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                         </a:t>
                </a:r>
              </a:p>
              <a:p>
                <a:pPr algn="just"/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B. </a:t>
                </a:r>
                <a:r>
                  <a:rPr lang="vi-VN" altLang="zh-C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思源黑体 CN Regular" panose="020B05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zh-C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  <m:t>𝟑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思源黑体 CN Regular" panose="020B0500000000000000" pitchFamily="34" charset="-122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r>
                  <a:rPr lang="en-US" alt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800" b="1" baseline="30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 600 </a:t>
                </a:r>
                <a:r>
                  <a:rPr 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r>
                  <a:rPr lang="en-US" altLang="en-US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sz="2800" b="1" baseline="30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    </a:t>
                </a:r>
              </a:p>
              <a:p>
                <a:pPr algn="just"/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D. 60 dm</a:t>
                </a:r>
                <a:r>
                  <a:rPr lang="en-US" sz="2800" b="1" i="0" baseline="3000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3E50AAD-9602-4962-A863-B7A5EEB5C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825" y="2152650"/>
                <a:ext cx="4514850" cy="2198807"/>
              </a:xfrm>
              <a:prstGeom prst="rect">
                <a:avLst/>
              </a:prstGeom>
              <a:blipFill>
                <a:blip r:embed="rId5"/>
                <a:stretch>
                  <a:fillRect l="-2838" b="-66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3A41CB-1169-EB4F-FA6B-6BF908E78418}"/>
                  </a:ext>
                </a:extLst>
              </p:cNvPr>
              <p:cNvSpPr txBox="1"/>
              <p:nvPr/>
            </p:nvSpPr>
            <p:spPr>
              <a:xfrm>
                <a:off x="895350" y="4448175"/>
                <a:ext cx="4962525" cy="1898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ô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cửa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thông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gió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1×</a:t>
                </a:r>
                <a:r>
                  <a:rPr lang="vi-VN" altLang="zh-CN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思源黑体 CN Regular" panose="020B05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  <m:t>𝟑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  <m:t> 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思源黑体 CN Regular" panose="020B0500000000000000" pitchFamily="34" charset="-122"/>
                  </a:rPr>
                  <a:t> 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vi-VN" altLang="zh-CN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思源黑体 CN Regular" panose="020B05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  <m:t>𝟑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  <m:t> 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思源黑体 CN Regular" panose="020B0500000000000000" pitchFamily="34" charset="-122"/>
                  </a:rPr>
                  <a:t> 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(m</a:t>
                </a:r>
                <a:r>
                  <a:rPr lang="en-US" sz="24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Đổi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vi-VN" altLang="zh-CN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思源黑体 CN Regular" panose="020B05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  <m:t>𝟑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  <m:t> 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  <m:t>𝟓</m:t>
                        </m:r>
                      </m:den>
                    </m:f>
                    <m:r>
                      <a:rPr lang="en-US" altLang="zh-CN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思源黑体 CN Regular" panose="020B0500000000000000" pitchFamily="34" charset="-122"/>
                        <a:cs typeface="Calibri" panose="020F0502020204030204" pitchFamily="34" charset="0"/>
                        <a:sym typeface="思源黑体 CN Regular" panose="020B0500000000000000" pitchFamily="34" charset="-122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en-US" sz="2400" b="1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  <m:t>𝟑</m:t>
                        </m:r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  <m:t> 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  <m:t>𝟓</m:t>
                        </m:r>
                      </m:den>
                    </m:f>
                    <m:r>
                      <a:rPr lang="en-US" altLang="zh-CN" sz="2400" b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思源黑体 CN Regular" panose="020B0500000000000000" pitchFamily="34" charset="-122"/>
                        <a:cs typeface="Calibri" panose="020F0502020204030204" pitchFamily="34" charset="0"/>
                        <a:sym typeface="思源黑体 CN Regular" panose="020B0500000000000000" pitchFamily="34" charset="-122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x 100 dm</a:t>
                </a:r>
                <a:r>
                  <a:rPr lang="en-US" sz="2400" b="1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:r>
                  <a:rPr lang="en-US" sz="24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60 dm</a:t>
                </a:r>
                <a:r>
                  <a:rPr lang="en-US" sz="2400" b="1" baseline="30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</a:p>
              <a:p>
                <a:pPr algn="r"/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4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60 dm</a:t>
                </a:r>
                <a:r>
                  <a:rPr lang="en-US" sz="2400" b="1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en-US" sz="2400" b="1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F3A41CB-1169-EB4F-FA6B-6BF908E784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50" y="4448175"/>
                <a:ext cx="4962525" cy="1898084"/>
              </a:xfrm>
              <a:prstGeom prst="rect">
                <a:avLst/>
              </a:prstGeom>
              <a:blipFill>
                <a:blip r:embed="rId6"/>
                <a:stretch>
                  <a:fillRect l="-369" t="-2572" r="-614" b="-6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EA1E3EDB-BAF3-3401-28A8-5C32607D31A3}"/>
              </a:ext>
            </a:extLst>
          </p:cNvPr>
          <p:cNvSpPr/>
          <p:nvPr/>
        </p:nvSpPr>
        <p:spPr>
          <a:xfrm>
            <a:off x="2019300" y="3867150"/>
            <a:ext cx="466725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815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36050492-41A7-E885-8DA9-3D4334A42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891" y="531689"/>
            <a:ext cx="794327" cy="565738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1"/>
              </a:gs>
              <a:gs pos="0">
                <a:schemeClr val="accent1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  <a:effectLst>
            <a:outerShdw blurRad="508000" dist="190500" dir="5400000" sx="101000" sy="101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思源黑体 CN Regular" panose="020B0500000000000000" pitchFamily="34" charset="-122"/>
                <a:cs typeface="Calibri" panose="020F0502020204030204" pitchFamily="34" charset="0"/>
                <a:sym typeface="思源黑体 CN Regular" panose="020B0500000000000000" pitchFamily="34" charset="-122"/>
              </a:rPr>
              <a:t>4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思源黑体 CN Regular" panose="020B0500000000000000" pitchFamily="34" charset="-122"/>
              <a:cs typeface="Calibri" panose="020F0502020204030204" pitchFamily="34" charset="0"/>
              <a:sym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38">
                <a:extLst>
                  <a:ext uri="{FF2B5EF4-FFF2-40B4-BE49-F238E27FC236}">
                    <a16:creationId xmlns:a16="http://schemas.microsoft.com/office/drawing/2014/main" id="{780488F0-6997-4E72-9755-BA163D25AAC2}"/>
                  </a:ext>
                </a:extLst>
              </p:cNvPr>
              <p:cNvSpPr/>
              <p:nvPr/>
            </p:nvSpPr>
            <p:spPr>
              <a:xfrm>
                <a:off x="1394691" y="527658"/>
                <a:ext cx="10159999" cy="15764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Bác Tư có 1 ha đất. Bác đã dùng </a:t>
                </a:r>
                <a:r>
                  <a:rPr lang="vi-VN" altLang="zh-C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思源黑体 CN Regular" panose="020B0500000000000000" pitchFamily="34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zh-CN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  <m:t>𝟗</m:t>
                        </m:r>
                        <m:r>
                          <a:rPr lang="en-US" altLang="zh-CN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  <m:t> 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思源黑体 CN Regular" panose="020B0500000000000000" pitchFamily="34" charset="-122"/>
                  </a:rPr>
                  <a:t> </a:t>
                </a:r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mảnh đất để trồng cây, làm đường và phần còn lại để xây nhà. Hỏi bác Tư dùng bao nhiêu mét vuông đất để xây nhà?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 Regular" panose="020B0500000000000000" pitchFamily="34" charset="-122"/>
                  <a:cs typeface="Calibri" panose="020F0502020204030204" pitchFamily="34" charset="0"/>
                  <a:sym typeface="思源黑体 CN Regular" panose="020B0500000000000000" pitchFamily="34" charset="-122"/>
                </a:endParaRPr>
              </a:p>
            </p:txBody>
          </p:sp>
        </mc:Choice>
        <mc:Fallback xmlns="">
          <p:sp>
            <p:nvSpPr>
              <p:cNvPr id="6" name="矩形 38">
                <a:extLst>
                  <a:ext uri="{FF2B5EF4-FFF2-40B4-BE49-F238E27FC236}">
                    <a16:creationId xmlns:a16="http://schemas.microsoft.com/office/drawing/2014/main" id="{780488F0-6997-4E72-9755-BA163D25AA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691" y="527658"/>
                <a:ext cx="10159999" cy="1576457"/>
              </a:xfrm>
              <a:prstGeom prst="rect">
                <a:avLst/>
              </a:prstGeom>
              <a:blipFill>
                <a:blip r:embed="rId3"/>
                <a:stretch>
                  <a:fillRect l="-1261" r="-1200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BDAC52-6E81-1BA4-5668-0503BBB5F73B}"/>
                  </a:ext>
                </a:extLst>
              </p:cNvPr>
              <p:cNvSpPr txBox="1"/>
              <p:nvPr/>
            </p:nvSpPr>
            <p:spPr>
              <a:xfrm>
                <a:off x="1828800" y="2733675"/>
                <a:ext cx="9010650" cy="3730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i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</a:p>
              <a:p>
                <a:pPr algn="ctr"/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Đổi: 1 ha = 10 000 m</a:t>
                </a:r>
                <a:r>
                  <a:rPr lang="vi-VN" sz="2800" b="0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Bác Tư dùng số mét vuông đất để trồng cây, làm đường là:</a:t>
                </a:r>
              </a:p>
              <a:p>
                <a:pPr algn="ctr"/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10 000 ×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  <m:t>𝟗</m:t>
                        </m:r>
                        <m:r>
                          <a:rPr lang="en-US" altLang="zh-C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  <m:t> </m:t>
                        </m:r>
                      </m:num>
                      <m:den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思源黑体 CN Regular" panose="020B0500000000000000" pitchFamily="34" charset="-122"/>
                            <a:cs typeface="Calibri" panose="020F0502020204030204" pitchFamily="34" charset="0"/>
                            <a:sym typeface="思源黑体 CN Regular" panose="020B0500000000000000" pitchFamily="34" charset="-122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  <a:sym typeface="思源黑体 CN Regular" panose="020B0500000000000000" pitchFamily="34" charset="-122"/>
                  </a:rPr>
                  <a:t> </a:t>
                </a:r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= 9 000 (m</a:t>
                </a:r>
                <a:r>
                  <a:rPr lang="vi-VN" sz="2800" b="0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ctr"/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Bác Tư dùng số mét vuông đất để xây nhà là:</a:t>
                </a:r>
              </a:p>
              <a:p>
                <a:pPr algn="ctr"/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10 000 – 9 000 = 1 000 (m</a:t>
                </a:r>
                <a:r>
                  <a:rPr lang="vi-VN" sz="2800" b="0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vi-VN" sz="2800" b="0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Đáp số: 1 000 m</a:t>
                </a:r>
                <a:r>
                  <a:rPr lang="vi-VN" sz="2800" b="0" i="0" baseline="300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vi-VN" sz="2800" b="0" i="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BDAC52-6E81-1BA4-5668-0503BBB5F7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2733675"/>
                <a:ext cx="9010650" cy="3730893"/>
              </a:xfrm>
              <a:prstGeom prst="rect">
                <a:avLst/>
              </a:prstGeom>
              <a:blipFill>
                <a:blip r:embed="rId4"/>
                <a:stretch>
                  <a:fillRect l="-677" t="-1634" r="-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8059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id="{EF70B485-A648-392E-F1C5-2C4786FA59E5}"/>
              </a:ext>
            </a:extLst>
          </p:cNvPr>
          <p:cNvSpPr/>
          <p:nvPr/>
        </p:nvSpPr>
        <p:spPr>
          <a:xfrm>
            <a:off x="768625" y="1155547"/>
            <a:ext cx="10747513" cy="4900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2DB3F52-E82A-BF21-083D-815AB3B0D0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97"/>
          <a:stretch/>
        </p:blipFill>
        <p:spPr>
          <a:xfrm>
            <a:off x="219896" y="-42322"/>
            <a:ext cx="5399854" cy="685800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C9565551-474B-577E-26A2-0AE6705819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8"/>
          <a:stretch/>
        </p:blipFill>
        <p:spPr>
          <a:xfrm>
            <a:off x="5619750" y="-42322"/>
            <a:ext cx="6453167" cy="6858000"/>
          </a:xfrm>
          <a:custGeom>
            <a:avLst/>
            <a:gdLst>
              <a:gd name="connsiteX0" fmla="*/ 0 w 6453167"/>
              <a:gd name="connsiteY0" fmla="*/ 0 h 6858000"/>
              <a:gd name="connsiteX1" fmla="*/ 6453167 w 6453167"/>
              <a:gd name="connsiteY1" fmla="*/ 0 h 6858000"/>
              <a:gd name="connsiteX2" fmla="*/ 6453167 w 6453167"/>
              <a:gd name="connsiteY2" fmla="*/ 6858000 h 6858000"/>
              <a:gd name="connsiteX3" fmla="*/ 0 w 6453167"/>
              <a:gd name="connsiteY3" fmla="*/ 6858000 h 6858000"/>
              <a:gd name="connsiteX4" fmla="*/ 0 w 6453167"/>
              <a:gd name="connsiteY4" fmla="*/ 5592796 h 6858000"/>
              <a:gd name="connsiteX5" fmla="*/ 675033 w 6453167"/>
              <a:gd name="connsiteY5" fmla="*/ 5592796 h 6858000"/>
              <a:gd name="connsiteX6" fmla="*/ 675033 w 6453167"/>
              <a:gd name="connsiteY6" fmla="*/ 4654079 h 6858000"/>
              <a:gd name="connsiteX7" fmla="*/ 0 w 6453167"/>
              <a:gd name="connsiteY7" fmla="*/ 46540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53167" h="6858000">
                <a:moveTo>
                  <a:pt x="0" y="0"/>
                </a:moveTo>
                <a:lnTo>
                  <a:pt x="6453167" y="0"/>
                </a:lnTo>
                <a:lnTo>
                  <a:pt x="6453167" y="6858000"/>
                </a:lnTo>
                <a:lnTo>
                  <a:pt x="0" y="6858000"/>
                </a:lnTo>
                <a:lnTo>
                  <a:pt x="0" y="5592796"/>
                </a:lnTo>
                <a:lnTo>
                  <a:pt x="675033" y="5592796"/>
                </a:lnTo>
                <a:lnTo>
                  <a:pt x="675033" y="4654079"/>
                </a:lnTo>
                <a:lnTo>
                  <a:pt x="0" y="4654079"/>
                </a:lnTo>
                <a:close/>
              </a:path>
            </a:pathLst>
          </a:custGeom>
        </p:spPr>
      </p:pic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0865AFCF-A6A4-094F-FF91-DE0FF4F6C4BD}"/>
              </a:ext>
            </a:extLst>
          </p:cNvPr>
          <p:cNvSpPr/>
          <p:nvPr/>
        </p:nvSpPr>
        <p:spPr>
          <a:xfrm>
            <a:off x="9792488" y="5570978"/>
            <a:ext cx="1334693" cy="108000"/>
          </a:xfrm>
          <a:custGeom>
            <a:avLst/>
            <a:gdLst>
              <a:gd name="connsiteX0" fmla="*/ 1280693 w 1334693"/>
              <a:gd name="connsiteY0" fmla="*/ 0 h 108000"/>
              <a:gd name="connsiteX1" fmla="*/ 1334693 w 1334693"/>
              <a:gd name="connsiteY1" fmla="*/ 54000 h 108000"/>
              <a:gd name="connsiteX2" fmla="*/ 1280693 w 1334693"/>
              <a:gd name="connsiteY2" fmla="*/ 108000 h 108000"/>
              <a:gd name="connsiteX3" fmla="*/ 1226693 w 1334693"/>
              <a:gd name="connsiteY3" fmla="*/ 54000 h 108000"/>
              <a:gd name="connsiteX4" fmla="*/ 1280693 w 1334693"/>
              <a:gd name="connsiteY4" fmla="*/ 0 h 108000"/>
              <a:gd name="connsiteX5" fmla="*/ 1035356 w 1334693"/>
              <a:gd name="connsiteY5" fmla="*/ 0 h 108000"/>
              <a:gd name="connsiteX6" fmla="*/ 1089356 w 1334693"/>
              <a:gd name="connsiteY6" fmla="*/ 54000 h 108000"/>
              <a:gd name="connsiteX7" fmla="*/ 1035356 w 1334693"/>
              <a:gd name="connsiteY7" fmla="*/ 108000 h 108000"/>
              <a:gd name="connsiteX8" fmla="*/ 981356 w 1334693"/>
              <a:gd name="connsiteY8" fmla="*/ 54000 h 108000"/>
              <a:gd name="connsiteX9" fmla="*/ 1035356 w 1334693"/>
              <a:gd name="connsiteY9" fmla="*/ 0 h 108000"/>
              <a:gd name="connsiteX10" fmla="*/ 790017 w 1334693"/>
              <a:gd name="connsiteY10" fmla="*/ 0 h 108000"/>
              <a:gd name="connsiteX11" fmla="*/ 844017 w 1334693"/>
              <a:gd name="connsiteY11" fmla="*/ 54000 h 108000"/>
              <a:gd name="connsiteX12" fmla="*/ 790017 w 1334693"/>
              <a:gd name="connsiteY12" fmla="*/ 108000 h 108000"/>
              <a:gd name="connsiteX13" fmla="*/ 736017 w 1334693"/>
              <a:gd name="connsiteY13" fmla="*/ 54000 h 108000"/>
              <a:gd name="connsiteX14" fmla="*/ 790017 w 1334693"/>
              <a:gd name="connsiteY14" fmla="*/ 0 h 108000"/>
              <a:gd name="connsiteX15" fmla="*/ 544678 w 1334693"/>
              <a:gd name="connsiteY15" fmla="*/ 0 h 108000"/>
              <a:gd name="connsiteX16" fmla="*/ 598678 w 1334693"/>
              <a:gd name="connsiteY16" fmla="*/ 54000 h 108000"/>
              <a:gd name="connsiteX17" fmla="*/ 544678 w 1334693"/>
              <a:gd name="connsiteY17" fmla="*/ 108000 h 108000"/>
              <a:gd name="connsiteX18" fmla="*/ 490678 w 1334693"/>
              <a:gd name="connsiteY18" fmla="*/ 54000 h 108000"/>
              <a:gd name="connsiteX19" fmla="*/ 544678 w 1334693"/>
              <a:gd name="connsiteY19" fmla="*/ 0 h 108000"/>
              <a:gd name="connsiteX20" fmla="*/ 299339 w 1334693"/>
              <a:gd name="connsiteY20" fmla="*/ 0 h 108000"/>
              <a:gd name="connsiteX21" fmla="*/ 353339 w 1334693"/>
              <a:gd name="connsiteY21" fmla="*/ 54000 h 108000"/>
              <a:gd name="connsiteX22" fmla="*/ 299339 w 1334693"/>
              <a:gd name="connsiteY22" fmla="*/ 108000 h 108000"/>
              <a:gd name="connsiteX23" fmla="*/ 245339 w 1334693"/>
              <a:gd name="connsiteY23" fmla="*/ 54000 h 108000"/>
              <a:gd name="connsiteX24" fmla="*/ 299339 w 1334693"/>
              <a:gd name="connsiteY24" fmla="*/ 0 h 108000"/>
              <a:gd name="connsiteX25" fmla="*/ 54000 w 1334693"/>
              <a:gd name="connsiteY25" fmla="*/ 0 h 108000"/>
              <a:gd name="connsiteX26" fmla="*/ 108000 w 1334693"/>
              <a:gd name="connsiteY26" fmla="*/ 54000 h 108000"/>
              <a:gd name="connsiteX27" fmla="*/ 54000 w 1334693"/>
              <a:gd name="connsiteY27" fmla="*/ 108000 h 108000"/>
              <a:gd name="connsiteX28" fmla="*/ 0 w 1334693"/>
              <a:gd name="connsiteY28" fmla="*/ 54000 h 108000"/>
              <a:gd name="connsiteX29" fmla="*/ 54000 w 1334693"/>
              <a:gd name="connsiteY29" fmla="*/ 0 h 1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334693" h="108000">
                <a:moveTo>
                  <a:pt x="1280693" y="0"/>
                </a:moveTo>
                <a:cubicBezTo>
                  <a:pt x="1310516" y="0"/>
                  <a:pt x="1334693" y="24177"/>
                  <a:pt x="1334693" y="54000"/>
                </a:cubicBezTo>
                <a:cubicBezTo>
                  <a:pt x="1334693" y="83823"/>
                  <a:pt x="1310516" y="108000"/>
                  <a:pt x="1280693" y="108000"/>
                </a:cubicBezTo>
                <a:cubicBezTo>
                  <a:pt x="1250870" y="108000"/>
                  <a:pt x="1226693" y="83823"/>
                  <a:pt x="1226693" y="54000"/>
                </a:cubicBezTo>
                <a:cubicBezTo>
                  <a:pt x="1226693" y="24177"/>
                  <a:pt x="1250870" y="0"/>
                  <a:pt x="1280693" y="0"/>
                </a:cubicBezTo>
                <a:close/>
                <a:moveTo>
                  <a:pt x="1035356" y="0"/>
                </a:moveTo>
                <a:cubicBezTo>
                  <a:pt x="1065179" y="0"/>
                  <a:pt x="1089356" y="24177"/>
                  <a:pt x="1089356" y="54000"/>
                </a:cubicBezTo>
                <a:cubicBezTo>
                  <a:pt x="1089356" y="83823"/>
                  <a:pt x="1065179" y="108000"/>
                  <a:pt x="1035356" y="108000"/>
                </a:cubicBezTo>
                <a:cubicBezTo>
                  <a:pt x="1005533" y="108000"/>
                  <a:pt x="981356" y="83823"/>
                  <a:pt x="981356" y="54000"/>
                </a:cubicBezTo>
                <a:cubicBezTo>
                  <a:pt x="981356" y="24177"/>
                  <a:pt x="1005533" y="0"/>
                  <a:pt x="1035356" y="0"/>
                </a:cubicBezTo>
                <a:close/>
                <a:moveTo>
                  <a:pt x="790017" y="0"/>
                </a:moveTo>
                <a:cubicBezTo>
                  <a:pt x="819840" y="0"/>
                  <a:pt x="844017" y="24177"/>
                  <a:pt x="844017" y="54000"/>
                </a:cubicBezTo>
                <a:cubicBezTo>
                  <a:pt x="844017" y="83823"/>
                  <a:pt x="819840" y="108000"/>
                  <a:pt x="790017" y="108000"/>
                </a:cubicBezTo>
                <a:cubicBezTo>
                  <a:pt x="760194" y="108000"/>
                  <a:pt x="736017" y="83823"/>
                  <a:pt x="736017" y="54000"/>
                </a:cubicBezTo>
                <a:cubicBezTo>
                  <a:pt x="736017" y="24177"/>
                  <a:pt x="760194" y="0"/>
                  <a:pt x="790017" y="0"/>
                </a:cubicBezTo>
                <a:close/>
                <a:moveTo>
                  <a:pt x="544678" y="0"/>
                </a:moveTo>
                <a:cubicBezTo>
                  <a:pt x="574501" y="0"/>
                  <a:pt x="598678" y="24177"/>
                  <a:pt x="598678" y="54000"/>
                </a:cubicBezTo>
                <a:cubicBezTo>
                  <a:pt x="598678" y="83823"/>
                  <a:pt x="574501" y="108000"/>
                  <a:pt x="544678" y="108000"/>
                </a:cubicBezTo>
                <a:cubicBezTo>
                  <a:pt x="514855" y="108000"/>
                  <a:pt x="490678" y="83823"/>
                  <a:pt x="490678" y="54000"/>
                </a:cubicBezTo>
                <a:cubicBezTo>
                  <a:pt x="490678" y="24177"/>
                  <a:pt x="514855" y="0"/>
                  <a:pt x="544678" y="0"/>
                </a:cubicBezTo>
                <a:close/>
                <a:moveTo>
                  <a:pt x="299339" y="0"/>
                </a:moveTo>
                <a:cubicBezTo>
                  <a:pt x="329162" y="0"/>
                  <a:pt x="353339" y="24177"/>
                  <a:pt x="353339" y="54000"/>
                </a:cubicBezTo>
                <a:cubicBezTo>
                  <a:pt x="353339" y="83823"/>
                  <a:pt x="329162" y="108000"/>
                  <a:pt x="299339" y="108000"/>
                </a:cubicBezTo>
                <a:cubicBezTo>
                  <a:pt x="269516" y="108000"/>
                  <a:pt x="245339" y="83823"/>
                  <a:pt x="245339" y="54000"/>
                </a:cubicBezTo>
                <a:cubicBezTo>
                  <a:pt x="245339" y="24177"/>
                  <a:pt x="269516" y="0"/>
                  <a:pt x="299339" y="0"/>
                </a:cubicBezTo>
                <a:close/>
                <a:moveTo>
                  <a:pt x="54000" y="0"/>
                </a:moveTo>
                <a:cubicBezTo>
                  <a:pt x="83823" y="0"/>
                  <a:pt x="108000" y="24177"/>
                  <a:pt x="108000" y="54000"/>
                </a:cubicBezTo>
                <a:cubicBezTo>
                  <a:pt x="108000" y="83823"/>
                  <a:pt x="83823" y="108000"/>
                  <a:pt x="54000" y="108000"/>
                </a:cubicBezTo>
                <a:cubicBezTo>
                  <a:pt x="24177" y="108000"/>
                  <a:pt x="0" y="83823"/>
                  <a:pt x="0" y="54000"/>
                </a:cubicBezTo>
                <a:cubicBezTo>
                  <a:pt x="0" y="24177"/>
                  <a:pt x="24177" y="0"/>
                  <a:pt x="5400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Regular" panose="020B0500000000000000" pitchFamily="34" charset="-122"/>
              <a:ea typeface="思源黑体 CN Regular" panose="020B0500000000000000" pitchFamily="34" charset="-122"/>
              <a:cs typeface="+mn-cs"/>
            </a:endParaRP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1CFA6A79-2813-CD0A-8BF4-4668438946E7}"/>
              </a:ext>
            </a:extLst>
          </p:cNvPr>
          <p:cNvGrpSpPr/>
          <p:nvPr/>
        </p:nvGrpSpPr>
        <p:grpSpPr>
          <a:xfrm>
            <a:off x="1906679" y="5131489"/>
            <a:ext cx="1720773" cy="209862"/>
            <a:chOff x="5991069" y="5108653"/>
            <a:chExt cx="1720773" cy="209862"/>
          </a:xfrm>
        </p:grpSpPr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30575B13-EFE0-9C27-3DBB-16A8A371F969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5213584"/>
              <a:ext cx="16158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9FAA5CD8-DB39-F0BB-133B-340EF09118B4}"/>
                </a:ext>
              </a:extLst>
            </p:cNvPr>
            <p:cNvSpPr/>
            <p:nvPr/>
          </p:nvSpPr>
          <p:spPr>
            <a:xfrm>
              <a:off x="5991069" y="5108653"/>
              <a:ext cx="209862" cy="20986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7FB140C-40D0-F022-FD45-954A1FA028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12"/>
            <a:ext cx="3627452" cy="1323975"/>
          </a:xfrm>
          <a:prstGeom prst="rect">
            <a:avLst/>
          </a:prstGeom>
        </p:spPr>
      </p:pic>
      <p:pic>
        <p:nvPicPr>
          <p:cNvPr id="14" name="图片 3">
            <a:extLst>
              <a:ext uri="{FF2B5EF4-FFF2-40B4-BE49-F238E27FC236}">
                <a16:creationId xmlns:a16="http://schemas.microsoft.com/office/drawing/2014/main" id="{090C4FC4-5C1B-1C24-163F-BDEC73C1D8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013" y="2554549"/>
            <a:ext cx="4220167" cy="31980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914" y="1848034"/>
            <a:ext cx="7017104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65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E935A43D-558A-A347-FAF3-F957088F99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26" y="4649125"/>
            <a:ext cx="2158698" cy="102747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1DAAC03A-B04F-59A7-F72D-C838A0654A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2" b="10755"/>
          <a:stretch/>
        </p:blipFill>
        <p:spPr>
          <a:xfrm>
            <a:off x="3917576" y="3484045"/>
            <a:ext cx="4876800" cy="212786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A616628-04B3-1280-7A13-57CECCE16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375" y="1575701"/>
            <a:ext cx="10187299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5241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8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A8C20"/>
      </a:accent1>
      <a:accent2>
        <a:srgbClr val="FA8C20"/>
      </a:accent2>
      <a:accent3>
        <a:srgbClr val="FA8C20"/>
      </a:accent3>
      <a:accent4>
        <a:srgbClr val="FA8C20"/>
      </a:accent4>
      <a:accent5>
        <a:srgbClr val="FA8C20"/>
      </a:accent5>
      <a:accent6>
        <a:srgbClr val="FA8C20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283</Words>
  <Application>Microsoft Office PowerPoint</Application>
  <PresentationFormat>Widescreen</PresentationFormat>
  <Paragraphs>54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Arial</vt:lpstr>
      <vt:lpstr>Calibri</vt:lpstr>
      <vt:lpstr>Cambria</vt:lpstr>
      <vt:lpstr>Cambria Math</vt:lpstr>
      <vt:lpstr>Times New Roman</vt:lpstr>
      <vt:lpstr>思源黑体 CN Regular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A13740</cp:lastModifiedBy>
  <cp:revision>41</cp:revision>
  <dcterms:created xsi:type="dcterms:W3CDTF">2023-09-11T11:44:19Z</dcterms:created>
  <dcterms:modified xsi:type="dcterms:W3CDTF">2025-04-09T02:06:49Z</dcterms:modified>
</cp:coreProperties>
</file>