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4" r:id="rId3"/>
  </p:sldMasterIdLst>
  <p:notesMasterIdLst>
    <p:notesMasterId r:id="rId21"/>
  </p:notesMasterIdLst>
  <p:sldIdLst>
    <p:sldId id="607" r:id="rId4"/>
    <p:sldId id="610" r:id="rId5"/>
    <p:sldId id="583" r:id="rId6"/>
    <p:sldId id="584" r:id="rId7"/>
    <p:sldId id="258" r:id="rId8"/>
    <p:sldId id="259" r:id="rId9"/>
    <p:sldId id="260" r:id="rId10"/>
    <p:sldId id="262" r:id="rId11"/>
    <p:sldId id="261" r:id="rId12"/>
    <p:sldId id="632" r:id="rId13"/>
    <p:sldId id="643" r:id="rId14"/>
    <p:sldId id="644" r:id="rId15"/>
    <p:sldId id="645" r:id="rId16"/>
    <p:sldId id="633" r:id="rId17"/>
    <p:sldId id="648" r:id="rId18"/>
    <p:sldId id="646" r:id="rId19"/>
    <p:sldId id="647" r:id="rId20"/>
  </p:sldIdLst>
  <p:sldSz cx="12192000" cy="6858000"/>
  <p:notesSz cx="6858000" cy="91440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72D4"/>
    <a:srgbClr val="2B8BBB"/>
    <a:srgbClr val="6A2926"/>
    <a:srgbClr val="1E6284"/>
    <a:srgbClr val="E7F9FF"/>
    <a:srgbClr val="BEEEFF"/>
    <a:srgbClr val="FF7979"/>
    <a:srgbClr val="CE3480"/>
    <a:srgbClr val="C67410"/>
    <a:srgbClr val="EE98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08" autoAdjust="0"/>
    <p:restoredTop sz="94660"/>
  </p:normalViewPr>
  <p:slideViewPr>
    <p:cSldViewPr snapToGrid="0">
      <p:cViewPr varScale="1">
        <p:scale>
          <a:sx n="79" d="100"/>
          <a:sy n="79" d="100"/>
        </p:scale>
        <p:origin x="835"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EC5021-ECB4-4ECC-96DE-278DD84D4214}" type="datetimeFigureOut">
              <a:rPr lang="en-US" smtClean="0"/>
              <a:t>4/9/2025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84D155-AFE9-4D44-834F-89D58F9426D8}" type="slidenum">
              <a:rPr lang="en-US" smtClean="0"/>
              <a:t>‹#›</a:t>
            </a:fld>
            <a:endParaRPr lang="en-US"/>
          </a:p>
        </p:txBody>
      </p:sp>
    </p:spTree>
    <p:extLst>
      <p:ext uri="{BB962C8B-B14F-4D97-AF65-F5344CB8AC3E}">
        <p14:creationId xmlns:p14="http://schemas.microsoft.com/office/powerpoint/2010/main" val="3704188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24601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 vào con vật để hiện câu hỏi, sau đó bấm vào cô bé quàng khăn đỏ để hiện câu trả lời, sau đó lại ấn vào con vật để hiện lời chúc mừng</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UTM Avo" panose="02040603050506020204" pitchFamily="18" charset="0"/>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US" sz="12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endParaRPr>
          </a:p>
        </p:txBody>
      </p:sp>
    </p:spTree>
    <p:extLst>
      <p:ext uri="{BB962C8B-B14F-4D97-AF65-F5344CB8AC3E}">
        <p14:creationId xmlns:p14="http://schemas.microsoft.com/office/powerpoint/2010/main" val="1121431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GV bấm vào con vật để hiện câu hỏi, sau đó bấm vào cô bé quàng khăn đỏ để hiện câu trả lời, sau đó lại ấn vào con vật để hiện lời chúc mừng</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UTM Avo" panose="02040603050506020204" pitchFamily="18" charset="0"/>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US" sz="12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endParaRPr>
          </a:p>
        </p:txBody>
      </p:sp>
    </p:spTree>
    <p:extLst>
      <p:ext uri="{BB962C8B-B14F-4D97-AF65-F5344CB8AC3E}">
        <p14:creationId xmlns:p14="http://schemas.microsoft.com/office/powerpoint/2010/main" val="3516860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GV bấm vào con vật để hiện câu hỏi, sau đó bấm vào cô bé quàng khăn đỏ để hiện câu trả lời, sau đó lại ấn vào con vật để hiện lời chúc mừng</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UTM Avo" panose="02040603050506020204" pitchFamily="18" charset="0"/>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US" sz="12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endParaRPr>
          </a:p>
        </p:txBody>
      </p:sp>
    </p:spTree>
    <p:extLst>
      <p:ext uri="{BB962C8B-B14F-4D97-AF65-F5344CB8AC3E}">
        <p14:creationId xmlns:p14="http://schemas.microsoft.com/office/powerpoint/2010/main" val="1760860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GV bấm vào con vật để hiện câu hỏi, sau đó bấm vào cô bé quàng khăn đỏ để hiện câu trả lời, sau đó lại ấn vào con vật để hiện lời chúc mừng</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UTM Avo" panose="02040603050506020204" pitchFamily="18" charset="0"/>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US" sz="12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endParaRPr>
          </a:p>
        </p:txBody>
      </p:sp>
    </p:spTree>
    <p:extLst>
      <p:ext uri="{BB962C8B-B14F-4D97-AF65-F5344CB8AC3E}">
        <p14:creationId xmlns:p14="http://schemas.microsoft.com/office/powerpoint/2010/main" val="3743894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27778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65623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62F07-821F-7FEC-4CC9-22494F4018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EC36C3-4AC4-8762-EC3E-7F4F8C107F8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88C02D-6524-1B27-5719-3C2C6016516B}"/>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4/9/2025</a:t>
            </a:fld>
            <a:endParaRPr lang="en-US"/>
          </a:p>
        </p:txBody>
      </p:sp>
      <p:sp>
        <p:nvSpPr>
          <p:cNvPr id="5" name="Footer Placeholder 4">
            <a:extLst>
              <a:ext uri="{FF2B5EF4-FFF2-40B4-BE49-F238E27FC236}">
                <a16:creationId xmlns:a16="http://schemas.microsoft.com/office/drawing/2014/main" id="{4ACC502F-C66F-102B-41AD-B74023E702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383F46B-B231-2C02-771D-4B0E9C69F631}"/>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840396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4/9/2025</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1747113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4/9/2025</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307637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4/9/2025</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832170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4/9/2025</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969451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4/9/2025</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7767811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4/9/2025</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1276804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4/9/2025</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7762002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4/9/2025</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045351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4/9/2025</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5153277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4/9/2025</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948997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F3208-6CC5-E49D-7D60-356AF3165F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A3347F-0803-A5D1-7B4D-3389FC7919E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9B2A53-F66D-AA42-6BB9-4A4BA79AAD64}"/>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4/9/2025</a:t>
            </a:fld>
            <a:endParaRPr lang="en-US"/>
          </a:p>
        </p:txBody>
      </p:sp>
      <p:sp>
        <p:nvSpPr>
          <p:cNvPr id="5" name="Footer Placeholder 4">
            <a:extLst>
              <a:ext uri="{FF2B5EF4-FFF2-40B4-BE49-F238E27FC236}">
                <a16:creationId xmlns:a16="http://schemas.microsoft.com/office/drawing/2014/main" id="{1986EF33-0271-844A-75B2-979BB3165A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7FB958-DFE4-85A7-D113-74DE3EB78AE1}"/>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18693705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4/9/2025</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5709889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547E1-6C2D-7EA1-49E2-503D0D14C89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55047E-E386-7480-962C-8694724DEB4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9AA001-DEBC-D1D6-032D-294749AC6E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39B2F3-D452-4161-FDBD-33433283ADCC}"/>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4/9/2025</a:t>
            </a:fld>
            <a:endParaRPr lang="en-US"/>
          </a:p>
        </p:txBody>
      </p:sp>
      <p:sp>
        <p:nvSpPr>
          <p:cNvPr id="6" name="Footer Placeholder 5">
            <a:extLst>
              <a:ext uri="{FF2B5EF4-FFF2-40B4-BE49-F238E27FC236}">
                <a16:creationId xmlns:a16="http://schemas.microsoft.com/office/drawing/2014/main" id="{037F380A-F58C-FC2C-E3AF-ED9EEFFBA5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2C178CB-DC5D-9084-F10A-04F53CF46484}"/>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4488809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9C931-B2AE-D134-896E-72139DDCB0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4D9D03-27CF-9DF6-78D3-C1894642DC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00EF62-86A3-17DB-7D38-C44A0B6DB01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C68CEF-F7BB-1633-533D-3BC74278B7F4}"/>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4/9/2025</a:t>
            </a:fld>
            <a:endParaRPr lang="en-US"/>
          </a:p>
        </p:txBody>
      </p:sp>
      <p:sp>
        <p:nvSpPr>
          <p:cNvPr id="6" name="Footer Placeholder 5">
            <a:extLst>
              <a:ext uri="{FF2B5EF4-FFF2-40B4-BE49-F238E27FC236}">
                <a16:creationId xmlns:a16="http://schemas.microsoft.com/office/drawing/2014/main" id="{B5581801-D49B-8B2B-67BD-BB9F6E6D3A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792BC7E-EF2D-F10F-9496-05CE3EAA3BF7}"/>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42596745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701BD-444A-EA61-879A-BEABB56DBE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D0DF7B-CD04-E551-6E51-BD511D2D312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E4286-4D42-171C-506A-825AFF4740F4}"/>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4/9/2025</a:t>
            </a:fld>
            <a:endParaRPr lang="en-US"/>
          </a:p>
        </p:txBody>
      </p:sp>
      <p:sp>
        <p:nvSpPr>
          <p:cNvPr id="5" name="Footer Placeholder 4">
            <a:extLst>
              <a:ext uri="{FF2B5EF4-FFF2-40B4-BE49-F238E27FC236}">
                <a16:creationId xmlns:a16="http://schemas.microsoft.com/office/drawing/2014/main" id="{C7D01517-0C22-00C7-977A-1CA15A7C44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2E104FB-86B2-473B-18E6-21AC1B4CE1F3}"/>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8020261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CEB552-5A07-3553-201B-A496A4DDE47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5CFC4C-6FC8-5D96-FC5C-2B76818250C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3EBBC5-51A3-4ED1-E196-8C33F9865EFE}"/>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4/9/2025</a:t>
            </a:fld>
            <a:endParaRPr lang="en-US"/>
          </a:p>
        </p:txBody>
      </p:sp>
      <p:sp>
        <p:nvSpPr>
          <p:cNvPr id="5" name="Footer Placeholder 4">
            <a:extLst>
              <a:ext uri="{FF2B5EF4-FFF2-40B4-BE49-F238E27FC236}">
                <a16:creationId xmlns:a16="http://schemas.microsoft.com/office/drawing/2014/main" id="{6A6E4582-5A94-664F-2722-04DA828299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BBAC7C2-C2C6-608C-E518-8345FAA5CA30}"/>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10097209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675E67-E409-4E5E-9F19-BEA9497DE53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7A653A1-38BC-486F-8421-DB2CF74EA53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F2E2489-9E2F-4DE3-82B7-B9CDD26255BF}"/>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2025/4/9</a:t>
            </a:fld>
            <a:endParaRPr lang="zh-CN" altLang="en-US"/>
          </a:p>
        </p:txBody>
      </p:sp>
      <p:sp>
        <p:nvSpPr>
          <p:cNvPr id="5" name="页脚占位符 4">
            <a:extLst>
              <a:ext uri="{FF2B5EF4-FFF2-40B4-BE49-F238E27FC236}">
                <a16:creationId xmlns:a16="http://schemas.microsoft.com/office/drawing/2014/main" id="{20A6D7B2-3609-45A3-B1B5-CAFC66B3F2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46F1AA7-5B30-4A43-8EBD-E17CBEA3952C}"/>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7591762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430435-576A-456B-A00E-C433845728E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AF78510-20E6-4755-B550-6738F2789391}"/>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A4EB4ED-C11B-4DB3-9E20-FC3445E864BF}"/>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2025/4/9</a:t>
            </a:fld>
            <a:endParaRPr lang="zh-CN" altLang="en-US"/>
          </a:p>
        </p:txBody>
      </p:sp>
      <p:sp>
        <p:nvSpPr>
          <p:cNvPr id="5" name="页脚占位符 4">
            <a:extLst>
              <a:ext uri="{FF2B5EF4-FFF2-40B4-BE49-F238E27FC236}">
                <a16:creationId xmlns:a16="http://schemas.microsoft.com/office/drawing/2014/main" id="{F5A000A1-17D7-48F4-BA3E-28ACBD11C9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4359981-2180-4807-881D-34FF7F68C686}"/>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5926659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BF812B-8351-420A-9704-E440E5810C0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2D32C9A-E435-44CE-8579-86D5BC8A3F9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1AD23CE-E1A0-4D67-8C21-BF01C0641B13}"/>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2025/4/9</a:t>
            </a:fld>
            <a:endParaRPr lang="zh-CN" altLang="en-US"/>
          </a:p>
        </p:txBody>
      </p:sp>
      <p:sp>
        <p:nvSpPr>
          <p:cNvPr id="5" name="页脚占位符 4">
            <a:extLst>
              <a:ext uri="{FF2B5EF4-FFF2-40B4-BE49-F238E27FC236}">
                <a16:creationId xmlns:a16="http://schemas.microsoft.com/office/drawing/2014/main" id="{8CA92EFB-8128-4C4E-B04E-45505347E2E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651F58B-2E39-48E1-AB74-F0D04E287735}"/>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6751340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3D113E-7B9D-46F7-8077-8D40288EE97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4B402DC-56EC-4018-88A8-EB0492C80183}"/>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ACB245D-2C3E-4623-8BB4-B3E52C2F68F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B5C382-9F1D-4FBE-B429-E68644DF231E}"/>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2025/4/9</a:t>
            </a:fld>
            <a:endParaRPr lang="zh-CN" altLang="en-US"/>
          </a:p>
        </p:txBody>
      </p:sp>
      <p:sp>
        <p:nvSpPr>
          <p:cNvPr id="6" name="页脚占位符 5">
            <a:extLst>
              <a:ext uri="{FF2B5EF4-FFF2-40B4-BE49-F238E27FC236}">
                <a16:creationId xmlns:a16="http://schemas.microsoft.com/office/drawing/2014/main" id="{8F41380A-95E6-4444-A32C-EC515CE0D2E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362374A-4F97-48E7-8CA4-37CEA0F33266}"/>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698377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39A0F9-6268-4702-97A9-F320C3B802F6}"/>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A207FBC-EE4D-4D31-8618-A0EA9DC36BC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C886BB6-C75C-4A2C-B6AC-0AF9A51B9150}"/>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B00420B-E97C-4BC9-ACC6-702CD6F20BB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AA04909-A4DB-4A45-9D40-DED82A8AEF5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2C3521E-85D2-4DBB-9DBD-06438C198952}"/>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2025/4/9</a:t>
            </a:fld>
            <a:endParaRPr lang="zh-CN" altLang="en-US"/>
          </a:p>
        </p:txBody>
      </p:sp>
      <p:sp>
        <p:nvSpPr>
          <p:cNvPr id="8" name="页脚占位符 7">
            <a:extLst>
              <a:ext uri="{FF2B5EF4-FFF2-40B4-BE49-F238E27FC236}">
                <a16:creationId xmlns:a16="http://schemas.microsoft.com/office/drawing/2014/main" id="{80E3EAF3-FE00-4A3E-831A-9C22C667668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6C286E7-8C10-4BCB-8870-1F48E651DEBC}"/>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36327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2AF14-5A67-6739-AE17-91C89E7FF9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F5E455-D59D-EB54-48DF-394D00F2DEE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4115AA-D3E9-8C7E-F906-B3D1DBC3CA40}"/>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4/9/2025</a:t>
            </a:fld>
            <a:endParaRPr lang="en-US"/>
          </a:p>
        </p:txBody>
      </p:sp>
      <p:sp>
        <p:nvSpPr>
          <p:cNvPr id="5" name="Footer Placeholder 4">
            <a:extLst>
              <a:ext uri="{FF2B5EF4-FFF2-40B4-BE49-F238E27FC236}">
                <a16:creationId xmlns:a16="http://schemas.microsoft.com/office/drawing/2014/main" id="{A5DEA974-097C-95CB-2B62-FADFDAE64A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9A6544C-0873-77BF-5FAC-1FF512C8EBA5}"/>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1200784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E23368-FC6B-4ABA-829C-BC784F0885B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0B61B07-F14C-4AF6-AE04-D9005A598900}"/>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2025/4/9</a:t>
            </a:fld>
            <a:endParaRPr lang="zh-CN" altLang="en-US"/>
          </a:p>
        </p:txBody>
      </p:sp>
      <p:sp>
        <p:nvSpPr>
          <p:cNvPr id="4" name="页脚占位符 3">
            <a:extLst>
              <a:ext uri="{FF2B5EF4-FFF2-40B4-BE49-F238E27FC236}">
                <a16:creationId xmlns:a16="http://schemas.microsoft.com/office/drawing/2014/main" id="{8743E8C1-D86C-48E8-A64A-BA663821B34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AB5A6FE8-778C-4A16-876B-AACD46C17F09}"/>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36433049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2025/4/9</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0574780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2025/4/9</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3542053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2025/4/9</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31492714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2025/4/9</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1567872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2025/4/9</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33842725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2025/4/9</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3368855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2025/4/9</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9012238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7C7BEC-F774-4CF3-B327-D2C319450B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3743F51-638D-41E1-BF64-67D4D590395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9C9EBE0-E87D-4A66-8C75-BDFEC712E39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5037AE-6E07-4C8D-A045-9C8D85B690F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2025/4/9</a:t>
            </a:fld>
            <a:endParaRPr lang="zh-CN" altLang="en-US"/>
          </a:p>
        </p:txBody>
      </p:sp>
      <p:sp>
        <p:nvSpPr>
          <p:cNvPr id="6" name="页脚占位符 5">
            <a:extLst>
              <a:ext uri="{FF2B5EF4-FFF2-40B4-BE49-F238E27FC236}">
                <a16:creationId xmlns:a16="http://schemas.microsoft.com/office/drawing/2014/main" id="{3396F7EF-453E-432F-8C87-7507D1E3175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6C7CB9F-FF50-4F4B-9C7E-14ABD095A054}"/>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4318229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1D5EC-85EA-4E5F-A0FE-58F79076AA5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85EDAA-CD14-4315-95C0-46E04A4EFD9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E53496A-A624-4C3B-9092-6747938D018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6E52F8A-A585-45ED-9E9F-C1558D4E1224}"/>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2025/4/9</a:t>
            </a:fld>
            <a:endParaRPr lang="zh-CN" altLang="en-US"/>
          </a:p>
        </p:txBody>
      </p:sp>
      <p:sp>
        <p:nvSpPr>
          <p:cNvPr id="6" name="页脚占位符 5">
            <a:extLst>
              <a:ext uri="{FF2B5EF4-FFF2-40B4-BE49-F238E27FC236}">
                <a16:creationId xmlns:a16="http://schemas.microsoft.com/office/drawing/2014/main" id="{28DFCD9D-2E95-4902-8588-DA41ADEC2E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91C613A5-C8CF-4927-8177-925D4A10FA79}"/>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268181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A1C11-7257-12CE-D2B8-24F4082802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D69ED44-7816-5089-3BF7-16DA97256DD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2FE3D4-549A-98DA-E97F-252DAC7028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D342CD-00DF-403F-5C16-3019AAB77F9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4/9/2025</a:t>
            </a:fld>
            <a:endParaRPr lang="en-US"/>
          </a:p>
        </p:txBody>
      </p:sp>
      <p:sp>
        <p:nvSpPr>
          <p:cNvPr id="6" name="Footer Placeholder 5">
            <a:extLst>
              <a:ext uri="{FF2B5EF4-FFF2-40B4-BE49-F238E27FC236}">
                <a16:creationId xmlns:a16="http://schemas.microsoft.com/office/drawing/2014/main" id="{EA90EE0E-1419-0711-F1E2-852421E142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409FDDB-FCAE-F445-8C31-69B2C57E224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11418824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2E758B-E62F-4342-8398-9D9E0E5731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1C8370A-D95E-47E9-AA3D-FF5FD3145F5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94987AC-644A-4845-8884-63462D00EECB}"/>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2025/4/9</a:t>
            </a:fld>
            <a:endParaRPr lang="zh-CN" altLang="en-US"/>
          </a:p>
        </p:txBody>
      </p:sp>
      <p:sp>
        <p:nvSpPr>
          <p:cNvPr id="5" name="页脚占位符 4">
            <a:extLst>
              <a:ext uri="{FF2B5EF4-FFF2-40B4-BE49-F238E27FC236}">
                <a16:creationId xmlns:a16="http://schemas.microsoft.com/office/drawing/2014/main" id="{A19A6903-1365-4D24-A348-B7EF01DFDD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72E0D2A-411F-4EBE-8D03-4E5D14AC0594}"/>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4962569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A62B6EA-F851-4251-B3F8-2CF6E05E60F8}"/>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2407FF-13AF-4C1C-AFE5-023B4FC2E2F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0536831-4349-488A-9D68-DD64BFD35665}"/>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2025/4/9</a:t>
            </a:fld>
            <a:endParaRPr lang="zh-CN" altLang="en-US"/>
          </a:p>
        </p:txBody>
      </p:sp>
      <p:sp>
        <p:nvSpPr>
          <p:cNvPr id="5" name="页脚占位符 4">
            <a:extLst>
              <a:ext uri="{FF2B5EF4-FFF2-40B4-BE49-F238E27FC236}">
                <a16:creationId xmlns:a16="http://schemas.microsoft.com/office/drawing/2014/main" id="{95ABCCD8-310C-4D0A-97CE-B19E4738B9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EF0CD79-7944-48EC-A354-C38EB572DF5B}"/>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9626367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spTree>
    <p:extLst>
      <p:ext uri="{BB962C8B-B14F-4D97-AF65-F5344CB8AC3E}">
        <p14:creationId xmlns:p14="http://schemas.microsoft.com/office/powerpoint/2010/main" val="3330084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spTree>
    <p:extLst>
      <p:ext uri="{BB962C8B-B14F-4D97-AF65-F5344CB8AC3E}">
        <p14:creationId xmlns:p14="http://schemas.microsoft.com/office/powerpoint/2010/main" val="29628863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spTree>
    <p:extLst>
      <p:ext uri="{BB962C8B-B14F-4D97-AF65-F5344CB8AC3E}">
        <p14:creationId xmlns:p14="http://schemas.microsoft.com/office/powerpoint/2010/main" val="38359156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UTM Avo" panose="02040603050506020204" pitchFamily="18"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723195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UTM Avo" panose="02040603050506020204" pitchFamily="18" charset="0"/>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533485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4/9/2025</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Cambria Math" panose="02040503050406030204" pitchFamily="18" charset="0"/>
              <a:cs typeface="Arial"/>
              <a:sym typeface="Arial"/>
            </a:endParaRPr>
          </a:p>
        </p:txBody>
      </p:sp>
      <p:sp>
        <p:nvSpPr>
          <p:cNvPr id="7" name="Oval 6">
            <a:extLst>
              <a:ext uri="{FF2B5EF4-FFF2-40B4-BE49-F238E27FC236}">
                <a16:creationId xmlns:a16="http://schemas.microsoft.com/office/drawing/2014/main" id="{27822692-4B90-4792-A69F-BD90DEDA2304}"/>
              </a:ext>
            </a:extLst>
          </p:cNvPr>
          <p:cNvSpPr/>
          <p:nvPr userDrawn="1"/>
        </p:nvSpPr>
        <p:spPr>
          <a:xfrm>
            <a:off x="11133827" y="0"/>
            <a:ext cx="1207698" cy="1431985"/>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UTM Avo" panose="02040603050506020204" pitchFamily="18" charset="0"/>
            </a:endParaRPr>
          </a:p>
        </p:txBody>
      </p:sp>
    </p:spTree>
    <p:extLst>
      <p:ext uri="{BB962C8B-B14F-4D97-AF65-F5344CB8AC3E}">
        <p14:creationId xmlns:p14="http://schemas.microsoft.com/office/powerpoint/2010/main" val="873835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91298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CF5D5-03EC-74D6-3E18-4D5DAFCAC7C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67DCDF2-BB1B-87A6-AABC-F66EAEE3400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956176-BBC0-330D-453A-5B58D2421C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71FF39-D611-4B26-579A-279F7BFD0DD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85ACC3-33F2-108D-7597-1BDBF9EE604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A709A2-C8A5-5920-7198-9CE1D6813C48}"/>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4/9/2025</a:t>
            </a:fld>
            <a:endParaRPr lang="en-US"/>
          </a:p>
        </p:txBody>
      </p:sp>
      <p:sp>
        <p:nvSpPr>
          <p:cNvPr id="8" name="Footer Placeholder 7">
            <a:extLst>
              <a:ext uri="{FF2B5EF4-FFF2-40B4-BE49-F238E27FC236}">
                <a16:creationId xmlns:a16="http://schemas.microsoft.com/office/drawing/2014/main" id="{3D5D3532-4E00-E69E-AE63-30DA863595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92BC35-5C74-18A6-D245-F98A16267FD9}"/>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277273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5087A-796B-39C6-E060-68F40264D1D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06A220F-6F34-B0D7-8F36-8C37052BAD6A}"/>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4/9/2025</a:t>
            </a:fld>
            <a:endParaRPr lang="en-US"/>
          </a:p>
        </p:txBody>
      </p:sp>
      <p:sp>
        <p:nvSpPr>
          <p:cNvPr id="4" name="Footer Placeholder 3">
            <a:extLst>
              <a:ext uri="{FF2B5EF4-FFF2-40B4-BE49-F238E27FC236}">
                <a16:creationId xmlns:a16="http://schemas.microsoft.com/office/drawing/2014/main" id="{A87A0293-38B7-90E3-5EC2-0F0F269DD3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FA22AA4-C8AC-B80A-79A0-F46E3BF7E594}"/>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042666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4/9/2025</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24261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4/9/2025</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263862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4/9/2025</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463976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image" Target="../media/image1.pn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6BF026F-DAE0-9CCE-37F1-F4A7CBA97A7C}"/>
              </a:ext>
            </a:extLst>
          </p:cNvPr>
          <p:cNvGrpSpPr/>
          <p:nvPr userDrawn="1"/>
        </p:nvGrpSpPr>
        <p:grpSpPr>
          <a:xfrm>
            <a:off x="0" y="0"/>
            <a:ext cx="12192000" cy="6857999"/>
            <a:chOff x="0" y="0"/>
            <a:chExt cx="12192000" cy="6857999"/>
          </a:xfrm>
        </p:grpSpPr>
        <p:pic>
          <p:nvPicPr>
            <p:cNvPr id="8" name="图片 10">
              <a:extLst>
                <a:ext uri="{FF2B5EF4-FFF2-40B4-BE49-F238E27FC236}">
                  <a16:creationId xmlns:a16="http://schemas.microsoft.com/office/drawing/2014/main" id="{780D7AE8-991A-54ED-77D1-91A41A8D8295}"/>
                </a:ext>
              </a:extLst>
            </p:cNvPr>
            <p:cNvPicPr>
              <a:picLocks noChangeAspect="1"/>
            </p:cNvPicPr>
            <p:nvPr/>
          </p:nvPicPr>
          <p:blipFill>
            <a:blip r:embed="rId26"/>
            <a:stretch>
              <a:fillRect/>
            </a:stretch>
          </p:blipFill>
          <p:spPr>
            <a:xfrm>
              <a:off x="0" y="0"/>
              <a:ext cx="12192000" cy="6857999"/>
            </a:xfrm>
            <a:prstGeom prst="rect">
              <a:avLst/>
            </a:prstGeom>
          </p:spPr>
        </p:pic>
        <p:sp>
          <p:nvSpPr>
            <p:cNvPr id="9" name="矩形 1">
              <a:extLst>
                <a:ext uri="{FF2B5EF4-FFF2-40B4-BE49-F238E27FC236}">
                  <a16:creationId xmlns:a16="http://schemas.microsoft.com/office/drawing/2014/main" id="{34526B2E-AD58-64CC-6F23-B7C8BB73945F}"/>
                </a:ext>
              </a:extLst>
            </p:cNvPr>
            <p:cNvSpPr/>
            <p:nvPr/>
          </p:nvSpPr>
          <p:spPr>
            <a:xfrm>
              <a:off x="424815" y="402336"/>
              <a:ext cx="11342370" cy="5943600"/>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34529300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92" r:id="rId8"/>
    <p:sldLayoutId id="2147483691" r:id="rId9"/>
    <p:sldLayoutId id="2147483689" r:id="rId10"/>
    <p:sldLayoutId id="2147483688" r:id="rId11"/>
    <p:sldLayoutId id="2147483686" r:id="rId12"/>
    <p:sldLayoutId id="2147483685" r:id="rId13"/>
    <p:sldLayoutId id="2147483684" r:id="rId14"/>
    <p:sldLayoutId id="2147483683" r:id="rId15"/>
    <p:sldLayoutId id="2147483682" r:id="rId16"/>
    <p:sldLayoutId id="2147483681" r:id="rId17"/>
    <p:sldLayoutId id="2147483680" r:id="rId18"/>
    <p:sldLayoutId id="2147483678" r:id="rId19"/>
    <p:sldLayoutId id="2147483676" r:id="rId20"/>
    <p:sldLayoutId id="2147483656" r:id="rId21"/>
    <p:sldLayoutId id="2147483657" r:id="rId22"/>
    <p:sldLayoutId id="2147483658" r:id="rId23"/>
    <p:sldLayoutId id="2147483659"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10">
            <a:extLst>
              <a:ext uri="{FF2B5EF4-FFF2-40B4-BE49-F238E27FC236}">
                <a16:creationId xmlns:a16="http://schemas.microsoft.com/office/drawing/2014/main" id="{5DCC7CDB-88E8-F109-8E93-73AB3C748AC7}"/>
              </a:ext>
            </a:extLst>
          </p:cNvPr>
          <p:cNvPicPr>
            <a:picLocks noChangeAspect="1"/>
          </p:cNvPicPr>
          <p:nvPr userDrawn="1"/>
        </p:nvPicPr>
        <p:blipFill>
          <a:blip r:embed="rId19"/>
          <a:stretch>
            <a:fillRect/>
          </a:stretch>
        </p:blipFill>
        <p:spPr>
          <a:xfrm>
            <a:off x="0" y="0"/>
            <a:ext cx="12192000" cy="6857999"/>
          </a:xfrm>
          <a:prstGeom prst="rect">
            <a:avLst/>
          </a:prstGeom>
        </p:spPr>
      </p:pic>
    </p:spTree>
    <p:extLst>
      <p:ext uri="{BB962C8B-B14F-4D97-AF65-F5344CB8AC3E}">
        <p14:creationId xmlns:p14="http://schemas.microsoft.com/office/powerpoint/2010/main" val="35638880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93" r:id="rId8"/>
    <p:sldLayoutId id="2147483690" r:id="rId9"/>
    <p:sldLayoutId id="2147483687" r:id="rId10"/>
    <p:sldLayoutId id="2147483679" r:id="rId11"/>
    <p:sldLayoutId id="2147483677" r:id="rId12"/>
    <p:sldLayoutId id="2147483675" r:id="rId13"/>
    <p:sldLayoutId id="2147483668" r:id="rId14"/>
    <p:sldLayoutId id="2147483669" r:id="rId15"/>
    <p:sldLayoutId id="2147483670" r:id="rId16"/>
    <p:sldLayoutId id="2147483671"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28210192"/>
      </p:ext>
    </p:extLst>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image" Target="../media/image31.png"/><Relationship Id="rId5" Type="http://schemas.openxmlformats.org/officeDocument/2006/relationships/image" Target="../media/image8.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1.xml"/><Relationship Id="rId6" Type="http://schemas.openxmlformats.org/officeDocument/2006/relationships/image" Target="../media/image37.png"/><Relationship Id="rId5" Type="http://schemas.openxmlformats.org/officeDocument/2006/relationships/image" Target="../media/image8.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1.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1.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slideLayout" Target="../slideLayouts/slideLayout43.xml"/><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11" Type="http://schemas.openxmlformats.org/officeDocument/2006/relationships/image" Target="../media/image17.gif"/><Relationship Id="rId5" Type="http://schemas.openxmlformats.org/officeDocument/2006/relationships/image" Target="../media/image11.jpg"/><Relationship Id="rId10" Type="http://schemas.openxmlformats.org/officeDocument/2006/relationships/image" Target="../media/image16.gif"/><Relationship Id="rId4" Type="http://schemas.openxmlformats.org/officeDocument/2006/relationships/image" Target="../media/image10.png"/><Relationship Id="rId9" Type="http://schemas.openxmlformats.org/officeDocument/2006/relationships/image" Target="../media/image15.gif"/></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2.gif"/><Relationship Id="rId2" Type="http://schemas.openxmlformats.org/officeDocument/2006/relationships/image" Target="../media/image10.png"/><Relationship Id="rId1" Type="http://schemas.openxmlformats.org/officeDocument/2006/relationships/slideLayout" Target="../slideLayouts/slideLayout43.xml"/><Relationship Id="rId6" Type="http://schemas.openxmlformats.org/officeDocument/2006/relationships/image" Target="../media/image21.gif"/><Relationship Id="rId5" Type="http://schemas.openxmlformats.org/officeDocument/2006/relationships/image" Target="../media/image20.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1.wav"/><Relationship Id="rId7" Type="http://schemas.openxmlformats.org/officeDocument/2006/relationships/image" Target="../media/image15.gif"/><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openxmlformats.org/officeDocument/2006/relationships/image" Target="../media/image23.jpg"/><Relationship Id="rId5" Type="http://schemas.openxmlformats.org/officeDocument/2006/relationships/image" Target="../media/image10.png"/><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1.wav"/><Relationship Id="rId7" Type="http://schemas.openxmlformats.org/officeDocument/2006/relationships/image" Target="../media/image16.gif"/><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25.jpg"/><Relationship Id="rId5" Type="http://schemas.openxmlformats.org/officeDocument/2006/relationships/image" Target="../media/image10.png"/><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14.gif"/><Relationship Id="rId2" Type="http://schemas.openxmlformats.org/officeDocument/2006/relationships/notesSlide" Target="../notesSlides/notesSlide4.xml"/><Relationship Id="rId1" Type="http://schemas.openxmlformats.org/officeDocument/2006/relationships/slideLayout" Target="../slideLayouts/slideLayout43.xml"/><Relationship Id="rId6" Type="http://schemas.openxmlformats.org/officeDocument/2006/relationships/image" Target="../media/image26.jpg"/><Relationship Id="rId5" Type="http://schemas.openxmlformats.org/officeDocument/2006/relationships/image" Target="../media/image10.png"/><Relationship Id="rId4" Type="http://schemas.openxmlformats.org/officeDocument/2006/relationships/audio" Target="../media/audio2.wav"/></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28.png"/><Relationship Id="rId12"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3.xml"/><Relationship Id="rId6" Type="http://schemas.openxmlformats.org/officeDocument/2006/relationships/image" Target="../media/image27.jpg"/><Relationship Id="rId11" Type="http://schemas.openxmlformats.org/officeDocument/2006/relationships/image" Target="../media/image30.png"/><Relationship Id="rId5" Type="http://schemas.openxmlformats.org/officeDocument/2006/relationships/image" Target="../media/image10.png"/><Relationship Id="rId10" Type="http://schemas.openxmlformats.org/officeDocument/2006/relationships/image" Target="../media/image29.png"/><Relationship Id="rId4" Type="http://schemas.openxmlformats.org/officeDocument/2006/relationships/audio" Target="../media/audio2.wav"/><Relationship Id="rId9" Type="http://schemas.openxmlformats.org/officeDocument/2006/relationships/image" Target="../media/image17.gif"/></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43.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AB4D752F-FAB5-47D5-B9C8-7E2D6C21660D}"/>
              </a:ext>
            </a:extLst>
          </p:cNvPr>
          <p:cNvPicPr>
            <a:picLocks noChangeAspect="1"/>
          </p:cNvPicPr>
          <p:nvPr/>
        </p:nvPicPr>
        <p:blipFill>
          <a:blip r:embed="rId2">
            <a:extLst>
              <a:ext uri="{28A0092B-C50C-407E-A947-70E740481C1C}">
                <a14:useLocalDpi xmlns:a14="http://schemas.microsoft.com/office/drawing/2010/main" val="0"/>
              </a:ext>
            </a:extLst>
          </a:blip>
          <a:srcRect l="18088" r="15404"/>
          <a:stretch>
            <a:fillRect/>
          </a:stretch>
        </p:blipFill>
        <p:spPr>
          <a:xfrm>
            <a:off x="292271" y="219262"/>
            <a:ext cx="12261411" cy="6638738"/>
          </a:xfrm>
          <a:custGeom>
            <a:avLst/>
            <a:gdLst>
              <a:gd name="connsiteX0" fmla="*/ 0 w 8108576"/>
              <a:gd name="connsiteY0" fmla="*/ 0 h 4445000"/>
              <a:gd name="connsiteX1" fmla="*/ 8108576 w 8108576"/>
              <a:gd name="connsiteY1" fmla="*/ 0 h 4445000"/>
              <a:gd name="connsiteX2" fmla="*/ 8108576 w 8108576"/>
              <a:gd name="connsiteY2" fmla="*/ 4445000 h 4445000"/>
              <a:gd name="connsiteX3" fmla="*/ 0 w 8108576"/>
              <a:gd name="connsiteY3" fmla="*/ 4445000 h 4445000"/>
            </a:gdLst>
            <a:ahLst/>
            <a:cxnLst>
              <a:cxn ang="0">
                <a:pos x="connsiteX0" y="connsiteY0"/>
              </a:cxn>
              <a:cxn ang="0">
                <a:pos x="connsiteX1" y="connsiteY1"/>
              </a:cxn>
              <a:cxn ang="0">
                <a:pos x="connsiteX2" y="connsiteY2"/>
              </a:cxn>
              <a:cxn ang="0">
                <a:pos x="connsiteX3" y="connsiteY3"/>
              </a:cxn>
            </a:cxnLst>
            <a:rect l="l" t="t" r="r" b="b"/>
            <a:pathLst>
              <a:path w="8108576" h="4445000">
                <a:moveTo>
                  <a:pt x="0" y="0"/>
                </a:moveTo>
                <a:lnTo>
                  <a:pt x="8108576" y="0"/>
                </a:lnTo>
                <a:lnTo>
                  <a:pt x="8108576" y="4445000"/>
                </a:lnTo>
                <a:lnTo>
                  <a:pt x="0" y="4445000"/>
                </a:lnTo>
                <a:close/>
              </a:path>
            </a:pathLst>
          </a:custGeom>
          <a:effectLst>
            <a:outerShdw blurRad="12700" dist="12700" dir="18900000" algn="bl" rotWithShape="0">
              <a:prstClr val="black">
                <a:alpha val="40000"/>
              </a:prstClr>
            </a:outerShdw>
          </a:effectLst>
        </p:spPr>
      </p:pic>
      <p:pic>
        <p:nvPicPr>
          <p:cNvPr id="25" name="图片 24">
            <a:extLst>
              <a:ext uri="{FF2B5EF4-FFF2-40B4-BE49-F238E27FC236}">
                <a16:creationId xmlns:a16="http://schemas.microsoft.com/office/drawing/2014/main" id="{20EBA88E-8BAE-45C5-8C16-9B8E4AF550D5}"/>
              </a:ext>
            </a:extLst>
          </p:cNvPr>
          <p:cNvPicPr>
            <a:picLocks noChangeAspect="1"/>
          </p:cNvPicPr>
          <p:nvPr/>
        </p:nvPicPr>
        <p:blipFill>
          <a:blip r:embed="rId3"/>
          <a:stretch>
            <a:fillRect/>
          </a:stretch>
        </p:blipFill>
        <p:spPr>
          <a:xfrm>
            <a:off x="-200416" y="4603792"/>
            <a:ext cx="4685947" cy="2594006"/>
          </a:xfrm>
          <a:prstGeom prst="rect">
            <a:avLst/>
          </a:prstGeom>
          <a:effectLst>
            <a:outerShdw blurRad="12700" dist="12700" dir="18900000" algn="bl" rotWithShape="0">
              <a:prstClr val="black">
                <a:alpha val="40000"/>
              </a:prstClr>
            </a:outerShdw>
          </a:effectLst>
        </p:spPr>
      </p:pic>
      <p:pic>
        <p:nvPicPr>
          <p:cNvPr id="2" name="Picture 1" descr="Colorful letters on a black background&#10;&#10;Description automatically generated">
            <a:extLst>
              <a:ext uri="{FF2B5EF4-FFF2-40B4-BE49-F238E27FC236}">
                <a16:creationId xmlns:a16="http://schemas.microsoft.com/office/drawing/2014/main" id="{1B608574-94A2-E092-B676-2AA46569DC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4284" y="2052320"/>
            <a:ext cx="6549245" cy="2974022"/>
          </a:xfrm>
          <a:prstGeom prst="rect">
            <a:avLst/>
          </a:prstGeom>
        </p:spPr>
      </p:pic>
      <p:pic>
        <p:nvPicPr>
          <p:cNvPr id="5" name="Picture 4">
            <a:extLst>
              <a:ext uri="{FF2B5EF4-FFF2-40B4-BE49-F238E27FC236}">
                <a16:creationId xmlns:a16="http://schemas.microsoft.com/office/drawing/2014/main" id="{2E6FB16A-881B-A990-FBD4-75654528EC81}"/>
              </a:ext>
            </a:extLst>
          </p:cNvPr>
          <p:cNvPicPr>
            <a:picLocks noChangeAspect="1"/>
          </p:cNvPicPr>
          <p:nvPr/>
        </p:nvPicPr>
        <p:blipFill>
          <a:blip r:embed="rId5"/>
          <a:stretch>
            <a:fillRect/>
          </a:stretch>
        </p:blipFill>
        <p:spPr>
          <a:xfrm>
            <a:off x="3537589" y="1360389"/>
            <a:ext cx="2840982" cy="804742"/>
          </a:xfrm>
          <a:prstGeom prst="rect">
            <a:avLst/>
          </a:prstGeom>
        </p:spPr>
      </p:pic>
      <p:sp>
        <p:nvSpPr>
          <p:cNvPr id="3" name="TextBox 2">
            <a:extLst>
              <a:ext uri="{FF2B5EF4-FFF2-40B4-BE49-F238E27FC236}">
                <a16:creationId xmlns:a16="http://schemas.microsoft.com/office/drawing/2014/main" id="{60FE881F-BDBA-89AF-5717-7E23644EBA15}"/>
              </a:ext>
            </a:extLst>
          </p:cNvPr>
          <p:cNvSpPr txBox="1"/>
          <p:nvPr/>
        </p:nvSpPr>
        <p:spPr>
          <a:xfrm>
            <a:off x="4166348" y="73962"/>
            <a:ext cx="4237944" cy="707886"/>
          </a:xfrm>
          <a:prstGeom prst="rect">
            <a:avLst/>
          </a:prstGeom>
          <a:noFill/>
        </p:spPr>
        <p:txBody>
          <a:bodyPr wrap="square" rtlCol="0">
            <a:spAutoFit/>
          </a:bodyPr>
          <a:lstStyle/>
          <a:p>
            <a:pPr algn="ctr" defTabSz="1219170">
              <a:buClr>
                <a:srgbClr val="000000"/>
              </a:buClr>
            </a:pPr>
            <a:r>
              <a:rPr lang="en-US" sz="2000" b="1" kern="0" dirty="0">
                <a:solidFill>
                  <a:srgbClr val="000000"/>
                </a:solidFill>
                <a:latin typeface="Times New Roman" panose="02020603050405020304" pitchFamily="18" charset="0"/>
                <a:cs typeface="Times New Roman" panose="02020603050405020304" pitchFamily="18" charset="0"/>
                <a:sym typeface="Arial"/>
              </a:rPr>
              <a:t>UBND QUẬN DƯƠNG KINH</a:t>
            </a:r>
          </a:p>
          <a:p>
            <a:pPr algn="ctr" defTabSz="1219170">
              <a:buClr>
                <a:srgbClr val="000000"/>
              </a:buClr>
            </a:pPr>
            <a:r>
              <a:rPr lang="en-US" sz="2000" b="1" u="sng" kern="0" dirty="0">
                <a:solidFill>
                  <a:srgbClr val="000000"/>
                </a:solidFill>
                <a:latin typeface="Times New Roman" panose="02020603050405020304" pitchFamily="18" charset="0"/>
                <a:cs typeface="Times New Roman" panose="02020603050405020304" pitchFamily="18" charset="0"/>
                <a:sym typeface="Arial"/>
              </a:rPr>
              <a:t>TRƯỜNG TIỂU HỌC ANH DŨNG</a:t>
            </a:r>
          </a:p>
        </p:txBody>
      </p:sp>
    </p:spTree>
    <p:extLst>
      <p:ext uri="{BB962C8B-B14F-4D97-AF65-F5344CB8AC3E}">
        <p14:creationId xmlns:p14="http://schemas.microsoft.com/office/powerpoint/2010/main" val="288647736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randombar(horizontal)">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par>
                                <p:cTn id="17" presetID="2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616AF1-2040-71CA-2B15-E2B8CAB7F7A8}"/>
              </a:ext>
            </a:extLst>
          </p:cNvPr>
          <p:cNvPicPr>
            <a:picLocks noChangeAspect="1"/>
          </p:cNvPicPr>
          <p:nvPr/>
        </p:nvPicPr>
        <p:blipFill>
          <a:blip r:embed="rId3"/>
          <a:stretch>
            <a:fillRect/>
          </a:stretch>
        </p:blipFill>
        <p:spPr>
          <a:xfrm>
            <a:off x="0" y="-1414981"/>
            <a:ext cx="9339582" cy="9339582"/>
          </a:xfrm>
          <a:prstGeom prst="rect">
            <a:avLst/>
          </a:prstGeom>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4"/>
          <a:stretch>
            <a:fillRect/>
          </a:stretch>
        </p:blipFill>
        <p:spPr>
          <a:xfrm>
            <a:off x="8110958" y="4162584"/>
            <a:ext cx="4158494" cy="2302024"/>
          </a:xfrm>
          <a:prstGeom prst="rect">
            <a:avLst/>
          </a:prstGeom>
          <a:effectLst>
            <a:outerShdw blurRad="12700" dist="12700" dir="18900000" algn="bl" rotWithShape="0">
              <a:prstClr val="black">
                <a:alpha val="40000"/>
              </a:prstClr>
            </a:outerShdw>
          </a:effectLst>
        </p:spPr>
      </p:pic>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5"/>
          <a:stretch>
            <a:fillRect/>
          </a:stretch>
        </p:blipFill>
        <p:spPr>
          <a:xfrm>
            <a:off x="829534" y="0"/>
            <a:ext cx="1638836" cy="1653087"/>
          </a:xfrm>
          <a:prstGeom prst="rect">
            <a:avLst/>
          </a:prstGeom>
          <a:effectLst>
            <a:outerShdw blurRad="12700" dist="12700" dir="2700000" algn="tl" rotWithShape="0">
              <a:prstClr val="black">
                <a:alpha val="40000"/>
              </a:prstClr>
            </a:outerShdw>
          </a:effectLst>
        </p:spPr>
      </p:pic>
      <p:pic>
        <p:nvPicPr>
          <p:cNvPr id="8" name="Picture 7">
            <a:extLst>
              <a:ext uri="{FF2B5EF4-FFF2-40B4-BE49-F238E27FC236}">
                <a16:creationId xmlns:a16="http://schemas.microsoft.com/office/drawing/2014/main" id="{284E32A3-1A76-D6BD-3180-E0BA69901816}"/>
              </a:ext>
            </a:extLst>
          </p:cNvPr>
          <p:cNvPicPr>
            <a:picLocks noChangeAspect="1"/>
          </p:cNvPicPr>
          <p:nvPr/>
        </p:nvPicPr>
        <p:blipFill>
          <a:blip r:embed="rId6"/>
          <a:stretch>
            <a:fillRect/>
          </a:stretch>
        </p:blipFill>
        <p:spPr>
          <a:xfrm>
            <a:off x="1440229" y="1434972"/>
            <a:ext cx="6754953" cy="5029636"/>
          </a:xfrm>
          <a:prstGeom prst="rect">
            <a:avLst/>
          </a:prstGeom>
        </p:spPr>
      </p:pic>
    </p:spTree>
    <p:extLst>
      <p:ext uri="{BB962C8B-B14F-4D97-AF65-F5344CB8AC3E}">
        <p14:creationId xmlns:p14="http://schemas.microsoft.com/office/powerpoint/2010/main" val="2386688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547A9A8-CD34-3627-A391-6F992EE353FC}"/>
              </a:ext>
            </a:extLst>
          </p:cNvPr>
          <p:cNvGrpSpPr/>
          <p:nvPr/>
        </p:nvGrpSpPr>
        <p:grpSpPr>
          <a:xfrm>
            <a:off x="1729244" y="690077"/>
            <a:ext cx="3868915" cy="752643"/>
            <a:chOff x="2486527" y="908289"/>
            <a:chExt cx="15483617" cy="1189523"/>
          </a:xfrm>
        </p:grpSpPr>
        <p:sp>
          <p:nvSpPr>
            <p:cNvPr id="12" name="Rectangle: Rounded Corners 11">
              <a:extLst>
                <a:ext uri="{FF2B5EF4-FFF2-40B4-BE49-F238E27FC236}">
                  <a16:creationId xmlns:a16="http://schemas.microsoft.com/office/drawing/2014/main" id="{6E55EC8E-3761-84A6-6298-DCC9B075D898}"/>
                </a:ext>
              </a:extLst>
            </p:cNvPr>
            <p:cNvSpPr/>
            <p:nvPr/>
          </p:nvSpPr>
          <p:spPr>
            <a:xfrm>
              <a:off x="2486527" y="908289"/>
              <a:ext cx="15483617" cy="1189523"/>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14" name="TextBox 13">
              <a:extLst>
                <a:ext uri="{FF2B5EF4-FFF2-40B4-BE49-F238E27FC236}">
                  <a16:creationId xmlns:a16="http://schemas.microsoft.com/office/drawing/2014/main" id="{7D4BDD96-B7E4-268E-FA62-7F00FDBC1993}"/>
                </a:ext>
              </a:extLst>
            </p:cNvPr>
            <p:cNvSpPr txBox="1"/>
            <p:nvPr/>
          </p:nvSpPr>
          <p:spPr>
            <a:xfrm>
              <a:off x="3270690" y="1046565"/>
              <a:ext cx="13748842" cy="924214"/>
            </a:xfrm>
            <a:prstGeom prst="rect">
              <a:avLst/>
            </a:prstGeom>
            <a:noFill/>
          </p:spPr>
          <p:txBody>
            <a:bodyPr wrap="square" rtlCol="0">
              <a:spAutoFit/>
            </a:bodyPr>
            <a:lstStyle/>
            <a:p>
              <a:pPr algn="ctr"/>
              <a:r>
                <a:rPr lang="en-US" sz="3200" b="1" dirty="0" err="1">
                  <a:latin typeface="Cambria" panose="02040503050406030204" pitchFamily="18" charset="0"/>
                  <a:cs typeface="Arial" panose="020B0604020202020204" pitchFamily="34" charset="0"/>
                </a:rPr>
                <a:t>Đặt</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tính</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rồi</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tính</a:t>
              </a:r>
              <a:endParaRPr lang="en-US" sz="3200" b="1" dirty="0">
                <a:latin typeface="Cambria" panose="02040503050406030204" pitchFamily="18" charset="0"/>
                <a:cs typeface="Arial" panose="020B0604020202020204" pitchFamily="34" charset="0"/>
              </a:endParaRPr>
            </a:p>
          </p:txBody>
        </p:sp>
      </p:grpSp>
      <p:pic>
        <p:nvPicPr>
          <p:cNvPr id="18" name="Picture 17">
            <a:extLst>
              <a:ext uri="{FF2B5EF4-FFF2-40B4-BE49-F238E27FC236}">
                <a16:creationId xmlns:a16="http://schemas.microsoft.com/office/drawing/2014/main" id="{3A103AE6-7E19-45F3-E737-099B098FB58B}"/>
              </a:ext>
            </a:extLst>
          </p:cNvPr>
          <p:cNvPicPr>
            <a:picLocks noChangeAspect="1"/>
          </p:cNvPicPr>
          <p:nvPr/>
        </p:nvPicPr>
        <p:blipFill>
          <a:blip r:embed="rId2"/>
          <a:stretch>
            <a:fillRect/>
          </a:stretch>
        </p:blipFill>
        <p:spPr>
          <a:xfrm>
            <a:off x="473793" y="284837"/>
            <a:ext cx="1347333" cy="1609483"/>
          </a:xfrm>
          <a:prstGeom prst="rect">
            <a:avLst/>
          </a:prstGeom>
        </p:spPr>
      </p:pic>
      <p:pic>
        <p:nvPicPr>
          <p:cNvPr id="5" name="Picture 4">
            <a:extLst>
              <a:ext uri="{FF2B5EF4-FFF2-40B4-BE49-F238E27FC236}">
                <a16:creationId xmlns:a16="http://schemas.microsoft.com/office/drawing/2014/main" id="{74A7F008-A230-63AD-9746-ECFAF6609798}"/>
              </a:ext>
            </a:extLst>
          </p:cNvPr>
          <p:cNvPicPr>
            <a:picLocks noChangeAspect="1"/>
          </p:cNvPicPr>
          <p:nvPr/>
        </p:nvPicPr>
        <p:blipFill>
          <a:blip r:embed="rId3"/>
          <a:stretch>
            <a:fillRect/>
          </a:stretch>
        </p:blipFill>
        <p:spPr>
          <a:xfrm>
            <a:off x="487680" y="1748081"/>
            <a:ext cx="11206480" cy="836565"/>
          </a:xfrm>
          <a:prstGeom prst="rect">
            <a:avLst/>
          </a:prstGeom>
        </p:spPr>
      </p:pic>
      <p:sp>
        <p:nvSpPr>
          <p:cNvPr id="64" name="Text Box 27">
            <a:extLst>
              <a:ext uri="{FF2B5EF4-FFF2-40B4-BE49-F238E27FC236}">
                <a16:creationId xmlns:a16="http://schemas.microsoft.com/office/drawing/2014/main" id="{ED0F14E3-E1F9-9790-F193-D81AAF03FAB2}"/>
              </a:ext>
            </a:extLst>
          </p:cNvPr>
          <p:cNvSpPr txBox="1">
            <a:spLocks noChangeArrowheads="1"/>
          </p:cNvSpPr>
          <p:nvPr/>
        </p:nvSpPr>
        <p:spPr bwMode="auto">
          <a:xfrm>
            <a:off x="524022" y="3225102"/>
            <a:ext cx="495237" cy="92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5" rIns="91428" bIns="45715">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1219170">
              <a:spcBef>
                <a:spcPct val="50000"/>
              </a:spcBef>
            </a:pPr>
            <a:r>
              <a:rPr lang="en-US" altLang="en-US" sz="5400" dirty="0">
                <a:solidFill>
                  <a:srgbClr val="000000"/>
                </a:solidFill>
                <a:latin typeface="Times New Roman" panose="02020603050405020304" pitchFamily="18" charset="0"/>
              </a:rPr>
              <a:t>-</a:t>
            </a:r>
          </a:p>
        </p:txBody>
      </p:sp>
      <p:sp>
        <p:nvSpPr>
          <p:cNvPr id="65" name="Line 28">
            <a:extLst>
              <a:ext uri="{FF2B5EF4-FFF2-40B4-BE49-F238E27FC236}">
                <a16:creationId xmlns:a16="http://schemas.microsoft.com/office/drawing/2014/main" id="{49332EB2-9C1C-3D79-28B5-9449EF3308A0}"/>
              </a:ext>
            </a:extLst>
          </p:cNvPr>
          <p:cNvSpPr>
            <a:spLocks noChangeShapeType="1"/>
          </p:cNvSpPr>
          <p:nvPr/>
        </p:nvSpPr>
        <p:spPr bwMode="auto">
          <a:xfrm flipV="1">
            <a:off x="878113" y="4378960"/>
            <a:ext cx="1834608" cy="2619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66" name="Rectangle 65">
            <a:extLst>
              <a:ext uri="{FF2B5EF4-FFF2-40B4-BE49-F238E27FC236}">
                <a16:creationId xmlns:a16="http://schemas.microsoft.com/office/drawing/2014/main" id="{D59D292D-32F6-B7CD-3857-A818FDA0E8E3}"/>
              </a:ext>
            </a:extLst>
          </p:cNvPr>
          <p:cNvSpPr/>
          <p:nvPr/>
        </p:nvSpPr>
        <p:spPr>
          <a:xfrm>
            <a:off x="1051476" y="2605746"/>
            <a:ext cx="2335429"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25,9</a:t>
            </a:r>
            <a:r>
              <a:rPr lang="en-US" altLang="en-US" sz="5400" dirty="0">
                <a:solidFill>
                  <a:srgbClr val="0000FF"/>
                </a:solidFill>
                <a:latin typeface="Times New Roman" panose="02020603050405020304" pitchFamily="18" charset="0"/>
              </a:rPr>
              <a:t> </a:t>
            </a:r>
          </a:p>
        </p:txBody>
      </p:sp>
      <p:sp>
        <p:nvSpPr>
          <p:cNvPr id="67" name="Rectangle 66">
            <a:extLst>
              <a:ext uri="{FF2B5EF4-FFF2-40B4-BE49-F238E27FC236}">
                <a16:creationId xmlns:a16="http://schemas.microsoft.com/office/drawing/2014/main" id="{103CC24E-AD6A-C29C-9054-4ED18E5328E0}"/>
              </a:ext>
            </a:extLst>
          </p:cNvPr>
          <p:cNvSpPr/>
          <p:nvPr/>
        </p:nvSpPr>
        <p:spPr>
          <a:xfrm>
            <a:off x="1066800" y="3505613"/>
            <a:ext cx="2032000"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13,84</a:t>
            </a:r>
            <a:endParaRPr lang="en-US" altLang="en-US" sz="4000" dirty="0">
              <a:solidFill>
                <a:srgbClr val="FF0000"/>
              </a:solidFill>
              <a:latin typeface="Times New Roman" panose="02020603050405020304" pitchFamily="18" charset="0"/>
            </a:endParaRPr>
          </a:p>
        </p:txBody>
      </p:sp>
      <p:sp>
        <p:nvSpPr>
          <p:cNvPr id="74" name="Text Box 27">
            <a:extLst>
              <a:ext uri="{FF2B5EF4-FFF2-40B4-BE49-F238E27FC236}">
                <a16:creationId xmlns:a16="http://schemas.microsoft.com/office/drawing/2014/main" id="{800B1A51-DA70-9711-7B3E-F7EA1D659E84}"/>
              </a:ext>
            </a:extLst>
          </p:cNvPr>
          <p:cNvSpPr txBox="1">
            <a:spLocks noChangeArrowheads="1"/>
          </p:cNvSpPr>
          <p:nvPr/>
        </p:nvSpPr>
        <p:spPr bwMode="auto">
          <a:xfrm>
            <a:off x="4181622" y="3103182"/>
            <a:ext cx="495237" cy="92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5" rIns="91428" bIns="45715">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1219170">
              <a:spcBef>
                <a:spcPct val="50000"/>
              </a:spcBef>
            </a:pPr>
            <a:r>
              <a:rPr lang="en-US" altLang="en-US" sz="5400" dirty="0">
                <a:solidFill>
                  <a:srgbClr val="000000"/>
                </a:solidFill>
                <a:latin typeface="Times New Roman" panose="02020603050405020304" pitchFamily="18" charset="0"/>
              </a:rPr>
              <a:t>-</a:t>
            </a:r>
          </a:p>
        </p:txBody>
      </p:sp>
      <p:sp>
        <p:nvSpPr>
          <p:cNvPr id="75" name="Line 28">
            <a:extLst>
              <a:ext uri="{FF2B5EF4-FFF2-40B4-BE49-F238E27FC236}">
                <a16:creationId xmlns:a16="http://schemas.microsoft.com/office/drawing/2014/main" id="{6A04512A-A401-9F52-A649-871B002BD93D}"/>
              </a:ext>
            </a:extLst>
          </p:cNvPr>
          <p:cNvSpPr>
            <a:spLocks noChangeShapeType="1"/>
          </p:cNvSpPr>
          <p:nvPr/>
        </p:nvSpPr>
        <p:spPr bwMode="auto">
          <a:xfrm flipV="1">
            <a:off x="4348481" y="4378960"/>
            <a:ext cx="1554480"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76" name="Rectangle 75">
            <a:extLst>
              <a:ext uri="{FF2B5EF4-FFF2-40B4-BE49-F238E27FC236}">
                <a16:creationId xmlns:a16="http://schemas.microsoft.com/office/drawing/2014/main" id="{207ED33C-5267-9291-607F-DA36F21EA63E}"/>
              </a:ext>
            </a:extLst>
          </p:cNvPr>
          <p:cNvSpPr/>
          <p:nvPr/>
        </p:nvSpPr>
        <p:spPr>
          <a:xfrm>
            <a:off x="4612640" y="2605746"/>
            <a:ext cx="1781625"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7,6</a:t>
            </a:r>
            <a:endParaRPr lang="en-US" altLang="en-US" sz="5400" dirty="0">
              <a:solidFill>
                <a:srgbClr val="0000FF"/>
              </a:solidFill>
              <a:latin typeface="Times New Roman" panose="02020603050405020304" pitchFamily="18" charset="0"/>
            </a:endParaRPr>
          </a:p>
        </p:txBody>
      </p:sp>
      <p:sp>
        <p:nvSpPr>
          <p:cNvPr id="77" name="Rectangle 76">
            <a:extLst>
              <a:ext uri="{FF2B5EF4-FFF2-40B4-BE49-F238E27FC236}">
                <a16:creationId xmlns:a16="http://schemas.microsoft.com/office/drawing/2014/main" id="{D6A5D9BE-6FE2-F52F-25AB-E4865C7B2ED0}"/>
              </a:ext>
            </a:extLst>
          </p:cNvPr>
          <p:cNvSpPr/>
          <p:nvPr/>
        </p:nvSpPr>
        <p:spPr>
          <a:xfrm>
            <a:off x="4622800" y="3505613"/>
            <a:ext cx="1483360"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1,51</a:t>
            </a:r>
            <a:endParaRPr lang="en-US" altLang="en-US" sz="4000" dirty="0">
              <a:solidFill>
                <a:srgbClr val="FF0000"/>
              </a:solidFill>
              <a:latin typeface="Times New Roman" panose="02020603050405020304" pitchFamily="18" charset="0"/>
            </a:endParaRPr>
          </a:p>
        </p:txBody>
      </p:sp>
      <p:sp>
        <p:nvSpPr>
          <p:cNvPr id="78" name="Text Box 27">
            <a:extLst>
              <a:ext uri="{FF2B5EF4-FFF2-40B4-BE49-F238E27FC236}">
                <a16:creationId xmlns:a16="http://schemas.microsoft.com/office/drawing/2014/main" id="{3906CB5F-D319-09B3-4DD6-D97FA614FBD9}"/>
              </a:ext>
            </a:extLst>
          </p:cNvPr>
          <p:cNvSpPr txBox="1">
            <a:spLocks noChangeArrowheads="1"/>
          </p:cNvSpPr>
          <p:nvPr/>
        </p:nvSpPr>
        <p:spPr bwMode="auto">
          <a:xfrm>
            <a:off x="6487942" y="3194622"/>
            <a:ext cx="495237" cy="92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5" rIns="91428" bIns="45715">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1219170">
              <a:spcBef>
                <a:spcPct val="50000"/>
              </a:spcBef>
            </a:pPr>
            <a:r>
              <a:rPr lang="en-US" altLang="en-US" sz="5400" dirty="0">
                <a:solidFill>
                  <a:srgbClr val="000000"/>
                </a:solidFill>
                <a:latin typeface="Times New Roman" panose="02020603050405020304" pitchFamily="18" charset="0"/>
              </a:rPr>
              <a:t>-</a:t>
            </a:r>
          </a:p>
        </p:txBody>
      </p:sp>
      <p:sp>
        <p:nvSpPr>
          <p:cNvPr id="79" name="Line 28">
            <a:extLst>
              <a:ext uri="{FF2B5EF4-FFF2-40B4-BE49-F238E27FC236}">
                <a16:creationId xmlns:a16="http://schemas.microsoft.com/office/drawing/2014/main" id="{7A31944E-7D1E-96D9-364D-4E6A4D9D02A5}"/>
              </a:ext>
            </a:extLst>
          </p:cNvPr>
          <p:cNvSpPr>
            <a:spLocks noChangeShapeType="1"/>
          </p:cNvSpPr>
          <p:nvPr/>
        </p:nvSpPr>
        <p:spPr bwMode="auto">
          <a:xfrm flipV="1">
            <a:off x="6842033" y="4368800"/>
            <a:ext cx="1804128" cy="587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80" name="Rectangle 79">
            <a:extLst>
              <a:ext uri="{FF2B5EF4-FFF2-40B4-BE49-F238E27FC236}">
                <a16:creationId xmlns:a16="http://schemas.microsoft.com/office/drawing/2014/main" id="{5844F84E-5C9F-F1DC-6D89-879C618A8A67}"/>
              </a:ext>
            </a:extLst>
          </p:cNvPr>
          <p:cNvSpPr/>
          <p:nvPr/>
        </p:nvSpPr>
        <p:spPr>
          <a:xfrm>
            <a:off x="7015396" y="2575266"/>
            <a:ext cx="2335429"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21,4</a:t>
            </a:r>
            <a:r>
              <a:rPr lang="en-US" altLang="en-US" sz="5400" dirty="0">
                <a:solidFill>
                  <a:srgbClr val="0000FF"/>
                </a:solidFill>
                <a:latin typeface="Times New Roman" panose="02020603050405020304" pitchFamily="18" charset="0"/>
              </a:rPr>
              <a:t> </a:t>
            </a:r>
          </a:p>
        </p:txBody>
      </p:sp>
      <p:sp>
        <p:nvSpPr>
          <p:cNvPr id="81" name="Rectangle 80">
            <a:extLst>
              <a:ext uri="{FF2B5EF4-FFF2-40B4-BE49-F238E27FC236}">
                <a16:creationId xmlns:a16="http://schemas.microsoft.com/office/drawing/2014/main" id="{F3CBC62B-C99E-F658-3D81-CCA02561E9DE}"/>
              </a:ext>
            </a:extLst>
          </p:cNvPr>
          <p:cNvSpPr/>
          <p:nvPr/>
        </p:nvSpPr>
        <p:spPr>
          <a:xfrm>
            <a:off x="7376160" y="3475133"/>
            <a:ext cx="1686560"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6</a:t>
            </a:r>
            <a:endParaRPr lang="en-US" altLang="en-US" sz="4000" dirty="0">
              <a:solidFill>
                <a:srgbClr val="FF0000"/>
              </a:solidFill>
              <a:latin typeface="Times New Roman" panose="02020603050405020304" pitchFamily="18" charset="0"/>
            </a:endParaRPr>
          </a:p>
        </p:txBody>
      </p:sp>
      <p:sp>
        <p:nvSpPr>
          <p:cNvPr id="82" name="Text Box 27">
            <a:extLst>
              <a:ext uri="{FF2B5EF4-FFF2-40B4-BE49-F238E27FC236}">
                <a16:creationId xmlns:a16="http://schemas.microsoft.com/office/drawing/2014/main" id="{1E7BB88E-2FB8-928D-9CDA-FE4ECE73CDF5}"/>
              </a:ext>
            </a:extLst>
          </p:cNvPr>
          <p:cNvSpPr txBox="1">
            <a:spLocks noChangeArrowheads="1"/>
          </p:cNvSpPr>
          <p:nvPr/>
        </p:nvSpPr>
        <p:spPr bwMode="auto">
          <a:xfrm>
            <a:off x="9231142" y="3214942"/>
            <a:ext cx="495237" cy="92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5" rIns="91428" bIns="45715">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1219170">
              <a:spcBef>
                <a:spcPct val="50000"/>
              </a:spcBef>
            </a:pPr>
            <a:r>
              <a:rPr lang="en-US" altLang="en-US" sz="5400" dirty="0">
                <a:solidFill>
                  <a:srgbClr val="000000"/>
                </a:solidFill>
                <a:latin typeface="Times New Roman" panose="02020603050405020304" pitchFamily="18" charset="0"/>
              </a:rPr>
              <a:t>-</a:t>
            </a:r>
          </a:p>
        </p:txBody>
      </p:sp>
      <p:sp>
        <p:nvSpPr>
          <p:cNvPr id="83" name="Line 28">
            <a:extLst>
              <a:ext uri="{FF2B5EF4-FFF2-40B4-BE49-F238E27FC236}">
                <a16:creationId xmlns:a16="http://schemas.microsoft.com/office/drawing/2014/main" id="{101E5E65-EF39-ADFA-BBEA-EDA2C824BD25}"/>
              </a:ext>
            </a:extLst>
          </p:cNvPr>
          <p:cNvSpPr>
            <a:spLocks noChangeShapeType="1"/>
          </p:cNvSpPr>
          <p:nvPr/>
        </p:nvSpPr>
        <p:spPr bwMode="auto">
          <a:xfrm flipV="1">
            <a:off x="9585233" y="4389120"/>
            <a:ext cx="1397728" cy="587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84" name="Rectangle 83">
            <a:extLst>
              <a:ext uri="{FF2B5EF4-FFF2-40B4-BE49-F238E27FC236}">
                <a16:creationId xmlns:a16="http://schemas.microsoft.com/office/drawing/2014/main" id="{2442711F-A0D7-E0C8-81D3-561EEBC4394F}"/>
              </a:ext>
            </a:extLst>
          </p:cNvPr>
          <p:cNvSpPr/>
          <p:nvPr/>
        </p:nvSpPr>
        <p:spPr>
          <a:xfrm>
            <a:off x="9758596" y="2595586"/>
            <a:ext cx="2335429"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9</a:t>
            </a:r>
            <a:endParaRPr lang="en-US" altLang="en-US" sz="5400" dirty="0">
              <a:solidFill>
                <a:srgbClr val="0000FF"/>
              </a:solidFill>
              <a:latin typeface="Times New Roman" panose="02020603050405020304" pitchFamily="18" charset="0"/>
            </a:endParaRPr>
          </a:p>
        </p:txBody>
      </p:sp>
      <p:sp>
        <p:nvSpPr>
          <p:cNvPr id="85" name="Rectangle 84">
            <a:extLst>
              <a:ext uri="{FF2B5EF4-FFF2-40B4-BE49-F238E27FC236}">
                <a16:creationId xmlns:a16="http://schemas.microsoft.com/office/drawing/2014/main" id="{3AE6D98F-555C-ECED-FBD2-7BBA7F7CC88F}"/>
              </a:ext>
            </a:extLst>
          </p:cNvPr>
          <p:cNvSpPr/>
          <p:nvPr/>
        </p:nvSpPr>
        <p:spPr>
          <a:xfrm>
            <a:off x="9773920" y="3495453"/>
            <a:ext cx="2032000"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3,5</a:t>
            </a:r>
            <a:endParaRPr lang="en-US" altLang="en-US" sz="4000" dirty="0">
              <a:solidFill>
                <a:srgbClr val="FF0000"/>
              </a:solidFill>
              <a:latin typeface="Times New Roman" panose="02020603050405020304" pitchFamily="18" charset="0"/>
            </a:endParaRPr>
          </a:p>
        </p:txBody>
      </p:sp>
      <p:sp>
        <p:nvSpPr>
          <p:cNvPr id="86" name="Rectangle 85">
            <a:extLst>
              <a:ext uri="{FF2B5EF4-FFF2-40B4-BE49-F238E27FC236}">
                <a16:creationId xmlns:a16="http://schemas.microsoft.com/office/drawing/2014/main" id="{9CB7098A-B001-D394-A0D0-943CA3FE872D}"/>
              </a:ext>
            </a:extLst>
          </p:cNvPr>
          <p:cNvSpPr/>
          <p:nvPr/>
        </p:nvSpPr>
        <p:spPr>
          <a:xfrm>
            <a:off x="1051476" y="4373586"/>
            <a:ext cx="2335429" cy="923330"/>
          </a:xfrm>
          <a:prstGeom prst="rect">
            <a:avLst/>
          </a:prstGeom>
        </p:spPr>
        <p:txBody>
          <a:bodyPr wrap="square">
            <a:spAutoFit/>
          </a:bodyPr>
          <a:lstStyle/>
          <a:p>
            <a:pPr defTabSz="1219170"/>
            <a:r>
              <a:rPr lang="en-US" altLang="en-US" sz="5400" dirty="0">
                <a:solidFill>
                  <a:srgbClr val="FF0000"/>
                </a:solidFill>
                <a:latin typeface="Times New Roman" panose="02020603050405020304" pitchFamily="18" charset="0"/>
              </a:rPr>
              <a:t>12,06</a:t>
            </a:r>
          </a:p>
        </p:txBody>
      </p:sp>
      <p:sp>
        <p:nvSpPr>
          <p:cNvPr id="87" name="Rectangle 86">
            <a:extLst>
              <a:ext uri="{FF2B5EF4-FFF2-40B4-BE49-F238E27FC236}">
                <a16:creationId xmlns:a16="http://schemas.microsoft.com/office/drawing/2014/main" id="{DCE65BFA-DAD1-C524-00FE-C6B54A9CA568}"/>
              </a:ext>
            </a:extLst>
          </p:cNvPr>
          <p:cNvSpPr/>
          <p:nvPr/>
        </p:nvSpPr>
        <p:spPr>
          <a:xfrm>
            <a:off x="4617636" y="4292306"/>
            <a:ext cx="2335429" cy="923330"/>
          </a:xfrm>
          <a:prstGeom prst="rect">
            <a:avLst/>
          </a:prstGeom>
        </p:spPr>
        <p:txBody>
          <a:bodyPr wrap="square">
            <a:spAutoFit/>
          </a:bodyPr>
          <a:lstStyle/>
          <a:p>
            <a:pPr defTabSz="1219170"/>
            <a:r>
              <a:rPr lang="en-US" altLang="en-US" sz="5400" dirty="0">
                <a:solidFill>
                  <a:srgbClr val="FF0000"/>
                </a:solidFill>
                <a:latin typeface="Times New Roman" panose="02020603050405020304" pitchFamily="18" charset="0"/>
              </a:rPr>
              <a:t>6,09</a:t>
            </a:r>
          </a:p>
        </p:txBody>
      </p:sp>
      <p:sp>
        <p:nvSpPr>
          <p:cNvPr id="88" name="Rectangle 87">
            <a:extLst>
              <a:ext uri="{FF2B5EF4-FFF2-40B4-BE49-F238E27FC236}">
                <a16:creationId xmlns:a16="http://schemas.microsoft.com/office/drawing/2014/main" id="{BE27FD74-7CCB-BA9E-91BD-F2310FCDB64F}"/>
              </a:ext>
            </a:extLst>
          </p:cNvPr>
          <p:cNvSpPr/>
          <p:nvPr/>
        </p:nvSpPr>
        <p:spPr>
          <a:xfrm>
            <a:off x="7015396" y="4353266"/>
            <a:ext cx="2335429" cy="923330"/>
          </a:xfrm>
          <a:prstGeom prst="rect">
            <a:avLst/>
          </a:prstGeom>
        </p:spPr>
        <p:txBody>
          <a:bodyPr wrap="square">
            <a:spAutoFit/>
          </a:bodyPr>
          <a:lstStyle/>
          <a:p>
            <a:pPr defTabSz="1219170"/>
            <a:r>
              <a:rPr lang="en-US" altLang="en-US" sz="5400" dirty="0">
                <a:solidFill>
                  <a:srgbClr val="FF0000"/>
                </a:solidFill>
                <a:latin typeface="Times New Roman" panose="02020603050405020304" pitchFamily="18" charset="0"/>
              </a:rPr>
              <a:t>15,4</a:t>
            </a:r>
          </a:p>
        </p:txBody>
      </p:sp>
      <p:sp>
        <p:nvSpPr>
          <p:cNvPr id="89" name="Rectangle 88">
            <a:extLst>
              <a:ext uri="{FF2B5EF4-FFF2-40B4-BE49-F238E27FC236}">
                <a16:creationId xmlns:a16="http://schemas.microsoft.com/office/drawing/2014/main" id="{C0E36C5A-2707-394F-9A1A-B3A3987C26C1}"/>
              </a:ext>
            </a:extLst>
          </p:cNvPr>
          <p:cNvSpPr/>
          <p:nvPr/>
        </p:nvSpPr>
        <p:spPr>
          <a:xfrm>
            <a:off x="9768756" y="4282146"/>
            <a:ext cx="2335429" cy="923330"/>
          </a:xfrm>
          <a:prstGeom prst="rect">
            <a:avLst/>
          </a:prstGeom>
        </p:spPr>
        <p:txBody>
          <a:bodyPr wrap="square">
            <a:spAutoFit/>
          </a:bodyPr>
          <a:lstStyle/>
          <a:p>
            <a:pPr defTabSz="1219170"/>
            <a:r>
              <a:rPr lang="en-US" altLang="en-US" sz="5400" dirty="0">
                <a:solidFill>
                  <a:srgbClr val="FF0000"/>
                </a:solidFill>
                <a:latin typeface="Times New Roman" panose="02020603050405020304" pitchFamily="18" charset="0"/>
              </a:rPr>
              <a:t>5,5</a:t>
            </a:r>
          </a:p>
        </p:txBody>
      </p:sp>
    </p:spTree>
    <p:extLst>
      <p:ext uri="{BB962C8B-B14F-4D97-AF65-F5344CB8AC3E}">
        <p14:creationId xmlns:p14="http://schemas.microsoft.com/office/powerpoint/2010/main" val="320569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wipe(down)">
                                      <p:cBhvr>
                                        <p:cTn id="24" dur="500"/>
                                        <p:tgtEl>
                                          <p:spTgt spid="64"/>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wipe(down)">
                                      <p:cBhvr>
                                        <p:cTn id="27" dur="500"/>
                                        <p:tgtEl>
                                          <p:spTgt spid="65"/>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down)">
                                      <p:cBhvr>
                                        <p:cTn id="30" dur="500"/>
                                        <p:tgtEl>
                                          <p:spTgt spid="66"/>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67"/>
                                        </p:tgtEl>
                                        <p:attrNameLst>
                                          <p:attrName>style.visibility</p:attrName>
                                        </p:attrNameLst>
                                      </p:cBhvr>
                                      <p:to>
                                        <p:strVal val="visible"/>
                                      </p:to>
                                    </p:set>
                                    <p:animEffect transition="in" filter="wipe(down)">
                                      <p:cBhvr>
                                        <p:cTn id="33" dur="500"/>
                                        <p:tgtEl>
                                          <p:spTgt spid="67"/>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74"/>
                                        </p:tgtEl>
                                        <p:attrNameLst>
                                          <p:attrName>style.visibility</p:attrName>
                                        </p:attrNameLst>
                                      </p:cBhvr>
                                      <p:to>
                                        <p:strVal val="visible"/>
                                      </p:to>
                                    </p:set>
                                    <p:animEffect transition="in" filter="wipe(down)">
                                      <p:cBhvr>
                                        <p:cTn id="36" dur="500"/>
                                        <p:tgtEl>
                                          <p:spTgt spid="74"/>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75"/>
                                        </p:tgtEl>
                                        <p:attrNameLst>
                                          <p:attrName>style.visibility</p:attrName>
                                        </p:attrNameLst>
                                      </p:cBhvr>
                                      <p:to>
                                        <p:strVal val="visible"/>
                                      </p:to>
                                    </p:set>
                                    <p:animEffect transition="in" filter="wipe(down)">
                                      <p:cBhvr>
                                        <p:cTn id="39" dur="500"/>
                                        <p:tgtEl>
                                          <p:spTgt spid="75"/>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76"/>
                                        </p:tgtEl>
                                        <p:attrNameLst>
                                          <p:attrName>style.visibility</p:attrName>
                                        </p:attrNameLst>
                                      </p:cBhvr>
                                      <p:to>
                                        <p:strVal val="visible"/>
                                      </p:to>
                                    </p:set>
                                    <p:animEffect transition="in" filter="wipe(down)">
                                      <p:cBhvr>
                                        <p:cTn id="42" dur="500"/>
                                        <p:tgtEl>
                                          <p:spTgt spid="76"/>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77"/>
                                        </p:tgtEl>
                                        <p:attrNameLst>
                                          <p:attrName>style.visibility</p:attrName>
                                        </p:attrNameLst>
                                      </p:cBhvr>
                                      <p:to>
                                        <p:strVal val="visible"/>
                                      </p:to>
                                    </p:set>
                                    <p:animEffect transition="in" filter="wipe(down)">
                                      <p:cBhvr>
                                        <p:cTn id="45" dur="500"/>
                                        <p:tgtEl>
                                          <p:spTgt spid="77"/>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78"/>
                                        </p:tgtEl>
                                        <p:attrNameLst>
                                          <p:attrName>style.visibility</p:attrName>
                                        </p:attrNameLst>
                                      </p:cBhvr>
                                      <p:to>
                                        <p:strVal val="visible"/>
                                      </p:to>
                                    </p:set>
                                    <p:animEffect transition="in" filter="wipe(down)">
                                      <p:cBhvr>
                                        <p:cTn id="48" dur="500"/>
                                        <p:tgtEl>
                                          <p:spTgt spid="78"/>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79"/>
                                        </p:tgtEl>
                                        <p:attrNameLst>
                                          <p:attrName>style.visibility</p:attrName>
                                        </p:attrNameLst>
                                      </p:cBhvr>
                                      <p:to>
                                        <p:strVal val="visible"/>
                                      </p:to>
                                    </p:set>
                                    <p:animEffect transition="in" filter="wipe(down)">
                                      <p:cBhvr>
                                        <p:cTn id="51" dur="500"/>
                                        <p:tgtEl>
                                          <p:spTgt spid="79"/>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80"/>
                                        </p:tgtEl>
                                        <p:attrNameLst>
                                          <p:attrName>style.visibility</p:attrName>
                                        </p:attrNameLst>
                                      </p:cBhvr>
                                      <p:to>
                                        <p:strVal val="visible"/>
                                      </p:to>
                                    </p:set>
                                    <p:animEffect transition="in" filter="wipe(down)">
                                      <p:cBhvr>
                                        <p:cTn id="54" dur="500"/>
                                        <p:tgtEl>
                                          <p:spTgt spid="80"/>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81"/>
                                        </p:tgtEl>
                                        <p:attrNameLst>
                                          <p:attrName>style.visibility</p:attrName>
                                        </p:attrNameLst>
                                      </p:cBhvr>
                                      <p:to>
                                        <p:strVal val="visible"/>
                                      </p:to>
                                    </p:set>
                                    <p:animEffect transition="in" filter="wipe(down)">
                                      <p:cBhvr>
                                        <p:cTn id="57" dur="500"/>
                                        <p:tgtEl>
                                          <p:spTgt spid="81"/>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82"/>
                                        </p:tgtEl>
                                        <p:attrNameLst>
                                          <p:attrName>style.visibility</p:attrName>
                                        </p:attrNameLst>
                                      </p:cBhvr>
                                      <p:to>
                                        <p:strVal val="visible"/>
                                      </p:to>
                                    </p:set>
                                    <p:animEffect transition="in" filter="wipe(down)">
                                      <p:cBhvr>
                                        <p:cTn id="60" dur="500"/>
                                        <p:tgtEl>
                                          <p:spTgt spid="82"/>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83"/>
                                        </p:tgtEl>
                                        <p:attrNameLst>
                                          <p:attrName>style.visibility</p:attrName>
                                        </p:attrNameLst>
                                      </p:cBhvr>
                                      <p:to>
                                        <p:strVal val="visible"/>
                                      </p:to>
                                    </p:set>
                                    <p:animEffect transition="in" filter="wipe(down)">
                                      <p:cBhvr>
                                        <p:cTn id="63" dur="500"/>
                                        <p:tgtEl>
                                          <p:spTgt spid="83"/>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84"/>
                                        </p:tgtEl>
                                        <p:attrNameLst>
                                          <p:attrName>style.visibility</p:attrName>
                                        </p:attrNameLst>
                                      </p:cBhvr>
                                      <p:to>
                                        <p:strVal val="visible"/>
                                      </p:to>
                                    </p:set>
                                    <p:animEffect transition="in" filter="wipe(down)">
                                      <p:cBhvr>
                                        <p:cTn id="66" dur="500"/>
                                        <p:tgtEl>
                                          <p:spTgt spid="84"/>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85"/>
                                        </p:tgtEl>
                                        <p:attrNameLst>
                                          <p:attrName>style.visibility</p:attrName>
                                        </p:attrNameLst>
                                      </p:cBhvr>
                                      <p:to>
                                        <p:strVal val="visible"/>
                                      </p:to>
                                    </p:set>
                                    <p:animEffect transition="in" filter="wipe(down)">
                                      <p:cBhvr>
                                        <p:cTn id="69" dur="500"/>
                                        <p:tgtEl>
                                          <p:spTgt spid="85"/>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86"/>
                                        </p:tgtEl>
                                        <p:attrNameLst>
                                          <p:attrName>style.visibility</p:attrName>
                                        </p:attrNameLst>
                                      </p:cBhvr>
                                      <p:to>
                                        <p:strVal val="visible"/>
                                      </p:to>
                                    </p:set>
                                    <p:animEffect transition="in" filter="barn(inVertical)">
                                      <p:cBhvr>
                                        <p:cTn id="74" dur="500"/>
                                        <p:tgtEl>
                                          <p:spTgt spid="86"/>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87"/>
                                        </p:tgtEl>
                                        <p:attrNameLst>
                                          <p:attrName>style.visibility</p:attrName>
                                        </p:attrNameLst>
                                      </p:cBhvr>
                                      <p:to>
                                        <p:strVal val="visible"/>
                                      </p:to>
                                    </p:set>
                                    <p:animEffect transition="in" filter="barn(inVertical)">
                                      <p:cBhvr>
                                        <p:cTn id="79" dur="500"/>
                                        <p:tgtEl>
                                          <p:spTgt spid="87"/>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88"/>
                                        </p:tgtEl>
                                        <p:attrNameLst>
                                          <p:attrName>style.visibility</p:attrName>
                                        </p:attrNameLst>
                                      </p:cBhvr>
                                      <p:to>
                                        <p:strVal val="visible"/>
                                      </p:to>
                                    </p:set>
                                    <p:animEffect transition="in" filter="barn(inVertical)">
                                      <p:cBhvr>
                                        <p:cTn id="84" dur="500"/>
                                        <p:tgtEl>
                                          <p:spTgt spid="88"/>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89"/>
                                        </p:tgtEl>
                                        <p:attrNameLst>
                                          <p:attrName>style.visibility</p:attrName>
                                        </p:attrNameLst>
                                      </p:cBhvr>
                                      <p:to>
                                        <p:strVal val="visible"/>
                                      </p:to>
                                    </p:set>
                                    <p:animEffect transition="in" filter="barn(inVertical)">
                                      <p:cBhvr>
                                        <p:cTn id="89"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animBg="1"/>
      <p:bldP spid="66" grpId="0"/>
      <p:bldP spid="67" grpId="0"/>
      <p:bldP spid="74" grpId="0"/>
      <p:bldP spid="75" grpId="0" animBg="1"/>
      <p:bldP spid="76" grpId="0"/>
      <p:bldP spid="77" grpId="0"/>
      <p:bldP spid="78" grpId="0"/>
      <p:bldP spid="79" grpId="0" animBg="1"/>
      <p:bldP spid="80" grpId="0"/>
      <p:bldP spid="81" grpId="0"/>
      <p:bldP spid="82" grpId="0"/>
      <p:bldP spid="83" grpId="0" animBg="1"/>
      <p:bldP spid="84" grpId="0"/>
      <p:bldP spid="85" grpId="0"/>
      <p:bldP spid="86" grpId="0"/>
      <p:bldP spid="87" grpId="0"/>
      <p:bldP spid="88" grpId="0"/>
      <p:bldP spid="8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A1130BA-5B78-611C-0CA8-BB0B57D89519}"/>
              </a:ext>
            </a:extLst>
          </p:cNvPr>
          <p:cNvGrpSpPr/>
          <p:nvPr/>
        </p:nvGrpSpPr>
        <p:grpSpPr>
          <a:xfrm>
            <a:off x="1866339" y="565259"/>
            <a:ext cx="1649021" cy="846982"/>
            <a:chOff x="2486527" y="908289"/>
            <a:chExt cx="24474391" cy="1077217"/>
          </a:xfrm>
        </p:grpSpPr>
        <p:sp>
          <p:nvSpPr>
            <p:cNvPr id="6" name="Rectangle: Rounded Corners 5">
              <a:extLst>
                <a:ext uri="{FF2B5EF4-FFF2-40B4-BE49-F238E27FC236}">
                  <a16:creationId xmlns:a16="http://schemas.microsoft.com/office/drawing/2014/main" id="{9E4724C3-D721-E3CE-6936-F6555DE69671}"/>
                </a:ext>
              </a:extLst>
            </p:cNvPr>
            <p:cNvSpPr/>
            <p:nvPr/>
          </p:nvSpPr>
          <p:spPr>
            <a:xfrm>
              <a:off x="2486527" y="908289"/>
              <a:ext cx="24474391" cy="1077217"/>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7" name="TextBox 6">
              <a:extLst>
                <a:ext uri="{FF2B5EF4-FFF2-40B4-BE49-F238E27FC236}">
                  <a16:creationId xmlns:a16="http://schemas.microsoft.com/office/drawing/2014/main" id="{93222744-0AB0-EB5E-520B-AD536E44FA25}"/>
                </a:ext>
              </a:extLst>
            </p:cNvPr>
            <p:cNvSpPr txBox="1"/>
            <p:nvPr/>
          </p:nvSpPr>
          <p:spPr>
            <a:xfrm>
              <a:off x="3397623" y="908289"/>
              <a:ext cx="22652196" cy="830997"/>
            </a:xfrm>
            <a:prstGeom prst="rect">
              <a:avLst/>
            </a:prstGeom>
            <a:noFill/>
          </p:spPr>
          <p:txBody>
            <a:bodyPr wrap="square" rtlCol="0">
              <a:spAutoFit/>
            </a:bodyPr>
            <a:lstStyle/>
            <a:p>
              <a:pPr algn="ctr"/>
              <a:r>
                <a:rPr lang="en-US" sz="4800" b="1" dirty="0" err="1">
                  <a:latin typeface="Cambria" panose="02040503050406030204" pitchFamily="18" charset="0"/>
                  <a:cs typeface="Arial" panose="020B0604020202020204" pitchFamily="34" charset="0"/>
                </a:rPr>
                <a:t>Số</a:t>
              </a:r>
              <a:r>
                <a:rPr lang="en-US" sz="4800" b="1" dirty="0">
                  <a:latin typeface="Cambria" panose="02040503050406030204" pitchFamily="18" charset="0"/>
                  <a:cs typeface="Arial" panose="020B0604020202020204" pitchFamily="34" charset="0"/>
                </a:rPr>
                <a:t>?</a:t>
              </a:r>
            </a:p>
          </p:txBody>
        </p:sp>
      </p:grpSp>
      <p:pic>
        <p:nvPicPr>
          <p:cNvPr id="12" name="Picture 11">
            <a:extLst>
              <a:ext uri="{FF2B5EF4-FFF2-40B4-BE49-F238E27FC236}">
                <a16:creationId xmlns:a16="http://schemas.microsoft.com/office/drawing/2014/main" id="{93D5D434-50C6-8F46-A7DF-15B6BC24CDD6}"/>
              </a:ext>
            </a:extLst>
          </p:cNvPr>
          <p:cNvPicPr>
            <a:picLocks noChangeAspect="1"/>
          </p:cNvPicPr>
          <p:nvPr/>
        </p:nvPicPr>
        <p:blipFill>
          <a:blip r:embed="rId2"/>
          <a:stretch>
            <a:fillRect/>
          </a:stretch>
        </p:blipFill>
        <p:spPr>
          <a:xfrm>
            <a:off x="701495" y="290324"/>
            <a:ext cx="1347333" cy="1609483"/>
          </a:xfrm>
          <a:prstGeom prst="rect">
            <a:avLst/>
          </a:prstGeom>
        </p:spPr>
      </p:pic>
      <p:sp>
        <p:nvSpPr>
          <p:cNvPr id="2" name="TextBox 1">
            <a:extLst>
              <a:ext uri="{FF2B5EF4-FFF2-40B4-BE49-F238E27FC236}">
                <a16:creationId xmlns:a16="http://schemas.microsoft.com/office/drawing/2014/main" id="{C4A19727-45DD-586A-2244-251C05EE5189}"/>
              </a:ext>
            </a:extLst>
          </p:cNvPr>
          <p:cNvSpPr txBox="1"/>
          <p:nvPr/>
        </p:nvSpPr>
        <p:spPr>
          <a:xfrm>
            <a:off x="985520" y="2072640"/>
            <a:ext cx="10515600" cy="2748125"/>
          </a:xfrm>
          <a:prstGeom prst="rect">
            <a:avLst/>
          </a:prstGeom>
          <a:noFill/>
        </p:spPr>
        <p:txBody>
          <a:bodyPr wrap="square" rtlCol="0">
            <a:spAutoFit/>
          </a:bodyPr>
          <a:lstStyle/>
          <a:p>
            <a:pPr algn="just">
              <a:lnSpc>
                <a:spcPct val="150000"/>
              </a:lnSpc>
            </a:pPr>
            <a:r>
              <a:rPr lang="pt-BR" sz="4000" b="0" i="0" dirty="0">
                <a:solidFill>
                  <a:srgbClr val="000000"/>
                </a:solidFill>
                <a:effectLst/>
                <a:latin typeface="Cambria" panose="02040503050406030204" pitchFamily="18" charset="0"/>
                <a:ea typeface="Cambria" panose="02040503050406030204" pitchFamily="18" charset="0"/>
              </a:rPr>
              <a:t>a) 8,9 + </a:t>
            </a:r>
            <a:r>
              <a:rPr lang="pt-BR" sz="4000" b="1" i="0" dirty="0">
                <a:solidFill>
                  <a:srgbClr val="FF0000"/>
                </a:solidFill>
                <a:effectLst/>
                <a:latin typeface="Cambria" panose="02040503050406030204" pitchFamily="18" charset="0"/>
                <a:ea typeface="Cambria" panose="02040503050406030204" pitchFamily="18" charset="0"/>
              </a:rPr>
              <a:t>         </a:t>
            </a:r>
            <a:r>
              <a:rPr lang="pt-BR" sz="4000" b="0" i="0" dirty="0">
                <a:solidFill>
                  <a:srgbClr val="000000"/>
                </a:solidFill>
                <a:effectLst/>
                <a:latin typeface="Cambria" panose="02040503050406030204" pitchFamily="18" charset="0"/>
                <a:ea typeface="Cambria" panose="02040503050406030204" pitchFamily="18" charset="0"/>
              </a:rPr>
              <a:t>= 28,501</a:t>
            </a:r>
          </a:p>
          <a:p>
            <a:pPr algn="just">
              <a:lnSpc>
                <a:spcPct val="150000"/>
              </a:lnSpc>
            </a:pPr>
            <a:r>
              <a:rPr lang="pt-BR" sz="4000" b="0" i="0" dirty="0">
                <a:solidFill>
                  <a:srgbClr val="000000"/>
                </a:solidFill>
                <a:effectLst/>
                <a:latin typeface="Cambria" panose="02040503050406030204" pitchFamily="18" charset="0"/>
                <a:ea typeface="Cambria" panose="02040503050406030204" pitchFamily="18" charset="0"/>
              </a:rPr>
              <a:t>b) </a:t>
            </a:r>
            <a:r>
              <a:rPr lang="pt-BR" sz="4000" b="1" i="0" dirty="0">
                <a:solidFill>
                  <a:srgbClr val="FF0000"/>
                </a:solidFill>
                <a:effectLst/>
                <a:latin typeface="Cambria" panose="02040503050406030204" pitchFamily="18" charset="0"/>
                <a:ea typeface="Cambria" panose="02040503050406030204" pitchFamily="18" charset="0"/>
              </a:rPr>
              <a:t>         </a:t>
            </a:r>
            <a:r>
              <a:rPr lang="pt-BR" sz="4000" b="0" i="0" dirty="0">
                <a:solidFill>
                  <a:srgbClr val="000000"/>
                </a:solidFill>
                <a:effectLst/>
                <a:latin typeface="Cambria" panose="02040503050406030204" pitchFamily="18" charset="0"/>
                <a:ea typeface="Cambria" panose="02040503050406030204" pitchFamily="18" charset="0"/>
              </a:rPr>
              <a:t>+ 8,16 = 17,5</a:t>
            </a:r>
          </a:p>
          <a:p>
            <a:pPr algn="just">
              <a:lnSpc>
                <a:spcPct val="150000"/>
              </a:lnSpc>
            </a:pPr>
            <a:r>
              <a:rPr lang="pt-BR" sz="4000" b="0" i="0" dirty="0">
                <a:solidFill>
                  <a:srgbClr val="000000"/>
                </a:solidFill>
                <a:effectLst/>
                <a:latin typeface="Cambria" panose="02040503050406030204" pitchFamily="18" charset="0"/>
                <a:ea typeface="Cambria" panose="02040503050406030204" pitchFamily="18" charset="0"/>
              </a:rPr>
              <a:t>c) </a:t>
            </a:r>
            <a:r>
              <a:rPr lang="pt-BR" sz="4000" b="1" i="0" dirty="0">
                <a:solidFill>
                  <a:srgbClr val="FF0000"/>
                </a:solidFill>
                <a:effectLst/>
                <a:latin typeface="Cambria" panose="02040503050406030204" pitchFamily="18" charset="0"/>
                <a:ea typeface="Cambria" panose="02040503050406030204" pitchFamily="18" charset="0"/>
              </a:rPr>
              <a:t>         </a:t>
            </a:r>
            <a:r>
              <a:rPr lang="pt-BR" sz="4000" b="0" i="0" dirty="0">
                <a:solidFill>
                  <a:srgbClr val="000000"/>
                </a:solidFill>
                <a:effectLst/>
                <a:latin typeface="Cambria" panose="02040503050406030204" pitchFamily="18" charset="0"/>
                <a:ea typeface="Cambria" panose="02040503050406030204" pitchFamily="18" charset="0"/>
              </a:rPr>
              <a:t> – 6,17 = 11,83</a:t>
            </a:r>
          </a:p>
        </p:txBody>
      </p:sp>
      <p:sp>
        <p:nvSpPr>
          <p:cNvPr id="3" name="Rectangle: Rounded Corners 2">
            <a:extLst>
              <a:ext uri="{FF2B5EF4-FFF2-40B4-BE49-F238E27FC236}">
                <a16:creationId xmlns:a16="http://schemas.microsoft.com/office/drawing/2014/main" id="{B842BC48-4713-05DC-B83C-98D4DFBD23DC}"/>
              </a:ext>
            </a:extLst>
          </p:cNvPr>
          <p:cNvSpPr/>
          <p:nvPr/>
        </p:nvSpPr>
        <p:spPr>
          <a:xfrm>
            <a:off x="2794000" y="2336800"/>
            <a:ext cx="95504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Cambria" panose="02040503050406030204" pitchFamily="18" charset="0"/>
                <a:ea typeface="Cambria" panose="02040503050406030204" pitchFamily="18" charset="0"/>
              </a:rPr>
              <a:t>?</a:t>
            </a:r>
          </a:p>
        </p:txBody>
      </p:sp>
      <p:sp>
        <p:nvSpPr>
          <p:cNvPr id="4" name="Rectangle: Rounded Corners 3">
            <a:extLst>
              <a:ext uri="{FF2B5EF4-FFF2-40B4-BE49-F238E27FC236}">
                <a16:creationId xmlns:a16="http://schemas.microsoft.com/office/drawing/2014/main" id="{58573FE3-E143-B690-85F6-3106D55CFE54}"/>
              </a:ext>
            </a:extLst>
          </p:cNvPr>
          <p:cNvSpPr/>
          <p:nvPr/>
        </p:nvSpPr>
        <p:spPr>
          <a:xfrm>
            <a:off x="1625600" y="3230880"/>
            <a:ext cx="95504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Cambria" panose="02040503050406030204" pitchFamily="18" charset="0"/>
                <a:ea typeface="Cambria" panose="02040503050406030204" pitchFamily="18" charset="0"/>
              </a:rPr>
              <a:t>?</a:t>
            </a:r>
          </a:p>
        </p:txBody>
      </p:sp>
      <p:sp>
        <p:nvSpPr>
          <p:cNvPr id="10" name="Rectangle: Rounded Corners 9">
            <a:extLst>
              <a:ext uri="{FF2B5EF4-FFF2-40B4-BE49-F238E27FC236}">
                <a16:creationId xmlns:a16="http://schemas.microsoft.com/office/drawing/2014/main" id="{F8063741-AA7B-903D-EBDF-9E0FCA32294E}"/>
              </a:ext>
            </a:extLst>
          </p:cNvPr>
          <p:cNvSpPr/>
          <p:nvPr/>
        </p:nvSpPr>
        <p:spPr>
          <a:xfrm>
            <a:off x="1666240" y="4175760"/>
            <a:ext cx="95504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Cambria" panose="02040503050406030204" pitchFamily="18" charset="0"/>
                <a:ea typeface="Cambria" panose="02040503050406030204" pitchFamily="18" charset="0"/>
              </a:rPr>
              <a:t>?</a:t>
            </a:r>
          </a:p>
        </p:txBody>
      </p:sp>
      <p:sp>
        <p:nvSpPr>
          <p:cNvPr id="17" name="TextBox 16">
            <a:extLst>
              <a:ext uri="{FF2B5EF4-FFF2-40B4-BE49-F238E27FC236}">
                <a16:creationId xmlns:a16="http://schemas.microsoft.com/office/drawing/2014/main" id="{684534EE-0B67-0909-AD86-45D2C7120E89}"/>
              </a:ext>
            </a:extLst>
          </p:cNvPr>
          <p:cNvSpPr txBox="1"/>
          <p:nvPr/>
        </p:nvSpPr>
        <p:spPr>
          <a:xfrm>
            <a:off x="6979920" y="2255520"/>
            <a:ext cx="5374640" cy="646331"/>
          </a:xfrm>
          <a:prstGeom prst="rect">
            <a:avLst/>
          </a:prstGeom>
          <a:noFill/>
        </p:spPr>
        <p:txBody>
          <a:bodyPr wrap="square" rtlCol="0">
            <a:spAutoFit/>
          </a:bodyPr>
          <a:lstStyle/>
          <a:p>
            <a:r>
              <a:rPr lang="en-US" sz="3600" b="1" i="0" dirty="0">
                <a:solidFill>
                  <a:srgbClr val="FF0000"/>
                </a:solidFill>
                <a:effectLst/>
                <a:latin typeface="Cambria" panose="02040503050406030204" pitchFamily="18" charset="0"/>
                <a:ea typeface="Cambria" panose="02040503050406030204" pitchFamily="18" charset="0"/>
              </a:rPr>
              <a:t>28,501 – 8,9 = 19,601</a:t>
            </a:r>
            <a:endParaRPr lang="en-US" sz="3600" b="1" dirty="0">
              <a:solidFill>
                <a:srgbClr val="FF0000"/>
              </a:solidFill>
              <a:latin typeface="Cambria" panose="02040503050406030204" pitchFamily="18" charset="0"/>
              <a:ea typeface="Cambria" panose="02040503050406030204" pitchFamily="18" charset="0"/>
            </a:endParaRPr>
          </a:p>
        </p:txBody>
      </p:sp>
      <p:sp>
        <p:nvSpPr>
          <p:cNvPr id="19" name="Rectangle: Rounded Corners 18">
            <a:extLst>
              <a:ext uri="{FF2B5EF4-FFF2-40B4-BE49-F238E27FC236}">
                <a16:creationId xmlns:a16="http://schemas.microsoft.com/office/drawing/2014/main" id="{925C930A-EF58-E038-8DEE-F84ED664434F}"/>
              </a:ext>
            </a:extLst>
          </p:cNvPr>
          <p:cNvSpPr/>
          <p:nvPr/>
        </p:nvSpPr>
        <p:spPr>
          <a:xfrm>
            <a:off x="2773680" y="2336800"/>
            <a:ext cx="97536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19,601</a:t>
            </a:r>
          </a:p>
        </p:txBody>
      </p:sp>
      <p:sp>
        <p:nvSpPr>
          <p:cNvPr id="21" name="TextBox 20">
            <a:extLst>
              <a:ext uri="{FF2B5EF4-FFF2-40B4-BE49-F238E27FC236}">
                <a16:creationId xmlns:a16="http://schemas.microsoft.com/office/drawing/2014/main" id="{9B2EA79A-2F0A-81ED-1272-B22E63D62182}"/>
              </a:ext>
            </a:extLst>
          </p:cNvPr>
          <p:cNvSpPr txBox="1"/>
          <p:nvPr/>
        </p:nvSpPr>
        <p:spPr>
          <a:xfrm>
            <a:off x="7040880" y="3108960"/>
            <a:ext cx="5374640"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rPr>
              <a:t>17,5 – 8,16 = 9,34</a:t>
            </a:r>
          </a:p>
        </p:txBody>
      </p:sp>
      <p:sp>
        <p:nvSpPr>
          <p:cNvPr id="23" name="Rectangle: Rounded Corners 22">
            <a:extLst>
              <a:ext uri="{FF2B5EF4-FFF2-40B4-BE49-F238E27FC236}">
                <a16:creationId xmlns:a16="http://schemas.microsoft.com/office/drawing/2014/main" id="{3AADDCC8-A52C-7E52-5528-1051CC0F5842}"/>
              </a:ext>
            </a:extLst>
          </p:cNvPr>
          <p:cNvSpPr/>
          <p:nvPr/>
        </p:nvSpPr>
        <p:spPr>
          <a:xfrm>
            <a:off x="1625600" y="3200400"/>
            <a:ext cx="975360" cy="64008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9,34</a:t>
            </a:r>
          </a:p>
        </p:txBody>
      </p:sp>
      <p:sp>
        <p:nvSpPr>
          <p:cNvPr id="25" name="TextBox 24">
            <a:extLst>
              <a:ext uri="{FF2B5EF4-FFF2-40B4-BE49-F238E27FC236}">
                <a16:creationId xmlns:a16="http://schemas.microsoft.com/office/drawing/2014/main" id="{064FD39E-98B8-0C99-45A1-E109DC704C61}"/>
              </a:ext>
            </a:extLst>
          </p:cNvPr>
          <p:cNvSpPr txBox="1"/>
          <p:nvPr/>
        </p:nvSpPr>
        <p:spPr>
          <a:xfrm>
            <a:off x="7081520" y="3952240"/>
            <a:ext cx="5374640"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rPr>
              <a:t>11,83 + 6,17 = 18</a:t>
            </a:r>
          </a:p>
        </p:txBody>
      </p:sp>
      <p:sp>
        <p:nvSpPr>
          <p:cNvPr id="27" name="Rectangle: Rounded Corners 26">
            <a:extLst>
              <a:ext uri="{FF2B5EF4-FFF2-40B4-BE49-F238E27FC236}">
                <a16:creationId xmlns:a16="http://schemas.microsoft.com/office/drawing/2014/main" id="{D53481D9-0B53-2AAC-E92E-32543250EBF0}"/>
              </a:ext>
            </a:extLst>
          </p:cNvPr>
          <p:cNvSpPr/>
          <p:nvPr/>
        </p:nvSpPr>
        <p:spPr>
          <a:xfrm>
            <a:off x="1625600" y="4155440"/>
            <a:ext cx="975360" cy="64008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18</a:t>
            </a:r>
          </a:p>
        </p:txBody>
      </p:sp>
    </p:spTree>
    <p:extLst>
      <p:ext uri="{BB962C8B-B14F-4D97-AF65-F5344CB8AC3E}">
        <p14:creationId xmlns:p14="http://schemas.microsoft.com/office/powerpoint/2010/main" val="160667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down)">
                                      <p:cBhvr>
                                        <p:cTn id="5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10" grpId="0" animBg="1"/>
      <p:bldP spid="17" grpId="0"/>
      <p:bldP spid="19" grpId="0" animBg="1"/>
      <p:bldP spid="21" grpId="0"/>
      <p:bldP spid="23" grpId="0" animBg="1"/>
      <p:bldP spid="25" grpId="0"/>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DD11DC5-31BC-5320-4CFF-8342B2E9FFAA}"/>
              </a:ext>
            </a:extLst>
          </p:cNvPr>
          <p:cNvGrpSpPr/>
          <p:nvPr/>
        </p:nvGrpSpPr>
        <p:grpSpPr>
          <a:xfrm>
            <a:off x="1495770" y="544692"/>
            <a:ext cx="9741159" cy="1609228"/>
            <a:chOff x="2486527" y="908289"/>
            <a:chExt cx="27511599" cy="1878018"/>
          </a:xfrm>
        </p:grpSpPr>
        <p:sp>
          <p:nvSpPr>
            <p:cNvPr id="6" name="Rectangle: Rounded Corners 5">
              <a:extLst>
                <a:ext uri="{FF2B5EF4-FFF2-40B4-BE49-F238E27FC236}">
                  <a16:creationId xmlns:a16="http://schemas.microsoft.com/office/drawing/2014/main" id="{4BE78901-4F61-106C-1E76-D914BE227607}"/>
                </a:ext>
              </a:extLst>
            </p:cNvPr>
            <p:cNvSpPr/>
            <p:nvPr/>
          </p:nvSpPr>
          <p:spPr>
            <a:xfrm>
              <a:off x="2486527" y="908289"/>
              <a:ext cx="27511599" cy="1878018"/>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7" name="TextBox 6">
              <a:extLst>
                <a:ext uri="{FF2B5EF4-FFF2-40B4-BE49-F238E27FC236}">
                  <a16:creationId xmlns:a16="http://schemas.microsoft.com/office/drawing/2014/main" id="{30EED5A9-FD6E-3D49-6B12-0A0249C940F6}"/>
                </a:ext>
              </a:extLst>
            </p:cNvPr>
            <p:cNvSpPr txBox="1"/>
            <p:nvPr/>
          </p:nvSpPr>
          <p:spPr>
            <a:xfrm>
              <a:off x="3563981" y="963715"/>
              <a:ext cx="26262066" cy="1569660"/>
            </a:xfrm>
            <a:prstGeom prst="rect">
              <a:avLst/>
            </a:prstGeom>
            <a:noFill/>
          </p:spPr>
          <p:txBody>
            <a:bodyPr wrap="square" rtlCol="0">
              <a:spAutoFit/>
            </a:bodyPr>
            <a:lstStyle/>
            <a:p>
              <a:pPr algn="just"/>
              <a:r>
                <a:rPr lang="vi-VN" sz="3200" b="1" dirty="0">
                  <a:latin typeface="Cambria" panose="02040503050406030204" pitchFamily="18" charset="0"/>
                  <a:cs typeface="Arial" panose="020B0604020202020204" pitchFamily="34" charset="0"/>
                </a:rPr>
                <a:t>Một chiếc cọc được sơn hai màu xanh và đỏ (như hình vẽ). Biết đoạn màu xanh dài hơn đoạn màu đỏ là 1,8 dm. Tính độ dài chiếc cọc đó.</a:t>
              </a:r>
              <a:endParaRPr lang="en-US" sz="3200" b="1" dirty="0">
                <a:latin typeface="Cambria" panose="02040503050406030204" pitchFamily="18" charset="0"/>
                <a:cs typeface="Arial" panose="020B0604020202020204" pitchFamily="34" charset="0"/>
              </a:endParaRPr>
            </a:p>
          </p:txBody>
        </p:sp>
      </p:grpSp>
      <p:pic>
        <p:nvPicPr>
          <p:cNvPr id="10" name="Picture 9">
            <a:extLst>
              <a:ext uri="{FF2B5EF4-FFF2-40B4-BE49-F238E27FC236}">
                <a16:creationId xmlns:a16="http://schemas.microsoft.com/office/drawing/2014/main" id="{597DF681-B8A1-0328-482B-C3F6F58DF98A}"/>
              </a:ext>
            </a:extLst>
          </p:cNvPr>
          <p:cNvPicPr>
            <a:picLocks noChangeAspect="1"/>
          </p:cNvPicPr>
          <p:nvPr/>
        </p:nvPicPr>
        <p:blipFill>
          <a:blip r:embed="rId2"/>
          <a:stretch>
            <a:fillRect/>
          </a:stretch>
        </p:blipFill>
        <p:spPr>
          <a:xfrm>
            <a:off x="279661" y="427884"/>
            <a:ext cx="1347333" cy="1609483"/>
          </a:xfrm>
          <a:prstGeom prst="rect">
            <a:avLst/>
          </a:prstGeom>
        </p:spPr>
      </p:pic>
      <p:pic>
        <p:nvPicPr>
          <p:cNvPr id="3" name="Picture 2">
            <a:extLst>
              <a:ext uri="{FF2B5EF4-FFF2-40B4-BE49-F238E27FC236}">
                <a16:creationId xmlns:a16="http://schemas.microsoft.com/office/drawing/2014/main" id="{2B5A8624-918C-7B4F-7363-4909F334447F}"/>
              </a:ext>
            </a:extLst>
          </p:cNvPr>
          <p:cNvPicPr>
            <a:picLocks noChangeAspect="1"/>
          </p:cNvPicPr>
          <p:nvPr/>
        </p:nvPicPr>
        <p:blipFill>
          <a:blip r:embed="rId3"/>
          <a:stretch>
            <a:fillRect/>
          </a:stretch>
        </p:blipFill>
        <p:spPr>
          <a:xfrm>
            <a:off x="7966619" y="2539999"/>
            <a:ext cx="3249385" cy="3535045"/>
          </a:xfrm>
          <a:prstGeom prst="rect">
            <a:avLst/>
          </a:prstGeom>
        </p:spPr>
      </p:pic>
      <p:sp>
        <p:nvSpPr>
          <p:cNvPr id="4" name="TextBox 3">
            <a:extLst>
              <a:ext uri="{FF2B5EF4-FFF2-40B4-BE49-F238E27FC236}">
                <a16:creationId xmlns:a16="http://schemas.microsoft.com/office/drawing/2014/main" id="{40A0823C-6659-8561-3F16-0549A22C88FC}"/>
              </a:ext>
            </a:extLst>
          </p:cNvPr>
          <p:cNvSpPr txBox="1"/>
          <p:nvPr/>
        </p:nvSpPr>
        <p:spPr>
          <a:xfrm>
            <a:off x="721360" y="2814320"/>
            <a:ext cx="7487920" cy="3046988"/>
          </a:xfrm>
          <a:prstGeom prst="rect">
            <a:avLst/>
          </a:prstGeom>
          <a:noFill/>
        </p:spPr>
        <p:txBody>
          <a:bodyPr wrap="square" rtlCol="0">
            <a:spAutoFit/>
          </a:bodyPr>
          <a:lstStyle/>
          <a:p>
            <a:pPr algn="ctr"/>
            <a:r>
              <a:rPr lang="en-US" sz="3200" b="1" i="0" dirty="0" err="1">
                <a:solidFill>
                  <a:srgbClr val="FF0000"/>
                </a:solidFill>
                <a:effectLst/>
                <a:latin typeface="Cambria" panose="02040503050406030204" pitchFamily="18" charset="0"/>
                <a:ea typeface="Cambria" panose="02040503050406030204" pitchFamily="18" charset="0"/>
              </a:rPr>
              <a:t>Bài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giải</a:t>
            </a:r>
            <a:r>
              <a:rPr lang="en-US" sz="3200" b="1" i="0" dirty="0">
                <a:solidFill>
                  <a:srgbClr val="FF0000"/>
                </a:solidFill>
                <a:effectLst/>
                <a:latin typeface="Cambria" panose="02040503050406030204" pitchFamily="18" charset="0"/>
                <a:ea typeface="Cambria" panose="02040503050406030204" pitchFamily="18" charset="0"/>
              </a:rPr>
              <a:t>:</a:t>
            </a:r>
          </a:p>
          <a:p>
            <a:pPr algn="ctr"/>
            <a:r>
              <a:rPr lang="en-US" sz="3200" b="1" i="0" dirty="0" err="1">
                <a:solidFill>
                  <a:srgbClr val="FF0000"/>
                </a:solidFill>
                <a:effectLst/>
                <a:latin typeface="Cambria" panose="02040503050406030204" pitchFamily="18" charset="0"/>
                <a:ea typeface="Cambria" panose="02040503050406030204" pitchFamily="18" charset="0"/>
              </a:rPr>
              <a:t>Độ</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dài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đoạn</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màu</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đỏ</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là</a:t>
            </a:r>
            <a:r>
              <a:rPr lang="en-US" sz="3200" b="1" i="0" dirty="0">
                <a:solidFill>
                  <a:srgbClr val="FF0000"/>
                </a:solidFill>
                <a:effectLst/>
                <a:latin typeface="Cambria" panose="02040503050406030204" pitchFamily="18" charset="0"/>
                <a:ea typeface="Cambria" panose="02040503050406030204" pitchFamily="18" charset="0"/>
              </a:rPr>
              <a:t>:</a:t>
            </a:r>
          </a:p>
          <a:p>
            <a:pPr algn="ctr"/>
            <a:r>
              <a:rPr lang="en-US" sz="3200" b="1" i="0" dirty="0">
                <a:solidFill>
                  <a:srgbClr val="FF0000"/>
                </a:solidFill>
                <a:effectLst/>
                <a:latin typeface="Cambria" panose="02040503050406030204" pitchFamily="18" charset="0"/>
                <a:ea typeface="Cambria" panose="02040503050406030204" pitchFamily="18" charset="0"/>
              </a:rPr>
              <a:t>14,2 – 1,8 = 12,4 (dm)</a:t>
            </a:r>
          </a:p>
          <a:p>
            <a:pPr algn="ctr"/>
            <a:r>
              <a:rPr lang="en-US" sz="3200" b="1" i="0" dirty="0" err="1">
                <a:solidFill>
                  <a:srgbClr val="FF0000"/>
                </a:solidFill>
                <a:effectLst/>
                <a:latin typeface="Cambria" panose="02040503050406030204" pitchFamily="18" charset="0"/>
                <a:ea typeface="Cambria" panose="02040503050406030204" pitchFamily="18" charset="0"/>
              </a:rPr>
              <a:t>Độ</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dài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chiếc</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cọc</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là</a:t>
            </a:r>
            <a:r>
              <a:rPr lang="en-US" sz="3200" b="1" i="0" dirty="0">
                <a:solidFill>
                  <a:srgbClr val="FF0000"/>
                </a:solidFill>
                <a:effectLst/>
                <a:latin typeface="Cambria" panose="02040503050406030204" pitchFamily="18" charset="0"/>
                <a:ea typeface="Cambria" panose="02040503050406030204" pitchFamily="18" charset="0"/>
              </a:rPr>
              <a:t>:</a:t>
            </a:r>
          </a:p>
          <a:p>
            <a:pPr algn="ctr"/>
            <a:r>
              <a:rPr lang="en-US" sz="3200" b="1" i="0" dirty="0">
                <a:solidFill>
                  <a:srgbClr val="FF0000"/>
                </a:solidFill>
                <a:effectLst/>
                <a:latin typeface="Cambria" panose="02040503050406030204" pitchFamily="18" charset="0"/>
                <a:ea typeface="Cambria" panose="02040503050406030204" pitchFamily="18" charset="0"/>
              </a:rPr>
              <a:t>14,2 + 12,4 = 26,6 (dm)</a:t>
            </a:r>
          </a:p>
          <a:p>
            <a:pPr algn="r"/>
            <a:r>
              <a:rPr lang="en-US" sz="3200" b="1" i="0" dirty="0" err="1">
                <a:solidFill>
                  <a:srgbClr val="FF0000"/>
                </a:solidFill>
                <a:effectLst/>
                <a:latin typeface="Cambria" panose="02040503050406030204" pitchFamily="18" charset="0"/>
                <a:ea typeface="Cambria" panose="02040503050406030204" pitchFamily="18" charset="0"/>
              </a:rPr>
              <a:t>Đáp</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số</a:t>
            </a:r>
            <a:r>
              <a:rPr lang="en-US" sz="3200" b="1" i="0" dirty="0">
                <a:solidFill>
                  <a:srgbClr val="FF0000"/>
                </a:solidFill>
                <a:effectLst/>
                <a:latin typeface="Cambria" panose="02040503050406030204" pitchFamily="18" charset="0"/>
                <a:ea typeface="Cambria" panose="02040503050406030204" pitchFamily="18" charset="0"/>
              </a:rPr>
              <a:t>: 26,6 dm</a:t>
            </a:r>
          </a:p>
        </p:txBody>
      </p:sp>
    </p:spTree>
    <p:extLst>
      <p:ext uri="{BB962C8B-B14F-4D97-AF65-F5344CB8AC3E}">
        <p14:creationId xmlns:p14="http://schemas.microsoft.com/office/powerpoint/2010/main" val="2917781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616AF1-2040-71CA-2B15-E2B8CAB7F7A8}"/>
              </a:ext>
            </a:extLst>
          </p:cNvPr>
          <p:cNvPicPr>
            <a:picLocks noChangeAspect="1"/>
          </p:cNvPicPr>
          <p:nvPr/>
        </p:nvPicPr>
        <p:blipFill>
          <a:blip r:embed="rId3"/>
          <a:stretch>
            <a:fillRect/>
          </a:stretch>
        </p:blipFill>
        <p:spPr>
          <a:xfrm>
            <a:off x="0" y="-1414981"/>
            <a:ext cx="9339582" cy="9339582"/>
          </a:xfrm>
          <a:prstGeom prst="rect">
            <a:avLst/>
          </a:prstGeom>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4"/>
          <a:stretch>
            <a:fillRect/>
          </a:stretch>
        </p:blipFill>
        <p:spPr>
          <a:xfrm>
            <a:off x="8110958" y="4162584"/>
            <a:ext cx="4158494" cy="2302024"/>
          </a:xfrm>
          <a:prstGeom prst="rect">
            <a:avLst/>
          </a:prstGeom>
          <a:effectLst>
            <a:outerShdw blurRad="12700" dist="12700" dir="18900000" algn="bl" rotWithShape="0">
              <a:prstClr val="black">
                <a:alpha val="40000"/>
              </a:prstClr>
            </a:outerShdw>
          </a:effectLst>
        </p:spPr>
      </p:pic>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5"/>
          <a:stretch>
            <a:fillRect/>
          </a:stretch>
        </p:blipFill>
        <p:spPr>
          <a:xfrm>
            <a:off x="829534" y="0"/>
            <a:ext cx="1638836" cy="1653087"/>
          </a:xfrm>
          <a:prstGeom prst="rect">
            <a:avLst/>
          </a:prstGeom>
          <a:effectLst>
            <a:outerShdw blurRad="12700" dist="12700" dir="2700000" algn="tl" rotWithShape="0">
              <a:prstClr val="black">
                <a:alpha val="40000"/>
              </a:prstClr>
            </a:outerShdw>
          </a:effectLst>
        </p:spPr>
      </p:pic>
      <p:pic>
        <p:nvPicPr>
          <p:cNvPr id="8" name="Picture 7">
            <a:extLst>
              <a:ext uri="{FF2B5EF4-FFF2-40B4-BE49-F238E27FC236}">
                <a16:creationId xmlns:a16="http://schemas.microsoft.com/office/drawing/2014/main" id="{E4783AAB-A3D3-5B71-DF41-73DD45E98333}"/>
              </a:ext>
            </a:extLst>
          </p:cNvPr>
          <p:cNvPicPr>
            <a:picLocks noChangeAspect="1"/>
          </p:cNvPicPr>
          <p:nvPr/>
        </p:nvPicPr>
        <p:blipFill>
          <a:blip r:embed="rId6"/>
          <a:stretch>
            <a:fillRect/>
          </a:stretch>
        </p:blipFill>
        <p:spPr>
          <a:xfrm>
            <a:off x="1688588" y="1340156"/>
            <a:ext cx="5962405" cy="5017443"/>
          </a:xfrm>
          <a:prstGeom prst="rect">
            <a:avLst/>
          </a:prstGeom>
        </p:spPr>
      </p:pic>
    </p:spTree>
    <p:extLst>
      <p:ext uri="{BB962C8B-B14F-4D97-AF65-F5344CB8AC3E}">
        <p14:creationId xmlns:p14="http://schemas.microsoft.com/office/powerpoint/2010/main" val="38611173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B67770-4513-4FF5-34F4-F937F304CA0E}"/>
              </a:ext>
            </a:extLst>
          </p:cNvPr>
          <p:cNvGrpSpPr/>
          <p:nvPr/>
        </p:nvGrpSpPr>
        <p:grpSpPr>
          <a:xfrm>
            <a:off x="1092582" y="387799"/>
            <a:ext cx="861983" cy="1015663"/>
            <a:chOff x="1144100" y="726302"/>
            <a:chExt cx="861983" cy="1015663"/>
          </a:xfrm>
        </p:grpSpPr>
        <p:sp>
          <p:nvSpPr>
            <p:cNvPr id="3" name="Flowchart: Connector 2">
              <a:extLst>
                <a:ext uri="{FF2B5EF4-FFF2-40B4-BE49-F238E27FC236}">
                  <a16:creationId xmlns:a16="http://schemas.microsoft.com/office/drawing/2014/main" id="{866A5DF6-F9EE-FA4C-A5DC-61843E86BD10}"/>
                </a:ext>
              </a:extLst>
            </p:cNvPr>
            <p:cNvSpPr/>
            <p:nvPr/>
          </p:nvSpPr>
          <p:spPr>
            <a:xfrm>
              <a:off x="1161862" y="839755"/>
              <a:ext cx="844221" cy="844221"/>
            </a:xfrm>
            <a:prstGeom prst="flowChartConnector">
              <a:avLst/>
            </a:prstGeom>
            <a:solidFill>
              <a:srgbClr val="AA72D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PA-文本框 54">
              <a:extLst>
                <a:ext uri="{FF2B5EF4-FFF2-40B4-BE49-F238E27FC236}">
                  <a16:creationId xmlns:a16="http://schemas.microsoft.com/office/drawing/2014/main" id="{8400E599-F231-1D0D-C277-C439181821CD}"/>
                </a:ext>
              </a:extLst>
            </p:cNvPr>
            <p:cNvSpPr txBox="1"/>
            <p:nvPr>
              <p:custDataLst>
                <p:tags r:id="rId1"/>
              </p:custDataLst>
            </p:nvPr>
          </p:nvSpPr>
          <p:spPr>
            <a:xfrm>
              <a:off x="1144100" y="726302"/>
              <a:ext cx="841938" cy="1015663"/>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300" normalizeH="0" baseline="0" noProof="0" dirty="0">
                  <a:ln>
                    <a:noFill/>
                  </a:ln>
                  <a:solidFill>
                    <a:prstClr val="white"/>
                  </a:solidFill>
                  <a:effectLst/>
                  <a:uLnTx/>
                  <a:uFillTx/>
                  <a:latin typeface="SVN-Cookies" panose="02040603050506020204" pitchFamily="18" charset="0"/>
                  <a:ea typeface="字魂156号-萌趣苏打饼" panose="00000500000000000000" pitchFamily="2" charset="-122"/>
                  <a:cs typeface="+mn-cs"/>
                  <a:sym typeface="思源黑体 CN" panose="020B0500000000000000" pitchFamily="34" charset="-122"/>
                </a:rPr>
                <a:t>4</a:t>
              </a:r>
              <a:endParaRPr kumimoji="0" lang="zh-CN" altLang="en-US" sz="6000" b="0" i="0" u="none" strike="noStrike" kern="1200" cap="none" spc="-300" normalizeH="0" baseline="0" noProof="0" dirty="0">
                <a:ln>
                  <a:noFill/>
                </a:ln>
                <a:solidFill>
                  <a:prstClr val="white"/>
                </a:solidFill>
                <a:effectLst/>
                <a:uLnTx/>
                <a:uFillTx/>
                <a:latin typeface="SVN-Cookies" panose="02040603050506020204" pitchFamily="18" charset="0"/>
                <a:ea typeface="字魂156号-萌趣苏打饼" panose="00000500000000000000" pitchFamily="2" charset="-122"/>
                <a:cs typeface="+mn-cs"/>
                <a:sym typeface="思源黑体 CN" panose="020B0500000000000000" pitchFamily="34" charset="-122"/>
              </a:endParaRPr>
            </a:p>
          </p:txBody>
        </p:sp>
      </p:grpSp>
      <p:grpSp>
        <p:nvGrpSpPr>
          <p:cNvPr id="5" name="Group 4">
            <a:extLst>
              <a:ext uri="{FF2B5EF4-FFF2-40B4-BE49-F238E27FC236}">
                <a16:creationId xmlns:a16="http://schemas.microsoft.com/office/drawing/2014/main" id="{0DD11DC5-31BC-5320-4CFF-8342B2E9FFAA}"/>
              </a:ext>
            </a:extLst>
          </p:cNvPr>
          <p:cNvGrpSpPr/>
          <p:nvPr/>
        </p:nvGrpSpPr>
        <p:grpSpPr>
          <a:xfrm>
            <a:off x="2079699" y="517391"/>
            <a:ext cx="1201981" cy="803409"/>
            <a:chOff x="2486527" y="908289"/>
            <a:chExt cx="27511599" cy="2440122"/>
          </a:xfrm>
        </p:grpSpPr>
        <p:sp>
          <p:nvSpPr>
            <p:cNvPr id="6" name="Rectangle: Rounded Corners 5">
              <a:extLst>
                <a:ext uri="{FF2B5EF4-FFF2-40B4-BE49-F238E27FC236}">
                  <a16:creationId xmlns:a16="http://schemas.microsoft.com/office/drawing/2014/main" id="{4BE78901-4F61-106C-1E76-D914BE227607}"/>
                </a:ext>
              </a:extLst>
            </p:cNvPr>
            <p:cNvSpPr/>
            <p:nvPr/>
          </p:nvSpPr>
          <p:spPr>
            <a:xfrm>
              <a:off x="2486527" y="908289"/>
              <a:ext cx="27511599" cy="2440122"/>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0EED5A9-FD6E-3D49-6B12-0A0249C940F6}"/>
                </a:ext>
              </a:extLst>
            </p:cNvPr>
            <p:cNvSpPr txBox="1"/>
            <p:nvPr/>
          </p:nvSpPr>
          <p:spPr>
            <a:xfrm>
              <a:off x="3563980" y="963715"/>
              <a:ext cx="253566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Số</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t>
              </a:r>
            </a:p>
          </p:txBody>
        </p:sp>
      </p:grpSp>
      <p:pic>
        <p:nvPicPr>
          <p:cNvPr id="10" name="Picture 9">
            <a:extLst>
              <a:ext uri="{FF2B5EF4-FFF2-40B4-BE49-F238E27FC236}">
                <a16:creationId xmlns:a16="http://schemas.microsoft.com/office/drawing/2014/main" id="{E49E48EC-9845-B008-922D-E2D2EC7D0303}"/>
              </a:ext>
            </a:extLst>
          </p:cNvPr>
          <p:cNvPicPr>
            <a:picLocks noChangeAspect="1"/>
          </p:cNvPicPr>
          <p:nvPr/>
        </p:nvPicPr>
        <p:blipFill>
          <a:blip r:embed="rId3"/>
          <a:stretch>
            <a:fillRect/>
          </a:stretch>
        </p:blipFill>
        <p:spPr>
          <a:xfrm>
            <a:off x="1703070" y="1346835"/>
            <a:ext cx="8724900" cy="2762250"/>
          </a:xfrm>
          <a:prstGeom prst="rect">
            <a:avLst/>
          </a:prstGeom>
        </p:spPr>
      </p:pic>
      <p:grpSp>
        <p:nvGrpSpPr>
          <p:cNvPr id="30" name="Group 29">
            <a:extLst>
              <a:ext uri="{FF2B5EF4-FFF2-40B4-BE49-F238E27FC236}">
                <a16:creationId xmlns:a16="http://schemas.microsoft.com/office/drawing/2014/main" id="{061F3F58-4F45-20CA-08E9-85EDD10A9D8C}"/>
              </a:ext>
            </a:extLst>
          </p:cNvPr>
          <p:cNvGrpSpPr/>
          <p:nvPr/>
        </p:nvGrpSpPr>
        <p:grpSpPr>
          <a:xfrm>
            <a:off x="650240" y="3901440"/>
            <a:ext cx="9763760" cy="2482603"/>
            <a:chOff x="1239520" y="3891280"/>
            <a:chExt cx="9763760" cy="2482603"/>
          </a:xfrm>
        </p:grpSpPr>
        <p:sp>
          <p:nvSpPr>
            <p:cNvPr id="14" name="TextBox 13">
              <a:extLst>
                <a:ext uri="{FF2B5EF4-FFF2-40B4-BE49-F238E27FC236}">
                  <a16:creationId xmlns:a16="http://schemas.microsoft.com/office/drawing/2014/main" id="{AB13A8F7-55C1-610E-D1BB-B3CF31941D76}"/>
                </a:ext>
              </a:extLst>
            </p:cNvPr>
            <p:cNvSpPr txBox="1"/>
            <p:nvPr/>
          </p:nvSpPr>
          <p:spPr>
            <a:xfrm>
              <a:off x="1239520" y="3891280"/>
              <a:ext cx="9763760" cy="2482603"/>
            </a:xfrm>
            <a:prstGeom prst="rect">
              <a:avLst/>
            </a:prstGeom>
            <a:noFill/>
          </p:spPr>
          <p:txBody>
            <a:bodyPr wrap="square" rtlCol="0">
              <a:spAutoFit/>
            </a:bodyPr>
            <a:lstStyle/>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a) </a:t>
              </a:r>
              <a:r>
                <a:rPr lang="en-US" sz="3600" b="0" i="0" dirty="0" err="1">
                  <a:solidFill>
                    <a:srgbClr val="000000"/>
                  </a:solidFill>
                  <a:effectLst/>
                  <a:latin typeface="Cambria" panose="02040503050406030204" pitchFamily="18" charset="0"/>
                  <a:ea typeface="Cambria" panose="02040503050406030204" pitchFamily="18" charset="0"/>
                </a:rPr>
                <a:t>Rô-bốt</a:t>
              </a:r>
              <a:r>
                <a:rPr lang="en-US" sz="3600" b="0" i="0" dirty="0">
                  <a:solidFill>
                    <a:srgbClr val="000000"/>
                  </a:solidFill>
                  <a:effectLst/>
                  <a:latin typeface="Cambria" panose="02040503050406030204" pitchFamily="18" charset="0"/>
                  <a:ea typeface="Cambria" panose="02040503050406030204" pitchFamily="18" charset="0"/>
                </a:rPr>
                <a:t> A </a:t>
              </a:r>
              <a:r>
                <a:rPr lang="en-US" sz="3600" b="0" i="0" dirty="0" err="1">
                  <a:solidFill>
                    <a:srgbClr val="000000"/>
                  </a:solidFill>
                  <a:effectLst/>
                  <a:latin typeface="Cambria" panose="02040503050406030204" pitchFamily="18" charset="0"/>
                  <a:ea typeface="Cambria" panose="02040503050406030204" pitchFamily="18" charset="0"/>
                </a:rPr>
                <a:t>cân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nặng</a:t>
              </a:r>
              <a:r>
                <a:rPr lang="en-US" sz="3600" b="0" i="0" dirty="0">
                  <a:solidFill>
                    <a:srgbClr val="000000"/>
                  </a:solidFill>
                  <a:effectLst/>
                  <a:latin typeface="Cambria" panose="02040503050406030204" pitchFamily="18" charset="0"/>
                  <a:ea typeface="Cambria" panose="02040503050406030204" pitchFamily="18" charset="0"/>
                </a:rPr>
                <a:t>           kg.</a:t>
              </a:r>
            </a:p>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b) </a:t>
              </a:r>
              <a:r>
                <a:rPr lang="en-US" sz="3600" b="0" i="0" dirty="0" err="1">
                  <a:solidFill>
                    <a:srgbClr val="000000"/>
                  </a:solidFill>
                  <a:effectLst/>
                  <a:latin typeface="Cambria" panose="02040503050406030204" pitchFamily="18" charset="0"/>
                  <a:ea typeface="Cambria" panose="02040503050406030204" pitchFamily="18" charset="0"/>
                </a:rPr>
                <a:t>Rô-bốt</a:t>
              </a:r>
              <a:r>
                <a:rPr lang="en-US" sz="3600" b="0" i="0" dirty="0">
                  <a:solidFill>
                    <a:srgbClr val="000000"/>
                  </a:solidFill>
                  <a:effectLst/>
                  <a:latin typeface="Cambria" panose="02040503050406030204" pitchFamily="18" charset="0"/>
                  <a:ea typeface="Cambria" panose="02040503050406030204" pitchFamily="18" charset="0"/>
                </a:rPr>
                <a:t> B </a:t>
              </a:r>
              <a:r>
                <a:rPr lang="en-US" sz="3600" b="0" i="0" dirty="0" err="1">
                  <a:solidFill>
                    <a:srgbClr val="000000"/>
                  </a:solidFill>
                  <a:effectLst/>
                  <a:latin typeface="Cambria" panose="02040503050406030204" pitchFamily="18" charset="0"/>
                  <a:ea typeface="Cambria" panose="02040503050406030204" pitchFamily="18" charset="0"/>
                </a:rPr>
                <a:t>cân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nặng</a:t>
              </a:r>
              <a:r>
                <a:rPr lang="en-US" sz="3600" b="0" i="0" dirty="0">
                  <a:solidFill>
                    <a:srgbClr val="000000"/>
                  </a:solidFill>
                  <a:effectLst/>
                  <a:latin typeface="Cambria" panose="02040503050406030204" pitchFamily="18" charset="0"/>
                  <a:ea typeface="Cambria" panose="02040503050406030204" pitchFamily="18" charset="0"/>
                </a:rPr>
                <a:t>           kg.</a:t>
              </a:r>
            </a:p>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c) </a:t>
              </a:r>
              <a:r>
                <a:rPr lang="en-US" sz="3600" b="0" i="0" dirty="0" err="1">
                  <a:solidFill>
                    <a:srgbClr val="000000"/>
                  </a:solidFill>
                  <a:effectLst/>
                  <a:latin typeface="Cambria" panose="02040503050406030204" pitchFamily="18" charset="0"/>
                  <a:ea typeface="Cambria" panose="02040503050406030204" pitchFamily="18" charset="0"/>
                </a:rPr>
                <a:t>Rô-bốt</a:t>
              </a:r>
              <a:r>
                <a:rPr lang="en-US" sz="3600" b="0" i="0" dirty="0">
                  <a:solidFill>
                    <a:srgbClr val="000000"/>
                  </a:solidFill>
                  <a:effectLst/>
                  <a:latin typeface="Cambria" panose="02040503050406030204" pitchFamily="18" charset="0"/>
                  <a:ea typeface="Cambria" panose="02040503050406030204" pitchFamily="18" charset="0"/>
                </a:rPr>
                <a:t> C </a:t>
              </a:r>
              <a:r>
                <a:rPr lang="en-US" sz="3600" b="0" i="0" dirty="0" err="1">
                  <a:solidFill>
                    <a:srgbClr val="000000"/>
                  </a:solidFill>
                  <a:effectLst/>
                  <a:latin typeface="Cambria" panose="02040503050406030204" pitchFamily="18" charset="0"/>
                  <a:ea typeface="Cambria" panose="02040503050406030204" pitchFamily="18" charset="0"/>
                </a:rPr>
                <a:t>cân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nặng</a:t>
              </a:r>
              <a:r>
                <a:rPr lang="en-US" sz="3600" b="0" i="0" dirty="0">
                  <a:solidFill>
                    <a:srgbClr val="000000"/>
                  </a:solidFill>
                  <a:effectLst/>
                  <a:latin typeface="Cambria" panose="02040503050406030204" pitchFamily="18" charset="0"/>
                  <a:ea typeface="Cambria" panose="02040503050406030204" pitchFamily="18" charset="0"/>
                </a:rPr>
                <a:t>           kg.</a:t>
              </a:r>
            </a:p>
          </p:txBody>
        </p:sp>
        <p:sp>
          <p:nvSpPr>
            <p:cNvPr id="16" name="Rectangle: Rounded Corners 15">
              <a:extLst>
                <a:ext uri="{FF2B5EF4-FFF2-40B4-BE49-F238E27FC236}">
                  <a16:creationId xmlns:a16="http://schemas.microsoft.com/office/drawing/2014/main" id="{E2B5B4C0-E329-39EB-5EDA-8FD027CFF214}"/>
                </a:ext>
              </a:extLst>
            </p:cNvPr>
            <p:cNvSpPr/>
            <p:nvPr/>
          </p:nvSpPr>
          <p:spPr>
            <a:xfrm>
              <a:off x="5466080" y="4104640"/>
              <a:ext cx="97536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chemeClr val="tx1"/>
                  </a:solidFill>
                  <a:latin typeface="Cambria" panose="02040503050406030204" pitchFamily="18" charset="0"/>
                  <a:ea typeface="Cambria" panose="02040503050406030204" pitchFamily="18" charset="0"/>
                </a:rPr>
                <a:t>?</a:t>
              </a:r>
            </a:p>
          </p:txBody>
        </p:sp>
        <p:sp>
          <p:nvSpPr>
            <p:cNvPr id="24" name="Rectangle: Rounded Corners 23">
              <a:extLst>
                <a:ext uri="{FF2B5EF4-FFF2-40B4-BE49-F238E27FC236}">
                  <a16:creationId xmlns:a16="http://schemas.microsoft.com/office/drawing/2014/main" id="{95FABA89-AA83-AD0A-A0FE-E40BD14F3632}"/>
                </a:ext>
              </a:extLst>
            </p:cNvPr>
            <p:cNvSpPr/>
            <p:nvPr/>
          </p:nvSpPr>
          <p:spPr>
            <a:xfrm>
              <a:off x="5476240" y="4917440"/>
              <a:ext cx="97536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chemeClr val="tx1"/>
                  </a:solidFill>
                  <a:latin typeface="Cambria" panose="02040503050406030204" pitchFamily="18" charset="0"/>
                  <a:ea typeface="Cambria" panose="02040503050406030204" pitchFamily="18" charset="0"/>
                </a:rPr>
                <a:t>?</a:t>
              </a:r>
            </a:p>
          </p:txBody>
        </p:sp>
        <p:sp>
          <p:nvSpPr>
            <p:cNvPr id="28" name="Rectangle: Rounded Corners 27">
              <a:extLst>
                <a:ext uri="{FF2B5EF4-FFF2-40B4-BE49-F238E27FC236}">
                  <a16:creationId xmlns:a16="http://schemas.microsoft.com/office/drawing/2014/main" id="{4C427FBD-1B41-410E-599C-B1A0A041DE5D}"/>
                </a:ext>
              </a:extLst>
            </p:cNvPr>
            <p:cNvSpPr/>
            <p:nvPr/>
          </p:nvSpPr>
          <p:spPr>
            <a:xfrm>
              <a:off x="5384800" y="5720080"/>
              <a:ext cx="97536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chemeClr val="tx1"/>
                  </a:solidFill>
                  <a:latin typeface="Cambria" panose="02040503050406030204" pitchFamily="18" charset="0"/>
                  <a:ea typeface="Cambria" panose="02040503050406030204" pitchFamily="18" charset="0"/>
                </a:rPr>
                <a:t>?</a:t>
              </a:r>
            </a:p>
          </p:txBody>
        </p:sp>
      </p:grpSp>
      <p:sp>
        <p:nvSpPr>
          <p:cNvPr id="34" name="TextBox 33">
            <a:extLst>
              <a:ext uri="{FF2B5EF4-FFF2-40B4-BE49-F238E27FC236}">
                <a16:creationId xmlns:a16="http://schemas.microsoft.com/office/drawing/2014/main" id="{C4FC1470-3DD3-8BEB-6C2D-D84DBDCFEC81}"/>
              </a:ext>
            </a:extLst>
          </p:cNvPr>
          <p:cNvSpPr txBox="1"/>
          <p:nvPr/>
        </p:nvSpPr>
        <p:spPr>
          <a:xfrm>
            <a:off x="7000240" y="4074160"/>
            <a:ext cx="4185920" cy="584775"/>
          </a:xfrm>
          <a:prstGeom prst="rect">
            <a:avLst/>
          </a:prstGeom>
          <a:noFill/>
        </p:spPr>
        <p:txBody>
          <a:bodyPr wrap="square" rtlCol="0">
            <a:spAutoFit/>
          </a:bodyPr>
          <a:lstStyle/>
          <a:p>
            <a:r>
              <a:rPr lang="en-US" sz="3200" b="1" i="0" dirty="0">
                <a:solidFill>
                  <a:srgbClr val="FF0000"/>
                </a:solidFill>
                <a:effectLst/>
                <a:latin typeface="Cambria" panose="02040503050406030204" pitchFamily="18" charset="0"/>
                <a:ea typeface="Cambria" panose="02040503050406030204" pitchFamily="18" charset="0"/>
              </a:rPr>
              <a:t>8 – 5,5 = 2,5 (kg)</a:t>
            </a:r>
            <a:endParaRPr lang="en-US" sz="3200" b="1" dirty="0">
              <a:solidFill>
                <a:srgbClr val="FF0000"/>
              </a:solidFill>
              <a:latin typeface="Cambria" panose="02040503050406030204" pitchFamily="18" charset="0"/>
              <a:ea typeface="Cambria" panose="02040503050406030204" pitchFamily="18" charset="0"/>
            </a:endParaRPr>
          </a:p>
        </p:txBody>
      </p:sp>
      <p:sp>
        <p:nvSpPr>
          <p:cNvPr id="35" name="Rectangle: Rounded Corners 34">
            <a:extLst>
              <a:ext uri="{FF2B5EF4-FFF2-40B4-BE49-F238E27FC236}">
                <a16:creationId xmlns:a16="http://schemas.microsoft.com/office/drawing/2014/main" id="{3D4334E5-E198-222C-E137-B41BFB28F652}"/>
              </a:ext>
            </a:extLst>
          </p:cNvPr>
          <p:cNvSpPr/>
          <p:nvPr/>
        </p:nvSpPr>
        <p:spPr>
          <a:xfrm>
            <a:off x="4876800" y="4114800"/>
            <a:ext cx="97536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2,5</a:t>
            </a:r>
          </a:p>
        </p:txBody>
      </p:sp>
      <p:sp>
        <p:nvSpPr>
          <p:cNvPr id="36" name="TextBox 35">
            <a:extLst>
              <a:ext uri="{FF2B5EF4-FFF2-40B4-BE49-F238E27FC236}">
                <a16:creationId xmlns:a16="http://schemas.microsoft.com/office/drawing/2014/main" id="{17DC8407-33E2-53D8-BC4B-3D8CFD238AB7}"/>
              </a:ext>
            </a:extLst>
          </p:cNvPr>
          <p:cNvSpPr txBox="1"/>
          <p:nvPr/>
        </p:nvSpPr>
        <p:spPr>
          <a:xfrm>
            <a:off x="7030720" y="4856480"/>
            <a:ext cx="418592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4,7 – 2,5 = 2,2 (kg)</a:t>
            </a:r>
          </a:p>
        </p:txBody>
      </p:sp>
      <p:sp>
        <p:nvSpPr>
          <p:cNvPr id="37" name="Rectangle: Rounded Corners 36">
            <a:extLst>
              <a:ext uri="{FF2B5EF4-FFF2-40B4-BE49-F238E27FC236}">
                <a16:creationId xmlns:a16="http://schemas.microsoft.com/office/drawing/2014/main" id="{758205A9-B437-AEC8-57D4-0E8104526C01}"/>
              </a:ext>
            </a:extLst>
          </p:cNvPr>
          <p:cNvSpPr/>
          <p:nvPr/>
        </p:nvSpPr>
        <p:spPr>
          <a:xfrm>
            <a:off x="4876800" y="4917440"/>
            <a:ext cx="97536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2,2</a:t>
            </a:r>
          </a:p>
        </p:txBody>
      </p:sp>
      <p:sp>
        <p:nvSpPr>
          <p:cNvPr id="38" name="TextBox 37">
            <a:extLst>
              <a:ext uri="{FF2B5EF4-FFF2-40B4-BE49-F238E27FC236}">
                <a16:creationId xmlns:a16="http://schemas.microsoft.com/office/drawing/2014/main" id="{32D6AB05-35CF-5C94-5723-9FE6686F2973}"/>
              </a:ext>
            </a:extLst>
          </p:cNvPr>
          <p:cNvSpPr txBox="1"/>
          <p:nvPr/>
        </p:nvSpPr>
        <p:spPr>
          <a:xfrm>
            <a:off x="7010400" y="5659120"/>
            <a:ext cx="418592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5,5 – 2,2 = 3,3 (kg)</a:t>
            </a:r>
          </a:p>
        </p:txBody>
      </p:sp>
      <p:sp>
        <p:nvSpPr>
          <p:cNvPr id="39" name="Rectangle: Rounded Corners 38">
            <a:extLst>
              <a:ext uri="{FF2B5EF4-FFF2-40B4-BE49-F238E27FC236}">
                <a16:creationId xmlns:a16="http://schemas.microsoft.com/office/drawing/2014/main" id="{20ED0565-A6C2-7D0F-4C40-267312E23959}"/>
              </a:ext>
            </a:extLst>
          </p:cNvPr>
          <p:cNvSpPr/>
          <p:nvPr/>
        </p:nvSpPr>
        <p:spPr>
          <a:xfrm>
            <a:off x="4765040" y="5730240"/>
            <a:ext cx="97536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3,3</a:t>
            </a:r>
          </a:p>
        </p:txBody>
      </p:sp>
    </p:spTree>
    <p:extLst>
      <p:ext uri="{BB962C8B-B14F-4D97-AF65-F5344CB8AC3E}">
        <p14:creationId xmlns:p14="http://schemas.microsoft.com/office/powerpoint/2010/main" val="386626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arn(inVertical)">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4">
                                            <p:txEl>
                                              <p:pRg st="0" end="0"/>
                                            </p:txEl>
                                          </p:spTgt>
                                        </p:tgtEl>
                                        <p:attrNameLst>
                                          <p:attrName>style.visibility</p:attrName>
                                        </p:attrNameLst>
                                      </p:cBhvr>
                                      <p:to>
                                        <p:strVal val="visible"/>
                                      </p:to>
                                    </p:set>
                                    <p:animEffect transition="in" filter="wipe(down)">
                                      <p:cBhvr>
                                        <p:cTn id="23" dur="500"/>
                                        <p:tgtEl>
                                          <p:spTgt spid="3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down)">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6">
                                            <p:txEl>
                                              <p:pRg st="0" end="0"/>
                                            </p:txEl>
                                          </p:spTgt>
                                        </p:tgtEl>
                                        <p:attrNameLst>
                                          <p:attrName>style.visibility</p:attrName>
                                        </p:attrNameLst>
                                      </p:cBhvr>
                                      <p:to>
                                        <p:strVal val="visible"/>
                                      </p:to>
                                    </p:set>
                                    <p:animEffect transition="in" filter="wipe(down)">
                                      <p:cBhvr>
                                        <p:cTn id="33" dur="500"/>
                                        <p:tgtEl>
                                          <p:spTgt spid="36">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wipe(down)">
                                      <p:cBhvr>
                                        <p:cTn id="38" dur="500"/>
                                        <p:tgtEl>
                                          <p:spTgt spid="3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38">
                                            <p:txEl>
                                              <p:pRg st="0" end="0"/>
                                            </p:txEl>
                                          </p:spTgt>
                                        </p:tgtEl>
                                        <p:attrNameLst>
                                          <p:attrName>style.visibility</p:attrName>
                                        </p:attrNameLst>
                                      </p:cBhvr>
                                      <p:to>
                                        <p:strVal val="visible"/>
                                      </p:to>
                                    </p:set>
                                    <p:animEffect transition="in" filter="wipe(down)">
                                      <p:cBhvr>
                                        <p:cTn id="43" dur="500"/>
                                        <p:tgtEl>
                                          <p:spTgt spid="38">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wipe(down)">
                                      <p:cBhvr>
                                        <p:cTn id="4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7" grpId="0" animBg="1"/>
      <p:bldP spid="3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id="{076707B8-218F-5553-EC76-61A1803D444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1821181"/>
            <a:ext cx="5118463" cy="5118463"/>
          </a:xfrm>
          <a:prstGeom prst="rect">
            <a:avLst/>
          </a:prstGeom>
          <a:effectLst>
            <a:outerShdw blurRad="25400" dist="25400" dir="18900000" algn="bl" rotWithShape="0">
              <a:prstClr val="black">
                <a:alpha val="40000"/>
              </a:prstClr>
            </a:outerShdw>
          </a:effectLst>
        </p:spPr>
      </p:pic>
      <p:grpSp>
        <p:nvGrpSpPr>
          <p:cNvPr id="10" name="Group 9">
            <a:extLst>
              <a:ext uri="{FF2B5EF4-FFF2-40B4-BE49-F238E27FC236}">
                <a16:creationId xmlns:a16="http://schemas.microsoft.com/office/drawing/2014/main" id="{F46AEE8A-4A3F-C2B9-48F8-D9C23872BD54}"/>
              </a:ext>
            </a:extLst>
          </p:cNvPr>
          <p:cNvGrpSpPr/>
          <p:nvPr/>
        </p:nvGrpSpPr>
        <p:grpSpPr>
          <a:xfrm>
            <a:off x="5274129" y="0"/>
            <a:ext cx="5763985" cy="6939644"/>
            <a:chOff x="5274129" y="0"/>
            <a:chExt cx="5763985" cy="6939644"/>
          </a:xfrm>
        </p:grpSpPr>
        <p:pic>
          <p:nvPicPr>
            <p:cNvPr id="3" name="图片 4">
              <a:extLst>
                <a:ext uri="{FF2B5EF4-FFF2-40B4-BE49-F238E27FC236}">
                  <a16:creationId xmlns:a16="http://schemas.microsoft.com/office/drawing/2014/main" id="{D9078DF5-8803-A29D-361E-E7F8111CC139}"/>
                </a:ext>
              </a:extLst>
            </p:cNvPr>
            <p:cNvPicPr>
              <a:picLocks noChangeAspect="1"/>
            </p:cNvPicPr>
            <p:nvPr/>
          </p:nvPicPr>
          <p:blipFill rotWithShape="1">
            <a:blip r:embed="rId3">
              <a:extLst>
                <a:ext uri="{28A0092B-C50C-407E-A947-70E740481C1C}">
                  <a14:useLocalDpi xmlns:a14="http://schemas.microsoft.com/office/drawing/2010/main" val="0"/>
                </a:ext>
              </a:extLst>
            </a:blip>
            <a:srcRect l="19711" t="10963" r="15234" b="10714"/>
            <a:stretch/>
          </p:blipFill>
          <p:spPr>
            <a:xfrm>
              <a:off x="5274129" y="0"/>
              <a:ext cx="5763985" cy="6939644"/>
            </a:xfrm>
            <a:prstGeom prst="rect">
              <a:avLst/>
            </a:prstGeom>
          </p:spPr>
        </p:pic>
        <p:sp>
          <p:nvSpPr>
            <p:cNvPr id="11" name="TextBox 10">
              <a:extLst>
                <a:ext uri="{FF2B5EF4-FFF2-40B4-BE49-F238E27FC236}">
                  <a16:creationId xmlns:a16="http://schemas.microsoft.com/office/drawing/2014/main" id="{DB766C6E-8ADA-362A-1971-868DBDE1A94B}"/>
                </a:ext>
              </a:extLst>
            </p:cNvPr>
            <p:cNvSpPr txBox="1"/>
            <p:nvPr/>
          </p:nvSpPr>
          <p:spPr>
            <a:xfrm>
              <a:off x="6065581" y="2515917"/>
              <a:ext cx="4040787" cy="1478353"/>
            </a:xfrm>
            <a:prstGeom prst="rect">
              <a:avLst/>
            </a:prstGeom>
            <a:noFill/>
          </p:spPr>
          <p:txBody>
            <a:bodyPr wrap="square" rtlCol="0">
              <a:spAutoFit/>
            </a:bodyPr>
            <a:lstStyle/>
            <a:p>
              <a:pPr marL="457200" indent="-457200">
                <a:lnSpc>
                  <a:spcPct val="150000"/>
                </a:lnSpc>
                <a:buFontTx/>
                <a:buChar char="-"/>
              </a:pPr>
              <a:r>
                <a:rPr lang="en-US" sz="3200" b="1" dirty="0" err="1">
                  <a:latin typeface="Cambria" panose="02040503050406030204" pitchFamily="18" charset="0"/>
                  <a:cs typeface="Arial" panose="020B0604020202020204" pitchFamily="34" charset="0"/>
                </a:rPr>
                <a:t>Ôn</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lại</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bài</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cũ</a:t>
              </a:r>
              <a:endParaRPr lang="en-US" sz="3200" b="1" dirty="0">
                <a:latin typeface="Cambria" panose="02040503050406030204" pitchFamily="18" charset="0"/>
                <a:cs typeface="Arial" panose="020B0604020202020204" pitchFamily="34" charset="0"/>
              </a:endParaRPr>
            </a:p>
            <a:p>
              <a:pPr marL="457200" indent="-457200">
                <a:lnSpc>
                  <a:spcPct val="150000"/>
                </a:lnSpc>
                <a:buFontTx/>
                <a:buChar char="-"/>
              </a:pPr>
              <a:r>
                <a:rPr lang="en-US" sz="3200" b="1" dirty="0" err="1">
                  <a:latin typeface="Cambria" panose="02040503050406030204" pitchFamily="18" charset="0"/>
                  <a:cs typeface="Arial" panose="020B0604020202020204" pitchFamily="34" charset="0"/>
                </a:rPr>
                <a:t>Chuẩn</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bị</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bài</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mới</a:t>
              </a:r>
              <a:endParaRPr lang="en-US" sz="3200" b="1" dirty="0">
                <a:latin typeface="Cambria" panose="02040503050406030204" pitchFamily="18" charset="0"/>
                <a:cs typeface="Arial" panose="020B0604020202020204" pitchFamily="34" charset="0"/>
              </a:endParaRPr>
            </a:p>
          </p:txBody>
        </p:sp>
      </p:grpSp>
      <p:pic>
        <p:nvPicPr>
          <p:cNvPr id="4" name="Picture 3">
            <a:extLst>
              <a:ext uri="{FF2B5EF4-FFF2-40B4-BE49-F238E27FC236}">
                <a16:creationId xmlns:a16="http://schemas.microsoft.com/office/drawing/2014/main" id="{ADF983EE-1A7C-AEB6-7A48-F84EBEC3A192}"/>
              </a:ext>
            </a:extLst>
          </p:cNvPr>
          <p:cNvPicPr>
            <a:picLocks noChangeAspect="1"/>
          </p:cNvPicPr>
          <p:nvPr/>
        </p:nvPicPr>
        <p:blipFill>
          <a:blip r:embed="rId4"/>
          <a:stretch>
            <a:fillRect/>
          </a:stretch>
        </p:blipFill>
        <p:spPr>
          <a:xfrm>
            <a:off x="183853" y="176922"/>
            <a:ext cx="5803895" cy="2566638"/>
          </a:xfrm>
          <a:prstGeom prst="rect">
            <a:avLst/>
          </a:prstGeom>
        </p:spPr>
      </p:pic>
    </p:spTree>
    <p:extLst>
      <p:ext uri="{BB962C8B-B14F-4D97-AF65-F5344CB8AC3E}">
        <p14:creationId xmlns:p14="http://schemas.microsoft.com/office/powerpoint/2010/main" val="72413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AB4D752F-FAB5-47D5-B9C8-7E2D6C21660D}"/>
              </a:ext>
            </a:extLst>
          </p:cNvPr>
          <p:cNvPicPr>
            <a:picLocks noChangeAspect="1"/>
          </p:cNvPicPr>
          <p:nvPr/>
        </p:nvPicPr>
        <p:blipFill>
          <a:blip r:embed="rId2">
            <a:extLst>
              <a:ext uri="{28A0092B-C50C-407E-A947-70E740481C1C}">
                <a14:useLocalDpi xmlns:a14="http://schemas.microsoft.com/office/drawing/2010/main" val="0"/>
              </a:ext>
            </a:extLst>
          </a:blip>
          <a:srcRect l="18088" r="15404"/>
          <a:stretch>
            <a:fillRect/>
          </a:stretch>
        </p:blipFill>
        <p:spPr>
          <a:xfrm>
            <a:off x="259614" y="-23804"/>
            <a:ext cx="12261411" cy="6638738"/>
          </a:xfrm>
          <a:custGeom>
            <a:avLst/>
            <a:gdLst>
              <a:gd name="connsiteX0" fmla="*/ 0 w 8108576"/>
              <a:gd name="connsiteY0" fmla="*/ 0 h 4445000"/>
              <a:gd name="connsiteX1" fmla="*/ 8108576 w 8108576"/>
              <a:gd name="connsiteY1" fmla="*/ 0 h 4445000"/>
              <a:gd name="connsiteX2" fmla="*/ 8108576 w 8108576"/>
              <a:gd name="connsiteY2" fmla="*/ 4445000 h 4445000"/>
              <a:gd name="connsiteX3" fmla="*/ 0 w 8108576"/>
              <a:gd name="connsiteY3" fmla="*/ 4445000 h 4445000"/>
            </a:gdLst>
            <a:ahLst/>
            <a:cxnLst>
              <a:cxn ang="0">
                <a:pos x="connsiteX0" y="connsiteY0"/>
              </a:cxn>
              <a:cxn ang="0">
                <a:pos x="connsiteX1" y="connsiteY1"/>
              </a:cxn>
              <a:cxn ang="0">
                <a:pos x="connsiteX2" y="connsiteY2"/>
              </a:cxn>
              <a:cxn ang="0">
                <a:pos x="connsiteX3" y="connsiteY3"/>
              </a:cxn>
            </a:cxnLst>
            <a:rect l="l" t="t" r="r" b="b"/>
            <a:pathLst>
              <a:path w="8108576" h="4445000">
                <a:moveTo>
                  <a:pt x="0" y="0"/>
                </a:moveTo>
                <a:lnTo>
                  <a:pt x="8108576" y="0"/>
                </a:lnTo>
                <a:lnTo>
                  <a:pt x="8108576" y="4445000"/>
                </a:lnTo>
                <a:lnTo>
                  <a:pt x="0" y="4445000"/>
                </a:lnTo>
                <a:close/>
              </a:path>
            </a:pathLst>
          </a:custGeom>
          <a:effectLst>
            <a:outerShdw blurRad="12700" dist="12700" dir="18900000" algn="bl" rotWithShape="0">
              <a:prstClr val="black">
                <a:alpha val="40000"/>
              </a:prstClr>
            </a:outerShdw>
          </a:effectLst>
        </p:spPr>
      </p:pic>
      <p:pic>
        <p:nvPicPr>
          <p:cNvPr id="25" name="图片 24">
            <a:extLst>
              <a:ext uri="{FF2B5EF4-FFF2-40B4-BE49-F238E27FC236}">
                <a16:creationId xmlns:a16="http://schemas.microsoft.com/office/drawing/2014/main" id="{20EBA88E-8BAE-45C5-8C16-9B8E4AF550D5}"/>
              </a:ext>
            </a:extLst>
          </p:cNvPr>
          <p:cNvPicPr>
            <a:picLocks noChangeAspect="1"/>
          </p:cNvPicPr>
          <p:nvPr/>
        </p:nvPicPr>
        <p:blipFill>
          <a:blip r:embed="rId3"/>
          <a:stretch>
            <a:fillRect/>
          </a:stretch>
        </p:blipFill>
        <p:spPr>
          <a:xfrm>
            <a:off x="-200416" y="4603792"/>
            <a:ext cx="4685947" cy="2594006"/>
          </a:xfrm>
          <a:prstGeom prst="rect">
            <a:avLst/>
          </a:prstGeom>
          <a:effectLst>
            <a:outerShdw blurRad="12700" dist="12700" dir="18900000" algn="bl" rotWithShape="0">
              <a:prstClr val="black">
                <a:alpha val="40000"/>
              </a:prstClr>
            </a:outerShdw>
          </a:effectLst>
        </p:spPr>
      </p:pic>
      <p:pic>
        <p:nvPicPr>
          <p:cNvPr id="15" name="Picture 14">
            <a:extLst>
              <a:ext uri="{FF2B5EF4-FFF2-40B4-BE49-F238E27FC236}">
                <a16:creationId xmlns:a16="http://schemas.microsoft.com/office/drawing/2014/main" id="{6DF17065-A34E-0F85-D4D7-CD93CCB63436}"/>
              </a:ext>
            </a:extLst>
          </p:cNvPr>
          <p:cNvPicPr>
            <a:picLocks noChangeAspect="1"/>
          </p:cNvPicPr>
          <p:nvPr/>
        </p:nvPicPr>
        <p:blipFill>
          <a:blip r:embed="rId4"/>
          <a:stretch>
            <a:fillRect/>
          </a:stretch>
        </p:blipFill>
        <p:spPr>
          <a:xfrm>
            <a:off x="257944" y="1352939"/>
            <a:ext cx="8455174" cy="3021619"/>
          </a:xfrm>
          <a:prstGeom prst="rect">
            <a:avLst/>
          </a:prstGeom>
        </p:spPr>
      </p:pic>
    </p:spTree>
    <p:extLst>
      <p:ext uri="{BB962C8B-B14F-4D97-AF65-F5344CB8AC3E}">
        <p14:creationId xmlns:p14="http://schemas.microsoft.com/office/powerpoint/2010/main" val="307665943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randombar(horizontal)">
                                      <p:cBhvr>
                                        <p:cTn id="11" dur="500"/>
                                        <p:tgtEl>
                                          <p:spTgt spid="25"/>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616AF1-2040-71CA-2B15-E2B8CAB7F7A8}"/>
              </a:ext>
            </a:extLst>
          </p:cNvPr>
          <p:cNvPicPr>
            <a:picLocks noChangeAspect="1"/>
          </p:cNvPicPr>
          <p:nvPr/>
        </p:nvPicPr>
        <p:blipFill>
          <a:blip r:embed="rId3"/>
          <a:stretch>
            <a:fillRect/>
          </a:stretch>
        </p:blipFill>
        <p:spPr>
          <a:xfrm>
            <a:off x="0" y="-1414981"/>
            <a:ext cx="9339582" cy="9339582"/>
          </a:xfrm>
          <a:prstGeom prst="rect">
            <a:avLst/>
          </a:prstGeom>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4"/>
          <a:stretch>
            <a:fillRect/>
          </a:stretch>
        </p:blipFill>
        <p:spPr>
          <a:xfrm>
            <a:off x="8110958" y="4162584"/>
            <a:ext cx="4158494" cy="2302024"/>
          </a:xfrm>
          <a:prstGeom prst="rect">
            <a:avLst/>
          </a:prstGeom>
          <a:effectLst>
            <a:outerShdw blurRad="12700" dist="12700" dir="18900000" algn="bl" rotWithShape="0">
              <a:prstClr val="black">
                <a:alpha val="40000"/>
              </a:prstClr>
            </a:outerShdw>
          </a:effectLst>
        </p:spPr>
      </p:pic>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5"/>
          <a:stretch>
            <a:fillRect/>
          </a:stretch>
        </p:blipFill>
        <p:spPr>
          <a:xfrm>
            <a:off x="829534" y="0"/>
            <a:ext cx="1638836" cy="1653087"/>
          </a:xfrm>
          <a:prstGeom prst="rect">
            <a:avLst/>
          </a:prstGeom>
          <a:effectLst>
            <a:outerShdw blurRad="12700" dist="12700" dir="2700000" algn="tl" rotWithShape="0">
              <a:prstClr val="black">
                <a:alpha val="40000"/>
              </a:prstClr>
            </a:outerShdw>
          </a:effectLst>
        </p:spPr>
      </p:pic>
      <p:pic>
        <p:nvPicPr>
          <p:cNvPr id="8" name="Picture 7">
            <a:extLst>
              <a:ext uri="{FF2B5EF4-FFF2-40B4-BE49-F238E27FC236}">
                <a16:creationId xmlns:a16="http://schemas.microsoft.com/office/drawing/2014/main" id="{788C2715-A906-D9D2-7BFF-D40ACDBA6FE4}"/>
              </a:ext>
            </a:extLst>
          </p:cNvPr>
          <p:cNvPicPr>
            <a:picLocks noChangeAspect="1"/>
          </p:cNvPicPr>
          <p:nvPr/>
        </p:nvPicPr>
        <p:blipFill>
          <a:blip r:embed="rId6"/>
          <a:stretch>
            <a:fillRect/>
          </a:stretch>
        </p:blipFill>
        <p:spPr>
          <a:xfrm>
            <a:off x="1843714" y="1422779"/>
            <a:ext cx="6059949" cy="5041829"/>
          </a:xfrm>
          <a:prstGeom prst="rect">
            <a:avLst/>
          </a:prstGeom>
        </p:spPr>
      </p:pic>
    </p:spTree>
    <p:extLst>
      <p:ext uri="{BB962C8B-B14F-4D97-AF65-F5344CB8AC3E}">
        <p14:creationId xmlns:p14="http://schemas.microsoft.com/office/powerpoint/2010/main" val="4374083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FF1786-8A51-479D-A507-D93EA095CAA6}"/>
              </a:ext>
            </a:extLst>
          </p:cNvPr>
          <p:cNvPicPr>
            <a:picLocks noChangeAspect="1"/>
          </p:cNvPicPr>
          <p:nvPr/>
        </p:nvPicPr>
        <p:blipFill rotWithShape="1">
          <a:blip r:embed="rId5">
            <a:extLst>
              <a:ext uri="{28A0092B-C50C-407E-A947-70E740481C1C}">
                <a14:useLocalDpi xmlns:a14="http://schemas.microsoft.com/office/drawing/2010/main" val="0"/>
              </a:ext>
            </a:extLst>
          </a:blip>
          <a:srcRect b="7143"/>
          <a:stretch/>
        </p:blipFill>
        <p:spPr>
          <a:xfrm>
            <a:off x="0" y="1"/>
            <a:ext cx="12192005" cy="6858000"/>
          </a:xfrm>
          <a:prstGeom prst="rect">
            <a:avLst/>
          </a:prstGeom>
        </p:spPr>
      </p:pic>
      <p:pic>
        <p:nvPicPr>
          <p:cNvPr id="9" name="Picture 8">
            <a:extLst>
              <a:ext uri="{FF2B5EF4-FFF2-40B4-BE49-F238E27FC236}">
                <a16:creationId xmlns:a16="http://schemas.microsoft.com/office/drawing/2014/main" id="{2E7D161F-3BBE-4D33-AAEC-2B659F95E2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7374" y="1258910"/>
            <a:ext cx="2962269" cy="4806131"/>
          </a:xfrm>
          <a:prstGeom prst="rect">
            <a:avLst/>
          </a:prstGeom>
        </p:spPr>
      </p:pic>
      <p:pic>
        <p:nvPicPr>
          <p:cNvPr id="11" name="Picture 10">
            <a:extLst>
              <a:ext uri="{FF2B5EF4-FFF2-40B4-BE49-F238E27FC236}">
                <a16:creationId xmlns:a16="http://schemas.microsoft.com/office/drawing/2014/main" id="{E1258F86-009F-41CA-AB75-80C6F2CF13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6599" y="3210231"/>
            <a:ext cx="1338265" cy="2854810"/>
          </a:xfrm>
          <a:prstGeom prst="rect">
            <a:avLst/>
          </a:prstGeom>
        </p:spPr>
      </p:pic>
      <p:sp>
        <p:nvSpPr>
          <p:cNvPr id="12" name="Rectangle 11">
            <a:extLst>
              <a:ext uri="{FF2B5EF4-FFF2-40B4-BE49-F238E27FC236}">
                <a16:creationId xmlns:a16="http://schemas.microsoft.com/office/drawing/2014/main" id="{662C82C4-FE04-46E3-B69A-6CE08325C8FC}"/>
              </a:ext>
            </a:extLst>
          </p:cNvPr>
          <p:cNvSpPr/>
          <p:nvPr/>
        </p:nvSpPr>
        <p:spPr>
          <a:xfrm>
            <a:off x="10968" y="441822"/>
            <a:ext cx="892103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CÔ</a:t>
            </a:r>
            <a:r>
              <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BÉ</a:t>
            </a:r>
            <a:r>
              <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QUÀNG</a:t>
            </a:r>
            <a:r>
              <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KHĂN</a:t>
            </a:r>
            <a:r>
              <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ĐỎ</a:t>
            </a:r>
            <a:endPar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endParaRPr>
          </a:p>
        </p:txBody>
      </p:sp>
      <p:pic>
        <p:nvPicPr>
          <p:cNvPr id="10" name="Picture 9">
            <a:extLst>
              <a:ext uri="{FF2B5EF4-FFF2-40B4-BE49-F238E27FC236}">
                <a16:creationId xmlns:a16="http://schemas.microsoft.com/office/drawing/2014/main" id="{AB967866-428B-4475-949F-E3BF5E438F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84056" y="2933443"/>
            <a:ext cx="3537774" cy="3820796"/>
          </a:xfrm>
          <a:prstGeom prst="rect">
            <a:avLst/>
          </a:prstGeom>
        </p:spPr>
      </p:pic>
      <p:pic>
        <p:nvPicPr>
          <p:cNvPr id="6" name="Picture 5">
            <a:extLst>
              <a:ext uri="{FF2B5EF4-FFF2-40B4-BE49-F238E27FC236}">
                <a16:creationId xmlns:a16="http://schemas.microsoft.com/office/drawing/2014/main" id="{FA35308A-39BA-432D-BDAA-071D275528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5999" y="3657061"/>
            <a:ext cx="3475641" cy="3475641"/>
          </a:xfrm>
          <a:prstGeom prst="rect">
            <a:avLst/>
          </a:prstGeom>
        </p:spPr>
      </p:pic>
      <p:pic>
        <p:nvPicPr>
          <p:cNvPr id="8" name="Picture 7">
            <a:extLst>
              <a:ext uri="{FF2B5EF4-FFF2-40B4-BE49-F238E27FC236}">
                <a16:creationId xmlns:a16="http://schemas.microsoft.com/office/drawing/2014/main" id="{0437A0C2-46D7-43F0-AF4C-CDD03180B7C0}"/>
              </a:ext>
            </a:extLst>
          </p:cNvPr>
          <p:cNvPicPr>
            <a:picLocks noChangeAspect="1"/>
          </p:cNvPicPr>
          <p:nvPr/>
        </p:nvPicPr>
        <p:blipFill rotWithShape="1">
          <a:blip r:embed="rId10">
            <a:extLst>
              <a:ext uri="{28A0092B-C50C-407E-A947-70E740481C1C}">
                <a14:useLocalDpi xmlns:a14="http://schemas.microsoft.com/office/drawing/2010/main" val="0"/>
              </a:ext>
            </a:extLst>
          </a:blip>
          <a:srcRect b="7857"/>
          <a:stretch/>
        </p:blipFill>
        <p:spPr>
          <a:xfrm>
            <a:off x="7850237" y="4320161"/>
            <a:ext cx="1721403" cy="2537839"/>
          </a:xfrm>
          <a:prstGeom prst="rect">
            <a:avLst/>
          </a:prstGeom>
        </p:spPr>
      </p:pic>
      <p:pic>
        <p:nvPicPr>
          <p:cNvPr id="14" name="Picture 13">
            <a:extLst>
              <a:ext uri="{FF2B5EF4-FFF2-40B4-BE49-F238E27FC236}">
                <a16:creationId xmlns:a16="http://schemas.microsoft.com/office/drawing/2014/main" id="{BD77F149-BBA8-44F6-8978-6D5FB982278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53146" y="404051"/>
            <a:ext cx="2143125" cy="3810000"/>
          </a:xfrm>
          <a:prstGeom prst="rect">
            <a:avLst/>
          </a:prstGeom>
        </p:spPr>
      </p:pic>
      <p:pic>
        <p:nvPicPr>
          <p:cNvPr id="2" name="hyperfun-by-kevin-macleod-from-filmmusic-io">
            <a:hlinkClick r:id="" action="ppaction://media"/>
            <a:extLst>
              <a:ext uri="{FF2B5EF4-FFF2-40B4-BE49-F238E27FC236}">
                <a16:creationId xmlns:a16="http://schemas.microsoft.com/office/drawing/2014/main" id="{C01D0A6F-8660-42C0-B844-5904A76805F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43682" y="7008379"/>
            <a:ext cx="487363" cy="487363"/>
          </a:xfrm>
          <a:prstGeom prst="rect">
            <a:avLst/>
          </a:prstGeom>
        </p:spPr>
      </p:pic>
    </p:spTree>
    <p:extLst>
      <p:ext uri="{BB962C8B-B14F-4D97-AF65-F5344CB8AC3E}">
        <p14:creationId xmlns:p14="http://schemas.microsoft.com/office/powerpoint/2010/main" val="267421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childTnLst>
                                </p:cTn>
                              </p:par>
                            </p:childTnLst>
                          </p:cTn>
                        </p:par>
                        <p:par>
                          <p:cTn id="23" fill="hold">
                            <p:stCondLst>
                              <p:cond delay="500"/>
                            </p:stCondLst>
                            <p:childTnLst>
                              <p:par>
                                <p:cTn id="24" presetID="22" presetClass="emph" presetSubtype="0" repeatCount="indefinite" fill="hold" grpId="1" nodeType="afterEffect">
                                  <p:stCondLst>
                                    <p:cond delay="0"/>
                                  </p:stCondLst>
                                  <p:childTnLst>
                                    <p:animClr clrSpc="hsl" dir="cw">
                                      <p:cBhvr override="childStyle">
                                        <p:cTn id="25" dur="500" fill="hold"/>
                                        <p:tgtEl>
                                          <p:spTgt spid="12"/>
                                        </p:tgtEl>
                                        <p:attrNameLst>
                                          <p:attrName>style.color</p:attrName>
                                        </p:attrNameLst>
                                      </p:cBhvr>
                                      <p:by>
                                        <p:hsl h="-7200000" s="0" l="0"/>
                                      </p:by>
                                    </p:animClr>
                                    <p:animClr clrSpc="hsl" dir="cw">
                                      <p:cBhvr>
                                        <p:cTn id="26" dur="500" fill="hold"/>
                                        <p:tgtEl>
                                          <p:spTgt spid="12"/>
                                        </p:tgtEl>
                                        <p:attrNameLst>
                                          <p:attrName>fillcolor</p:attrName>
                                        </p:attrNameLst>
                                      </p:cBhvr>
                                      <p:by>
                                        <p:hsl h="-7200000" s="0" l="0"/>
                                      </p:by>
                                    </p:animClr>
                                    <p:animClr clrSpc="hsl" dir="cw">
                                      <p:cBhvr>
                                        <p:cTn id="27" dur="500" fill="hold"/>
                                        <p:tgtEl>
                                          <p:spTgt spid="12"/>
                                        </p:tgtEl>
                                        <p:attrNameLst>
                                          <p:attrName>stroke.color</p:attrName>
                                        </p:attrNameLst>
                                      </p:cBhvr>
                                      <p:by>
                                        <p:hsl h="-7200000" s="0" l="0"/>
                                      </p:by>
                                    </p:animClr>
                                    <p:set>
                                      <p:cBhvr>
                                        <p:cTn id="28" dur="500" fill="hold"/>
                                        <p:tgtEl>
                                          <p:spTgt spid="12"/>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3" fill="hold" display="0">
                  <p:stCondLst>
                    <p:cond delay="indefinite"/>
                  </p:stCondLst>
                  <p:endCondLst>
                    <p:cond evt="onStopAudio" delay="0">
                      <p:tgtEl>
                        <p:sldTgt/>
                      </p:tgtEl>
                    </p:cond>
                  </p:endCondLst>
                </p:cTn>
                <p:tgtEl>
                  <p:spTgt spid="2"/>
                </p:tgtEl>
              </p:cMediaNode>
            </p:audio>
          </p:childTnLst>
        </p:cTn>
      </p:par>
    </p:tnLst>
    <p:bldLst>
      <p:bldP spid="12" grpId="0"/>
      <p:bldP spid="12"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4AD497-436C-45BD-81EF-C9F13FD003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10645"/>
          </a:xfrm>
          <a:prstGeom prst="rect">
            <a:avLst/>
          </a:prstGeom>
        </p:spPr>
      </p:pic>
      <p:pic>
        <p:nvPicPr>
          <p:cNvPr id="5" name="Picture 4">
            <a:extLst>
              <a:ext uri="{FF2B5EF4-FFF2-40B4-BE49-F238E27FC236}">
                <a16:creationId xmlns:a16="http://schemas.microsoft.com/office/drawing/2014/main" id="{0DDD5E8B-93B6-40F3-B730-F51E9D3241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9419" y="2611815"/>
            <a:ext cx="1395488" cy="2794928"/>
          </a:xfrm>
          <a:prstGeom prst="rect">
            <a:avLst/>
          </a:prstGeom>
        </p:spPr>
      </p:pic>
      <p:pic>
        <p:nvPicPr>
          <p:cNvPr id="7" name="Picture 6">
            <a:extLst>
              <a:ext uri="{FF2B5EF4-FFF2-40B4-BE49-F238E27FC236}">
                <a16:creationId xmlns:a16="http://schemas.microsoft.com/office/drawing/2014/main" id="{173F862D-118C-40BE-BDBA-38F8B4018CBE}"/>
              </a:ext>
            </a:extLst>
          </p:cNvPr>
          <p:cNvPicPr>
            <a:picLocks noChangeAspect="1"/>
          </p:cNvPicPr>
          <p:nvPr/>
        </p:nvPicPr>
        <p:blipFill rotWithShape="1">
          <a:blip r:embed="rId5">
            <a:extLst>
              <a:ext uri="{28A0092B-C50C-407E-A947-70E740481C1C}">
                <a14:useLocalDpi xmlns:a14="http://schemas.microsoft.com/office/drawing/2010/main" val="0"/>
              </a:ext>
            </a:extLst>
          </a:blip>
          <a:srcRect l="27755" t="13451" r="30402" b="14816"/>
          <a:stretch/>
        </p:blipFill>
        <p:spPr>
          <a:xfrm>
            <a:off x="6420894" y="750598"/>
            <a:ext cx="2600225" cy="4907092"/>
          </a:xfrm>
          <a:prstGeom prst="rect">
            <a:avLst/>
          </a:prstGeom>
        </p:spPr>
      </p:pic>
      <p:grpSp>
        <p:nvGrpSpPr>
          <p:cNvPr id="10" name="Group 9">
            <a:extLst>
              <a:ext uri="{FF2B5EF4-FFF2-40B4-BE49-F238E27FC236}">
                <a16:creationId xmlns:a16="http://schemas.microsoft.com/office/drawing/2014/main" id="{B4921145-C9E3-4118-BF67-96DC556DBD84}"/>
              </a:ext>
            </a:extLst>
          </p:cNvPr>
          <p:cNvGrpSpPr/>
          <p:nvPr/>
        </p:nvGrpSpPr>
        <p:grpSpPr>
          <a:xfrm>
            <a:off x="8689362" y="525585"/>
            <a:ext cx="2382224" cy="1235413"/>
            <a:chOff x="9251003" y="433393"/>
            <a:chExt cx="2382224" cy="1235413"/>
          </a:xfrm>
        </p:grpSpPr>
        <p:sp>
          <p:nvSpPr>
            <p:cNvPr id="8" name="Speech Bubble: Rectangle with Corners Rounded 7">
              <a:extLst>
                <a:ext uri="{FF2B5EF4-FFF2-40B4-BE49-F238E27FC236}">
                  <a16:creationId xmlns:a16="http://schemas.microsoft.com/office/drawing/2014/main" id="{27812F52-E685-481E-AC6B-E71865DEA26F}"/>
                </a:ext>
              </a:extLst>
            </p:cNvPr>
            <p:cNvSpPr/>
            <p:nvPr/>
          </p:nvSpPr>
          <p:spPr>
            <a:xfrm>
              <a:off x="9251003" y="433393"/>
              <a:ext cx="2373549" cy="1235413"/>
            </a:xfrm>
            <a:prstGeom prst="wedgeRoundRectCallout">
              <a:avLst>
                <a:gd name="adj1" fmla="val -66726"/>
                <a:gd name="adj2" fmla="val 42027"/>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UTM Avo" panose="02040603050506020204" pitchFamily="18" charset="0"/>
                <a:ea typeface="+mn-ea"/>
                <a:cs typeface="+mn-cs"/>
                <a:sym typeface="Arial"/>
              </a:endParaRPr>
            </a:p>
          </p:txBody>
        </p:sp>
        <p:sp>
          <p:nvSpPr>
            <p:cNvPr id="9" name="TextBox 8">
              <a:extLst>
                <a:ext uri="{FF2B5EF4-FFF2-40B4-BE49-F238E27FC236}">
                  <a16:creationId xmlns:a16="http://schemas.microsoft.com/office/drawing/2014/main" id="{F50CAAD5-2698-48FE-916D-D7315186214D}"/>
                </a:ext>
              </a:extLst>
            </p:cNvPr>
            <p:cNvSpPr txBox="1"/>
            <p:nvPr/>
          </p:nvSpPr>
          <p:spPr>
            <a:xfrm>
              <a:off x="9259678" y="592925"/>
              <a:ext cx="237354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Con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hãy</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đem</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bánh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cho</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bà</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nhé</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a:t>
              </a:r>
            </a:p>
          </p:txBody>
        </p:sp>
      </p:grpSp>
      <p:grpSp>
        <p:nvGrpSpPr>
          <p:cNvPr id="11" name="Group 10">
            <a:extLst>
              <a:ext uri="{FF2B5EF4-FFF2-40B4-BE49-F238E27FC236}">
                <a16:creationId xmlns:a16="http://schemas.microsoft.com/office/drawing/2014/main" id="{9CC06BB9-377A-4E25-ABBB-DC6AB1968012}"/>
              </a:ext>
            </a:extLst>
          </p:cNvPr>
          <p:cNvGrpSpPr/>
          <p:nvPr/>
        </p:nvGrpSpPr>
        <p:grpSpPr>
          <a:xfrm>
            <a:off x="2815314" y="2350603"/>
            <a:ext cx="2373549" cy="1113817"/>
            <a:chOff x="9164142" y="554989"/>
            <a:chExt cx="2373549" cy="1113817"/>
          </a:xfrm>
        </p:grpSpPr>
        <p:sp>
          <p:nvSpPr>
            <p:cNvPr id="12" name="Speech Bubble: Oval 11">
              <a:extLst>
                <a:ext uri="{FF2B5EF4-FFF2-40B4-BE49-F238E27FC236}">
                  <a16:creationId xmlns:a16="http://schemas.microsoft.com/office/drawing/2014/main" id="{2661A594-4BF6-4F4E-B845-D624CF06A9BB}"/>
                </a:ext>
              </a:extLst>
            </p:cNvPr>
            <p:cNvSpPr/>
            <p:nvPr/>
          </p:nvSpPr>
          <p:spPr>
            <a:xfrm>
              <a:off x="9251003" y="554989"/>
              <a:ext cx="2043391" cy="1113817"/>
            </a:xfrm>
            <a:prstGeom prst="wedgeEllipseCallout">
              <a:avLst>
                <a:gd name="adj1" fmla="val 59905"/>
                <a:gd name="adj2" fmla="val 89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UTM Avo" panose="02040603050506020204" pitchFamily="18" charset="0"/>
                <a:ea typeface="+mn-ea"/>
                <a:cs typeface="+mn-cs"/>
                <a:sym typeface="Arial"/>
              </a:endParaRPr>
            </a:p>
          </p:txBody>
        </p:sp>
        <p:sp>
          <p:nvSpPr>
            <p:cNvPr id="13" name="TextBox 12">
              <a:extLst>
                <a:ext uri="{FF2B5EF4-FFF2-40B4-BE49-F238E27FC236}">
                  <a16:creationId xmlns:a16="http://schemas.microsoft.com/office/drawing/2014/main" id="{951D12DD-BA76-4946-B22E-B9C5DF36D171}"/>
                </a:ext>
              </a:extLst>
            </p:cNvPr>
            <p:cNvSpPr txBox="1"/>
            <p:nvPr/>
          </p:nvSpPr>
          <p:spPr>
            <a:xfrm>
              <a:off x="9164142" y="789489"/>
              <a:ext cx="237354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Dạ</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mẹ</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a:t>
              </a:r>
            </a:p>
          </p:txBody>
        </p:sp>
      </p:grpSp>
      <p:grpSp>
        <p:nvGrpSpPr>
          <p:cNvPr id="14" name="Group 13">
            <a:extLst>
              <a:ext uri="{FF2B5EF4-FFF2-40B4-BE49-F238E27FC236}">
                <a16:creationId xmlns:a16="http://schemas.microsoft.com/office/drawing/2014/main" id="{52EF5139-744A-4EDB-B957-B12B49B413FE}"/>
              </a:ext>
            </a:extLst>
          </p:cNvPr>
          <p:cNvGrpSpPr/>
          <p:nvPr/>
        </p:nvGrpSpPr>
        <p:grpSpPr>
          <a:xfrm>
            <a:off x="1864866" y="342076"/>
            <a:ext cx="4614816" cy="1940731"/>
            <a:chOff x="9220010" y="433393"/>
            <a:chExt cx="2404542" cy="1475341"/>
          </a:xfrm>
        </p:grpSpPr>
        <p:sp>
          <p:nvSpPr>
            <p:cNvPr id="15" name="Speech Bubble: Rectangle with Corners Rounded 14">
              <a:extLst>
                <a:ext uri="{FF2B5EF4-FFF2-40B4-BE49-F238E27FC236}">
                  <a16:creationId xmlns:a16="http://schemas.microsoft.com/office/drawing/2014/main" id="{5FFCEEC1-052E-43D2-A180-F47FEC895E21}"/>
                </a:ext>
              </a:extLst>
            </p:cNvPr>
            <p:cNvSpPr/>
            <p:nvPr/>
          </p:nvSpPr>
          <p:spPr>
            <a:xfrm>
              <a:off x="9251003" y="433393"/>
              <a:ext cx="2373549" cy="1475341"/>
            </a:xfrm>
            <a:prstGeom prst="wedgeRoundRectCallout">
              <a:avLst>
                <a:gd name="adj1" fmla="val 60944"/>
                <a:gd name="adj2" fmla="val -12758"/>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UTM Avo" panose="02040603050506020204" pitchFamily="18" charset="0"/>
                <a:ea typeface="+mn-ea"/>
                <a:cs typeface="+mn-cs"/>
                <a:sym typeface="Arial"/>
              </a:endParaRPr>
            </a:p>
          </p:txBody>
        </p:sp>
        <p:sp>
          <p:nvSpPr>
            <p:cNvPr id="16" name="TextBox 15">
              <a:extLst>
                <a:ext uri="{FF2B5EF4-FFF2-40B4-BE49-F238E27FC236}">
                  <a16:creationId xmlns:a16="http://schemas.microsoft.com/office/drawing/2014/main" id="{0B4257DB-8D43-46CF-A776-0A97A2C149BA}"/>
                </a:ext>
              </a:extLst>
            </p:cNvPr>
            <p:cNvSpPr txBox="1"/>
            <p:nvPr/>
          </p:nvSpPr>
          <p:spPr>
            <a:xfrm>
              <a:off x="9220010" y="576492"/>
              <a:ext cx="2373549" cy="11932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Trên</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đường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gặp</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vật</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chúng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giúp</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đúng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đường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nếu</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trả</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lời</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đúng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câu</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hỏi</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a:t>
              </a:r>
            </a:p>
          </p:txBody>
        </p:sp>
      </p:grpSp>
      <p:grpSp>
        <p:nvGrpSpPr>
          <p:cNvPr id="17" name="Group 16">
            <a:extLst>
              <a:ext uri="{FF2B5EF4-FFF2-40B4-BE49-F238E27FC236}">
                <a16:creationId xmlns:a16="http://schemas.microsoft.com/office/drawing/2014/main" id="{3DC0BD33-F097-47B4-891F-185D491BEAA8}"/>
              </a:ext>
            </a:extLst>
          </p:cNvPr>
          <p:cNvGrpSpPr/>
          <p:nvPr/>
        </p:nvGrpSpPr>
        <p:grpSpPr>
          <a:xfrm>
            <a:off x="2663812" y="3679250"/>
            <a:ext cx="2560178" cy="1436800"/>
            <a:chOff x="9085924" y="674458"/>
            <a:chExt cx="2373549" cy="994348"/>
          </a:xfrm>
        </p:grpSpPr>
        <p:sp>
          <p:nvSpPr>
            <p:cNvPr id="18" name="Speech Bubble: Oval 17">
              <a:extLst>
                <a:ext uri="{FF2B5EF4-FFF2-40B4-BE49-F238E27FC236}">
                  <a16:creationId xmlns:a16="http://schemas.microsoft.com/office/drawing/2014/main" id="{4F2589CF-0470-40AC-80FB-0AFAFF97C286}"/>
                </a:ext>
              </a:extLst>
            </p:cNvPr>
            <p:cNvSpPr/>
            <p:nvPr/>
          </p:nvSpPr>
          <p:spPr>
            <a:xfrm>
              <a:off x="9251003" y="674458"/>
              <a:ext cx="2043391" cy="994348"/>
            </a:xfrm>
            <a:prstGeom prst="wedgeEllipseCallout">
              <a:avLst>
                <a:gd name="adj1" fmla="val 64350"/>
                <a:gd name="adj2" fmla="val -2437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UTM Avo" panose="02040603050506020204" pitchFamily="18" charset="0"/>
                <a:ea typeface="+mn-ea"/>
                <a:cs typeface="+mn-cs"/>
                <a:sym typeface="Arial"/>
              </a:endParaRPr>
            </a:p>
          </p:txBody>
        </p:sp>
        <p:sp>
          <p:nvSpPr>
            <p:cNvPr id="19" name="TextBox 18">
              <a:extLst>
                <a:ext uri="{FF2B5EF4-FFF2-40B4-BE49-F238E27FC236}">
                  <a16:creationId xmlns:a16="http://schemas.microsoft.com/office/drawing/2014/main" id="{B8C25F8B-C288-4D36-A791-A4A226687C50}"/>
                </a:ext>
              </a:extLst>
            </p:cNvPr>
            <p:cNvSpPr txBox="1"/>
            <p:nvPr/>
          </p:nvSpPr>
          <p:spPr>
            <a:xfrm>
              <a:off x="9085924" y="944248"/>
              <a:ext cx="2373549" cy="5750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Dạ</a:t>
              </a:r>
              <a:r>
                <a:rPr kumimoji="0" lang="en-US" sz="24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hiểu</a:t>
              </a:r>
              <a:r>
                <a:rPr kumimoji="0" lang="en-US" sz="24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rồi</a:t>
              </a:r>
              <a:r>
                <a:rPr kumimoji="0" lang="en-US" sz="24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 ạ!</a:t>
              </a:r>
            </a:p>
          </p:txBody>
        </p:sp>
      </p:grpSp>
      <p:pic>
        <p:nvPicPr>
          <p:cNvPr id="21" name="Picture 20">
            <a:extLst>
              <a:ext uri="{FF2B5EF4-FFF2-40B4-BE49-F238E27FC236}">
                <a16:creationId xmlns:a16="http://schemas.microsoft.com/office/drawing/2014/main" id="{68987B0B-7241-4AA8-9CC2-AE607FBA6D0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1007622" y="2765715"/>
            <a:ext cx="791936" cy="772930"/>
          </a:xfrm>
          <a:prstGeom prst="rect">
            <a:avLst/>
          </a:prstGeom>
        </p:spPr>
      </p:pic>
      <p:pic>
        <p:nvPicPr>
          <p:cNvPr id="23" name="Picture 22">
            <a:extLst>
              <a:ext uri="{FF2B5EF4-FFF2-40B4-BE49-F238E27FC236}">
                <a16:creationId xmlns:a16="http://schemas.microsoft.com/office/drawing/2014/main" id="{AD231E86-4BEB-44A2-8F0E-82A4FD6737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69912" y="4033437"/>
            <a:ext cx="1425926" cy="1425926"/>
          </a:xfrm>
          <a:prstGeom prst="rect">
            <a:avLst/>
          </a:prstGeom>
        </p:spPr>
      </p:pic>
    </p:spTree>
    <p:extLst>
      <p:ext uri="{BB962C8B-B14F-4D97-AF65-F5344CB8AC3E}">
        <p14:creationId xmlns:p14="http://schemas.microsoft.com/office/powerpoint/2010/main" val="290610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100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500" fill="hold"/>
                                        <p:tgtEl>
                                          <p:spTgt spid="10"/>
                                        </p:tgtEl>
                                        <p:attrNameLst>
                                          <p:attrName>ppt_w</p:attrName>
                                        </p:attrNameLst>
                                      </p:cBhvr>
                                      <p:tavLst>
                                        <p:tav tm="0">
                                          <p:val>
                                            <p:strVal val="#ppt_w+.3"/>
                                          </p:val>
                                        </p:tav>
                                        <p:tav tm="100000">
                                          <p:val>
                                            <p:strVal val="#ppt_w"/>
                                          </p:val>
                                        </p:tav>
                                      </p:tavLst>
                                    </p:anim>
                                    <p:anim calcmode="lin" valueType="num">
                                      <p:cBhvr>
                                        <p:cTn id="22" dur="1500" fill="hold"/>
                                        <p:tgtEl>
                                          <p:spTgt spid="10"/>
                                        </p:tgtEl>
                                        <p:attrNameLst>
                                          <p:attrName>ppt_h</p:attrName>
                                        </p:attrNameLst>
                                      </p:cBhvr>
                                      <p:tavLst>
                                        <p:tav tm="0">
                                          <p:val>
                                            <p:strVal val="#ppt_h"/>
                                          </p:val>
                                        </p:tav>
                                        <p:tav tm="100000">
                                          <p:val>
                                            <p:strVal val="#ppt_h"/>
                                          </p:val>
                                        </p:tav>
                                      </p:tavLst>
                                    </p:anim>
                                    <p:animEffect transition="in" filter="fade">
                                      <p:cBhvr>
                                        <p:cTn id="23" dur="1500"/>
                                        <p:tgtEl>
                                          <p:spTgt spid="10"/>
                                        </p:tgtEl>
                                      </p:cBhvr>
                                    </p:animEffect>
                                  </p:childTnLst>
                                </p:cTn>
                              </p:par>
                              <p:par>
                                <p:cTn id="24" presetID="50" presetClass="entr" presetSubtype="0" decel="100000" fill="hold" nodeType="withEffect">
                                  <p:stCondLst>
                                    <p:cond delay="425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250" fill="hold"/>
                                        <p:tgtEl>
                                          <p:spTgt spid="11"/>
                                        </p:tgtEl>
                                        <p:attrNameLst>
                                          <p:attrName>ppt_w</p:attrName>
                                        </p:attrNameLst>
                                      </p:cBhvr>
                                      <p:tavLst>
                                        <p:tav tm="0">
                                          <p:val>
                                            <p:strVal val="#ppt_w+.3"/>
                                          </p:val>
                                        </p:tav>
                                        <p:tav tm="100000">
                                          <p:val>
                                            <p:strVal val="#ppt_w"/>
                                          </p:val>
                                        </p:tav>
                                      </p:tavLst>
                                    </p:anim>
                                    <p:anim calcmode="lin" valueType="num">
                                      <p:cBhvr>
                                        <p:cTn id="27" dur="1250" fill="hold"/>
                                        <p:tgtEl>
                                          <p:spTgt spid="11"/>
                                        </p:tgtEl>
                                        <p:attrNameLst>
                                          <p:attrName>ppt_h</p:attrName>
                                        </p:attrNameLst>
                                      </p:cBhvr>
                                      <p:tavLst>
                                        <p:tav tm="0">
                                          <p:val>
                                            <p:strVal val="#ppt_h"/>
                                          </p:val>
                                        </p:tav>
                                        <p:tav tm="100000">
                                          <p:val>
                                            <p:strVal val="#ppt_h"/>
                                          </p:val>
                                        </p:tav>
                                      </p:tavLst>
                                    </p:anim>
                                    <p:animEffect transition="in" filter="fade">
                                      <p:cBhvr>
                                        <p:cTn id="28" dur="1250"/>
                                        <p:tgtEl>
                                          <p:spTgt spid="11"/>
                                        </p:tgtEl>
                                      </p:cBhvr>
                                    </p:animEffect>
                                  </p:childTnLst>
                                </p:cTn>
                              </p:par>
                            </p:childTnLst>
                          </p:cTn>
                        </p:par>
                        <p:par>
                          <p:cTn id="29" fill="hold">
                            <p:stCondLst>
                              <p:cond delay="5500"/>
                            </p:stCondLst>
                            <p:childTnLst>
                              <p:par>
                                <p:cTn id="30" presetID="14" presetClass="exit" presetSubtype="10" fill="hold" nodeType="afterEffect">
                                  <p:stCondLst>
                                    <p:cond delay="3750"/>
                                  </p:stCondLst>
                                  <p:childTnLst>
                                    <p:animEffect transition="out" filter="randombar(horizontal)">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par>
                                <p:cTn id="33" presetID="14" presetClass="exit" presetSubtype="10" fill="hold" nodeType="withEffect">
                                  <p:stCondLst>
                                    <p:cond delay="3750"/>
                                  </p:stCondLst>
                                  <p:childTnLst>
                                    <p:animEffect transition="out" filter="randombar(horizontal)">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childTnLst>
                          </p:cTn>
                        </p:par>
                        <p:par>
                          <p:cTn id="36" fill="hold">
                            <p:stCondLst>
                              <p:cond delay="9750"/>
                            </p:stCondLst>
                            <p:childTnLst>
                              <p:par>
                                <p:cTn id="37" presetID="50" presetClass="entr" presetSubtype="0" decel="100000" fill="hold" nodeType="afterEffect">
                                  <p:stCondLst>
                                    <p:cond delay="50"/>
                                  </p:stCondLst>
                                  <p:childTnLst>
                                    <p:set>
                                      <p:cBhvr>
                                        <p:cTn id="38" dur="1" fill="hold">
                                          <p:stCondLst>
                                            <p:cond delay="0"/>
                                          </p:stCondLst>
                                        </p:cTn>
                                        <p:tgtEl>
                                          <p:spTgt spid="14"/>
                                        </p:tgtEl>
                                        <p:attrNameLst>
                                          <p:attrName>style.visibility</p:attrName>
                                        </p:attrNameLst>
                                      </p:cBhvr>
                                      <p:to>
                                        <p:strVal val="visible"/>
                                      </p:to>
                                    </p:set>
                                    <p:anim calcmode="lin" valueType="num">
                                      <p:cBhvr>
                                        <p:cTn id="39" dur="1500" fill="hold"/>
                                        <p:tgtEl>
                                          <p:spTgt spid="14"/>
                                        </p:tgtEl>
                                        <p:attrNameLst>
                                          <p:attrName>ppt_w</p:attrName>
                                        </p:attrNameLst>
                                      </p:cBhvr>
                                      <p:tavLst>
                                        <p:tav tm="0">
                                          <p:val>
                                            <p:strVal val="#ppt_w+.3"/>
                                          </p:val>
                                        </p:tav>
                                        <p:tav tm="100000">
                                          <p:val>
                                            <p:strVal val="#ppt_w"/>
                                          </p:val>
                                        </p:tav>
                                      </p:tavLst>
                                    </p:anim>
                                    <p:anim calcmode="lin" valueType="num">
                                      <p:cBhvr>
                                        <p:cTn id="40" dur="1500" fill="hold"/>
                                        <p:tgtEl>
                                          <p:spTgt spid="14"/>
                                        </p:tgtEl>
                                        <p:attrNameLst>
                                          <p:attrName>ppt_h</p:attrName>
                                        </p:attrNameLst>
                                      </p:cBhvr>
                                      <p:tavLst>
                                        <p:tav tm="0">
                                          <p:val>
                                            <p:strVal val="#ppt_h"/>
                                          </p:val>
                                        </p:tav>
                                        <p:tav tm="100000">
                                          <p:val>
                                            <p:strVal val="#ppt_h"/>
                                          </p:val>
                                        </p:tav>
                                      </p:tavLst>
                                    </p:anim>
                                    <p:animEffect transition="in" filter="fade">
                                      <p:cBhvr>
                                        <p:cTn id="41" dur="1500"/>
                                        <p:tgtEl>
                                          <p:spTgt spid="14"/>
                                        </p:tgtEl>
                                      </p:cBhvr>
                                    </p:animEffect>
                                  </p:childTnLst>
                                </p:cTn>
                              </p:par>
                              <p:par>
                                <p:cTn id="42" presetID="50" presetClass="entr" presetSubtype="0" decel="100000" fill="hold" nodeType="withEffect">
                                  <p:stCondLst>
                                    <p:cond delay="2250"/>
                                  </p:stCondLst>
                                  <p:childTnLst>
                                    <p:set>
                                      <p:cBhvr>
                                        <p:cTn id="43" dur="1" fill="hold">
                                          <p:stCondLst>
                                            <p:cond delay="0"/>
                                          </p:stCondLst>
                                        </p:cTn>
                                        <p:tgtEl>
                                          <p:spTgt spid="17"/>
                                        </p:tgtEl>
                                        <p:attrNameLst>
                                          <p:attrName>style.visibility</p:attrName>
                                        </p:attrNameLst>
                                      </p:cBhvr>
                                      <p:to>
                                        <p:strVal val="visible"/>
                                      </p:to>
                                    </p:set>
                                    <p:anim calcmode="lin" valueType="num">
                                      <p:cBhvr>
                                        <p:cTn id="44" dur="1250" fill="hold"/>
                                        <p:tgtEl>
                                          <p:spTgt spid="17"/>
                                        </p:tgtEl>
                                        <p:attrNameLst>
                                          <p:attrName>ppt_w</p:attrName>
                                        </p:attrNameLst>
                                      </p:cBhvr>
                                      <p:tavLst>
                                        <p:tav tm="0">
                                          <p:val>
                                            <p:strVal val="#ppt_w+.3"/>
                                          </p:val>
                                        </p:tav>
                                        <p:tav tm="100000">
                                          <p:val>
                                            <p:strVal val="#ppt_w"/>
                                          </p:val>
                                        </p:tav>
                                      </p:tavLst>
                                    </p:anim>
                                    <p:anim calcmode="lin" valueType="num">
                                      <p:cBhvr>
                                        <p:cTn id="45" dur="1250" fill="hold"/>
                                        <p:tgtEl>
                                          <p:spTgt spid="17"/>
                                        </p:tgtEl>
                                        <p:attrNameLst>
                                          <p:attrName>ppt_h</p:attrName>
                                        </p:attrNameLst>
                                      </p:cBhvr>
                                      <p:tavLst>
                                        <p:tav tm="0">
                                          <p:val>
                                            <p:strVal val="#ppt_h"/>
                                          </p:val>
                                        </p:tav>
                                        <p:tav tm="100000">
                                          <p:val>
                                            <p:strVal val="#ppt_h"/>
                                          </p:val>
                                        </p:tav>
                                      </p:tavLst>
                                    </p:anim>
                                    <p:animEffect transition="in" filter="fade">
                                      <p:cBhvr>
                                        <p:cTn id="46" dur="1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9B3A469-A588-432B-B88C-9B6D2C0A21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86" y="0"/>
            <a:ext cx="12192000" cy="6869945"/>
          </a:xfrm>
          <a:prstGeom prst="rect">
            <a:avLst/>
          </a:prstGeom>
        </p:spPr>
      </p:pic>
      <p:pic>
        <p:nvPicPr>
          <p:cNvPr id="11" name="Picture 10">
            <a:extLst>
              <a:ext uri="{FF2B5EF4-FFF2-40B4-BE49-F238E27FC236}">
                <a16:creationId xmlns:a16="http://schemas.microsoft.com/office/drawing/2014/main" id="{A04D80CF-0765-4CDD-AA22-440B0DBD8C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52657" y="2721428"/>
            <a:ext cx="3526971" cy="3526971"/>
          </a:xfrm>
          <a:prstGeom prst="rect">
            <a:avLst/>
          </a:prstGeom>
        </p:spPr>
      </p:pic>
      <p:grpSp>
        <p:nvGrpSpPr>
          <p:cNvPr id="13" name="Group 12">
            <a:extLst>
              <a:ext uri="{FF2B5EF4-FFF2-40B4-BE49-F238E27FC236}">
                <a16:creationId xmlns:a16="http://schemas.microsoft.com/office/drawing/2014/main" id="{482298AD-2C97-46B4-9B70-7C44941D0574}"/>
              </a:ext>
            </a:extLst>
          </p:cNvPr>
          <p:cNvGrpSpPr/>
          <p:nvPr/>
        </p:nvGrpSpPr>
        <p:grpSpPr>
          <a:xfrm>
            <a:off x="4782199" y="848429"/>
            <a:ext cx="4714338" cy="1355893"/>
            <a:chOff x="9168154" y="877986"/>
            <a:chExt cx="2456398" cy="1030748"/>
          </a:xfrm>
        </p:grpSpPr>
        <p:sp>
          <p:nvSpPr>
            <p:cNvPr id="14" name="Speech Bubble: Rectangle with Corners Rounded 13">
              <a:extLst>
                <a:ext uri="{FF2B5EF4-FFF2-40B4-BE49-F238E27FC236}">
                  <a16:creationId xmlns:a16="http://schemas.microsoft.com/office/drawing/2014/main" id="{BC6F20AA-8675-4865-A463-464994B87149}"/>
                </a:ext>
              </a:extLst>
            </p:cNvPr>
            <p:cNvSpPr/>
            <p:nvPr/>
          </p:nvSpPr>
          <p:spPr>
            <a:xfrm>
              <a:off x="9251003" y="877986"/>
              <a:ext cx="2373549" cy="1030748"/>
            </a:xfrm>
            <a:prstGeom prst="wedgeRoundRectCallout">
              <a:avLst>
                <a:gd name="adj1" fmla="val 25729"/>
                <a:gd name="adj2" fmla="val 67881"/>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15" name="TextBox 14">
              <a:extLst>
                <a:ext uri="{FF2B5EF4-FFF2-40B4-BE49-F238E27FC236}">
                  <a16:creationId xmlns:a16="http://schemas.microsoft.com/office/drawing/2014/main" id="{95A5AE7F-3C65-4271-929F-5C7072D8609D}"/>
                </a:ext>
              </a:extLst>
            </p:cNvPr>
            <p:cNvSpPr txBox="1"/>
            <p:nvPr/>
          </p:nvSpPr>
          <p:spPr>
            <a:xfrm>
              <a:off x="9168154" y="1171800"/>
              <a:ext cx="2373549" cy="3509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tiếp</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gặp</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Thỏ</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pic>
        <p:nvPicPr>
          <p:cNvPr id="16" name="Picture 15">
            <a:extLst>
              <a:ext uri="{FF2B5EF4-FFF2-40B4-BE49-F238E27FC236}">
                <a16:creationId xmlns:a16="http://schemas.microsoft.com/office/drawing/2014/main" id="{CB3DFF63-3F34-428C-BE19-8E573CD97BC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942822" y="3541142"/>
            <a:ext cx="676988" cy="1355893"/>
          </a:xfrm>
          <a:prstGeom prst="rect">
            <a:avLst/>
          </a:prstGeom>
        </p:spPr>
      </p:pic>
      <p:grpSp>
        <p:nvGrpSpPr>
          <p:cNvPr id="19" name="Group 18">
            <a:extLst>
              <a:ext uri="{FF2B5EF4-FFF2-40B4-BE49-F238E27FC236}">
                <a16:creationId xmlns:a16="http://schemas.microsoft.com/office/drawing/2014/main" id="{E151942B-17E0-425B-A950-5C1DEEA65A28}"/>
              </a:ext>
            </a:extLst>
          </p:cNvPr>
          <p:cNvGrpSpPr/>
          <p:nvPr/>
        </p:nvGrpSpPr>
        <p:grpSpPr>
          <a:xfrm>
            <a:off x="6619810" y="828286"/>
            <a:ext cx="2700789" cy="1735938"/>
            <a:chOff x="4060499" y="241660"/>
            <a:chExt cx="3796325" cy="1735938"/>
          </a:xfrm>
        </p:grpSpPr>
        <p:sp>
          <p:nvSpPr>
            <p:cNvPr id="20" name="Speech Bubble: Rectangle 19">
              <a:extLst>
                <a:ext uri="{FF2B5EF4-FFF2-40B4-BE49-F238E27FC236}">
                  <a16:creationId xmlns:a16="http://schemas.microsoft.com/office/drawing/2014/main" id="{F6DF3288-FD37-4F1C-B145-1E00F72BA291}"/>
                </a:ext>
              </a:extLst>
            </p:cNvPr>
            <p:cNvSpPr/>
            <p:nvPr/>
          </p:nvSpPr>
          <p:spPr>
            <a:xfrm>
              <a:off x="4060499" y="241660"/>
              <a:ext cx="3796325" cy="1735938"/>
            </a:xfrm>
            <a:prstGeom prst="wedgeRectCallout">
              <a:avLst>
                <a:gd name="adj1" fmla="val -9291"/>
                <a:gd name="adj2" fmla="val 72676"/>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21" name="Group 20">
              <a:extLst>
                <a:ext uri="{FF2B5EF4-FFF2-40B4-BE49-F238E27FC236}">
                  <a16:creationId xmlns:a16="http://schemas.microsoft.com/office/drawing/2014/main" id="{34AADB5A-519F-47A3-8879-9DCF7A62DB7A}"/>
                </a:ext>
              </a:extLst>
            </p:cNvPr>
            <p:cNvGrpSpPr/>
            <p:nvPr/>
          </p:nvGrpSpPr>
          <p:grpSpPr>
            <a:xfrm>
              <a:off x="5220113" y="327955"/>
              <a:ext cx="1945759" cy="1419163"/>
              <a:chOff x="10851504" y="419713"/>
              <a:chExt cx="1945759" cy="1419163"/>
            </a:xfrm>
          </p:grpSpPr>
          <p:sp>
            <p:nvSpPr>
              <p:cNvPr id="22" name="TextBox 21">
                <a:extLst>
                  <a:ext uri="{FF2B5EF4-FFF2-40B4-BE49-F238E27FC236}">
                    <a16:creationId xmlns:a16="http://schemas.microsoft.com/office/drawing/2014/main" id="{6498CA6B-BDE6-4022-9A06-D36B03545587}"/>
                  </a:ext>
                </a:extLst>
              </p:cNvPr>
              <p:cNvSpPr txBox="1"/>
              <p:nvPr/>
            </p:nvSpPr>
            <p:spPr>
              <a:xfrm>
                <a:off x="11069231" y="419713"/>
                <a:ext cx="1728032" cy="95410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72,1</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30,4</a:t>
                </a:r>
              </a:p>
            </p:txBody>
          </p:sp>
          <p:cxnSp>
            <p:nvCxnSpPr>
              <p:cNvPr id="23" name="Straight Connector 22">
                <a:extLst>
                  <a:ext uri="{FF2B5EF4-FFF2-40B4-BE49-F238E27FC236}">
                    <a16:creationId xmlns:a16="http://schemas.microsoft.com/office/drawing/2014/main" id="{DCDAFC0D-4E2A-42A6-B25C-1B11C48D1FD0}"/>
                  </a:ext>
                </a:extLst>
              </p:cNvPr>
              <p:cNvCxnSpPr>
                <a:cxnSpLocks/>
              </p:cNvCxnSpPr>
              <p:nvPr/>
            </p:nvCxnSpPr>
            <p:spPr>
              <a:xfrm>
                <a:off x="10900153" y="1394696"/>
                <a:ext cx="1336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ED81137-4B4B-47DE-BD34-210102B74D38}"/>
                  </a:ext>
                </a:extLst>
              </p:cNvPr>
              <p:cNvSpPr txBox="1"/>
              <p:nvPr/>
            </p:nvSpPr>
            <p:spPr>
              <a:xfrm>
                <a:off x="10851504" y="660292"/>
                <a:ext cx="370163"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
            <p:nvSpPr>
              <p:cNvPr id="26" name="Rectangle: Rounded Corners 25">
                <a:extLst>
                  <a:ext uri="{FF2B5EF4-FFF2-40B4-BE49-F238E27FC236}">
                    <a16:creationId xmlns:a16="http://schemas.microsoft.com/office/drawing/2014/main" id="{FE1AFBB1-B011-4DCE-A1B4-80E932B881E2}"/>
                  </a:ext>
                </a:extLst>
              </p:cNvPr>
              <p:cNvSpPr/>
              <p:nvPr/>
            </p:nvSpPr>
            <p:spPr>
              <a:xfrm>
                <a:off x="11196223" y="145787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 ?</a:t>
                </a:r>
              </a:p>
            </p:txBody>
          </p:sp>
        </p:grpSp>
      </p:grpSp>
      <p:grpSp>
        <p:nvGrpSpPr>
          <p:cNvPr id="27" name="Group 26">
            <a:extLst>
              <a:ext uri="{FF2B5EF4-FFF2-40B4-BE49-F238E27FC236}">
                <a16:creationId xmlns:a16="http://schemas.microsoft.com/office/drawing/2014/main" id="{B58585A3-2E9B-4500-8A18-510997DDF70C}"/>
              </a:ext>
            </a:extLst>
          </p:cNvPr>
          <p:cNvGrpSpPr/>
          <p:nvPr/>
        </p:nvGrpSpPr>
        <p:grpSpPr>
          <a:xfrm>
            <a:off x="3526784" y="2516360"/>
            <a:ext cx="2043391" cy="1113817"/>
            <a:chOff x="9251003" y="554989"/>
            <a:chExt cx="2043391" cy="1113817"/>
          </a:xfrm>
        </p:grpSpPr>
        <p:sp>
          <p:nvSpPr>
            <p:cNvPr id="28" name="Speech Bubble: Oval 27">
              <a:extLst>
                <a:ext uri="{FF2B5EF4-FFF2-40B4-BE49-F238E27FC236}">
                  <a16:creationId xmlns:a16="http://schemas.microsoft.com/office/drawing/2014/main" id="{CBBD52C0-2541-4F24-95F0-E806B90DB15C}"/>
                </a:ext>
              </a:extLst>
            </p:cNvPr>
            <p:cNvSpPr/>
            <p:nvPr/>
          </p:nvSpPr>
          <p:spPr>
            <a:xfrm>
              <a:off x="9251003" y="554989"/>
              <a:ext cx="2043391" cy="1113817"/>
            </a:xfrm>
            <a:prstGeom prst="wedgeEllipseCallout">
              <a:avLst>
                <a:gd name="adj1" fmla="val 53803"/>
                <a:gd name="adj2" fmla="val 36012"/>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9" name="TextBox 28">
              <a:extLst>
                <a:ext uri="{FF2B5EF4-FFF2-40B4-BE49-F238E27FC236}">
                  <a16:creationId xmlns:a16="http://schemas.microsoft.com/office/drawing/2014/main" id="{A980071A-A4D7-4A39-A5E6-120CDDDFF6EC}"/>
                </a:ext>
              </a:extLst>
            </p:cNvPr>
            <p:cNvSpPr txBox="1"/>
            <p:nvPr/>
          </p:nvSpPr>
          <p:spPr>
            <a:xfrm>
              <a:off x="9385868" y="852839"/>
              <a:ext cx="1773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41,7</a:t>
              </a:r>
            </a:p>
          </p:txBody>
        </p:sp>
      </p:grpSp>
      <p:grpSp>
        <p:nvGrpSpPr>
          <p:cNvPr id="30" name="Group 29">
            <a:extLst>
              <a:ext uri="{FF2B5EF4-FFF2-40B4-BE49-F238E27FC236}">
                <a16:creationId xmlns:a16="http://schemas.microsoft.com/office/drawing/2014/main" id="{167ACC6A-183A-4448-A2DD-4B7FCD5C0F65}"/>
              </a:ext>
            </a:extLst>
          </p:cNvPr>
          <p:cNvGrpSpPr/>
          <p:nvPr/>
        </p:nvGrpSpPr>
        <p:grpSpPr>
          <a:xfrm>
            <a:off x="853029" y="3460961"/>
            <a:ext cx="3569677" cy="1113817"/>
            <a:chOff x="7724717" y="554989"/>
            <a:chExt cx="3569677" cy="1113817"/>
          </a:xfrm>
        </p:grpSpPr>
        <p:sp>
          <p:nvSpPr>
            <p:cNvPr id="31" name="Speech Bubble: Oval 30">
              <a:extLst>
                <a:ext uri="{FF2B5EF4-FFF2-40B4-BE49-F238E27FC236}">
                  <a16:creationId xmlns:a16="http://schemas.microsoft.com/office/drawing/2014/main" id="{A77F6FDE-1607-4A9A-8D8B-EEE4B997F81C}"/>
                </a:ext>
              </a:extLst>
            </p:cNvPr>
            <p:cNvSpPr/>
            <p:nvPr/>
          </p:nvSpPr>
          <p:spPr>
            <a:xfrm>
              <a:off x="7859583" y="554989"/>
              <a:ext cx="3434811" cy="1113817"/>
            </a:xfrm>
            <a:prstGeom prst="wedgeEllipseCallout">
              <a:avLst>
                <a:gd name="adj1" fmla="val 53347"/>
                <a:gd name="adj2" fmla="val 33213"/>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32" name="TextBox 31">
              <a:extLst>
                <a:ext uri="{FF2B5EF4-FFF2-40B4-BE49-F238E27FC236}">
                  <a16:creationId xmlns:a16="http://schemas.microsoft.com/office/drawing/2014/main" id="{E9711469-3B86-4828-A003-01BBBD0FF98F}"/>
                </a:ext>
              </a:extLst>
            </p:cNvPr>
            <p:cNvSpPr txBox="1"/>
            <p:nvPr/>
          </p:nvSpPr>
          <p:spPr>
            <a:xfrm>
              <a:off x="7724717" y="841204"/>
              <a:ext cx="34348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Cảm</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spTree>
    <p:extLst>
      <p:ext uri="{BB962C8B-B14F-4D97-AF65-F5344CB8AC3E}">
        <p14:creationId xmlns:p14="http://schemas.microsoft.com/office/powerpoint/2010/main" val="326121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6"/>
                                        </p:tgtEl>
                                        <p:attrNameLst>
                                          <p:attrName>r</p:attrName>
                                        </p:attrNameLst>
                                      </p:cBhvr>
                                    </p:animRot>
                                    <p:animRot by="-240000">
                                      <p:cBhvr>
                                        <p:cTn id="12" dur="200" fill="hold">
                                          <p:stCondLst>
                                            <p:cond delay="200"/>
                                          </p:stCondLst>
                                        </p:cTn>
                                        <p:tgtEl>
                                          <p:spTgt spid="16"/>
                                        </p:tgtEl>
                                        <p:attrNameLst>
                                          <p:attrName>r</p:attrName>
                                        </p:attrNameLst>
                                      </p:cBhvr>
                                    </p:animRot>
                                    <p:animRot by="240000">
                                      <p:cBhvr>
                                        <p:cTn id="13" dur="200" fill="hold">
                                          <p:stCondLst>
                                            <p:cond delay="400"/>
                                          </p:stCondLst>
                                        </p:cTn>
                                        <p:tgtEl>
                                          <p:spTgt spid="16"/>
                                        </p:tgtEl>
                                        <p:attrNameLst>
                                          <p:attrName>r</p:attrName>
                                        </p:attrNameLst>
                                      </p:cBhvr>
                                    </p:animRot>
                                    <p:animRot by="-240000">
                                      <p:cBhvr>
                                        <p:cTn id="14" dur="200" fill="hold">
                                          <p:stCondLst>
                                            <p:cond delay="600"/>
                                          </p:stCondLst>
                                        </p:cTn>
                                        <p:tgtEl>
                                          <p:spTgt spid="16"/>
                                        </p:tgtEl>
                                        <p:attrNameLst>
                                          <p:attrName>r</p:attrName>
                                        </p:attrNameLst>
                                      </p:cBhvr>
                                    </p:animRot>
                                    <p:animRot by="120000">
                                      <p:cBhvr>
                                        <p:cTn id="15" dur="200" fill="hold">
                                          <p:stCondLst>
                                            <p:cond delay="800"/>
                                          </p:stCondLst>
                                        </p:cTn>
                                        <p:tgtEl>
                                          <p:spTgt spid="16"/>
                                        </p:tgtEl>
                                        <p:attrNameLst>
                                          <p:attrName>r</p:attrName>
                                        </p:attrNameLst>
                                      </p:cBhvr>
                                    </p:animRot>
                                  </p:childTnLst>
                                </p:cTn>
                              </p:par>
                              <p:par>
                                <p:cTn id="16" presetID="42" presetClass="path" presetSubtype="0" accel="50000" decel="50000" fill="hold" nodeType="withEffect">
                                  <p:stCondLst>
                                    <p:cond delay="0"/>
                                  </p:stCondLst>
                                  <p:childTnLst>
                                    <p:animMotion origin="layout" path="M -4.375E-6 2.22222E-6 L -0.01679 0.1118 " pathEditMode="relative" rAng="0" ptsTypes="AA">
                                      <p:cBhvr>
                                        <p:cTn id="17" dur="2000" fill="hold"/>
                                        <p:tgtEl>
                                          <p:spTgt spid="16"/>
                                        </p:tgtEl>
                                        <p:attrNameLst>
                                          <p:attrName>ppt_x</p:attrName>
                                          <p:attrName>ppt_y</p:attrName>
                                        </p:attrNameLst>
                                      </p:cBhvr>
                                      <p:rCtr x="-846" y="5579"/>
                                    </p:animMotion>
                                  </p:childTnLst>
                                </p:cTn>
                              </p:par>
                              <p:par>
                                <p:cTn id="18" presetID="6" presetClass="emph" presetSubtype="0" fill="hold" nodeType="withEffect">
                                  <p:stCondLst>
                                    <p:cond delay="0"/>
                                  </p:stCondLst>
                                  <p:childTnLst>
                                    <p:animScale>
                                      <p:cBhvr>
                                        <p:cTn id="19" dur="2000" fill="hold"/>
                                        <p:tgtEl>
                                          <p:spTgt spid="16"/>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p:cTn id="25" dur="1250" fill="hold"/>
                                        <p:tgtEl>
                                          <p:spTgt spid="27"/>
                                        </p:tgtEl>
                                        <p:attrNameLst>
                                          <p:attrName>ppt_w</p:attrName>
                                        </p:attrNameLst>
                                      </p:cBhvr>
                                      <p:tavLst>
                                        <p:tav tm="0">
                                          <p:val>
                                            <p:strVal val="#ppt_w+.3"/>
                                          </p:val>
                                        </p:tav>
                                        <p:tav tm="100000">
                                          <p:val>
                                            <p:strVal val="#ppt_w"/>
                                          </p:val>
                                        </p:tav>
                                      </p:tavLst>
                                    </p:anim>
                                    <p:anim calcmode="lin" valueType="num">
                                      <p:cBhvr>
                                        <p:cTn id="26" dur="1250" fill="hold"/>
                                        <p:tgtEl>
                                          <p:spTgt spid="27"/>
                                        </p:tgtEl>
                                        <p:attrNameLst>
                                          <p:attrName>ppt_h</p:attrName>
                                        </p:attrNameLst>
                                      </p:cBhvr>
                                      <p:tavLst>
                                        <p:tav tm="0">
                                          <p:val>
                                            <p:strVal val="#ppt_h"/>
                                          </p:val>
                                        </p:tav>
                                        <p:tav tm="100000">
                                          <p:val>
                                            <p:strVal val="#ppt_h"/>
                                          </p:val>
                                        </p:tav>
                                      </p:tavLst>
                                    </p:anim>
                                    <p:animEffect transition="in" filter="fade">
                                      <p:cBhvr>
                                        <p:cTn id="27" dur="1250"/>
                                        <p:tgtEl>
                                          <p:spTgt spid="27"/>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6"/>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14" presetClass="entr" presetSubtype="10" fill="hold" nodeType="clickEffect">
                                  <p:stCondLst>
                                    <p:cond delay="500"/>
                                  </p:stCondLst>
                                  <p:childTnLst>
                                    <p:set>
                                      <p:cBhvr>
                                        <p:cTn id="32" dur="1" fill="hold">
                                          <p:stCondLst>
                                            <p:cond delay="0"/>
                                          </p:stCondLst>
                                        </p:cTn>
                                        <p:tgtEl>
                                          <p:spTgt spid="19"/>
                                        </p:tgtEl>
                                        <p:attrNameLst>
                                          <p:attrName>style.visibility</p:attrName>
                                        </p:attrNameLst>
                                      </p:cBhvr>
                                      <p:to>
                                        <p:strVal val="visible"/>
                                      </p:to>
                                    </p:set>
                                    <p:animEffect transition="in" filter="randombar(horizontal)">
                                      <p:cBhvr>
                                        <p:cTn id="33" dur="500"/>
                                        <p:tgtEl>
                                          <p:spTgt spid="19"/>
                                        </p:tgtEl>
                                      </p:cBhvr>
                                    </p:animEffect>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50"/>
                                  </p:stCondLst>
                                  <p:childTnLst>
                                    <p:set>
                                      <p:cBhvr>
                                        <p:cTn id="37" dur="1" fill="hold">
                                          <p:stCondLst>
                                            <p:cond delay="0"/>
                                          </p:stCondLst>
                                        </p:cTn>
                                        <p:tgtEl>
                                          <p:spTgt spid="13"/>
                                        </p:tgtEl>
                                        <p:attrNameLst>
                                          <p:attrName>style.visibility</p:attrName>
                                        </p:attrNameLst>
                                      </p:cBhvr>
                                      <p:to>
                                        <p:strVal val="visible"/>
                                      </p:to>
                                    </p:set>
                                    <p:anim calcmode="lin" valueType="num">
                                      <p:cBhvr>
                                        <p:cTn id="38" dur="1500" fill="hold"/>
                                        <p:tgtEl>
                                          <p:spTgt spid="13"/>
                                        </p:tgtEl>
                                        <p:attrNameLst>
                                          <p:attrName>ppt_w</p:attrName>
                                        </p:attrNameLst>
                                      </p:cBhvr>
                                      <p:tavLst>
                                        <p:tav tm="0">
                                          <p:val>
                                            <p:strVal val="#ppt_w+.3"/>
                                          </p:val>
                                        </p:tav>
                                        <p:tav tm="100000">
                                          <p:val>
                                            <p:strVal val="#ppt_w"/>
                                          </p:val>
                                        </p:tav>
                                      </p:tavLst>
                                    </p:anim>
                                    <p:anim calcmode="lin" valueType="num">
                                      <p:cBhvr>
                                        <p:cTn id="39" dur="1500" fill="hold"/>
                                        <p:tgtEl>
                                          <p:spTgt spid="13"/>
                                        </p:tgtEl>
                                        <p:attrNameLst>
                                          <p:attrName>ppt_h</p:attrName>
                                        </p:attrNameLst>
                                      </p:cBhvr>
                                      <p:tavLst>
                                        <p:tav tm="0">
                                          <p:val>
                                            <p:strVal val="#ppt_h"/>
                                          </p:val>
                                        </p:tav>
                                        <p:tav tm="100000">
                                          <p:val>
                                            <p:strVal val="#ppt_h"/>
                                          </p:val>
                                        </p:tav>
                                      </p:tavLst>
                                    </p:anim>
                                    <p:animEffect transition="in" filter="fade">
                                      <p:cBhvr>
                                        <p:cTn id="40" dur="1500"/>
                                        <p:tgtEl>
                                          <p:spTgt spid="13"/>
                                        </p:tgtEl>
                                      </p:cBhvr>
                                    </p:animEffect>
                                  </p:childTnLst>
                                </p:cTn>
                              </p:par>
                              <p:par>
                                <p:cTn id="41" presetID="10" presetClass="exit" presetSubtype="0" fill="hold" nodeType="withEffect">
                                  <p:stCondLst>
                                    <p:cond delay="0"/>
                                  </p:stCondLst>
                                  <p:childTnLst>
                                    <p:animEffect transition="out" filter="fade">
                                      <p:cBhvr>
                                        <p:cTn id="42" dur="500"/>
                                        <p:tgtEl>
                                          <p:spTgt spid="19"/>
                                        </p:tgtEl>
                                      </p:cBhvr>
                                    </p:animEffect>
                                    <p:set>
                                      <p:cBhvr>
                                        <p:cTn id="43" dur="1" fill="hold">
                                          <p:stCondLst>
                                            <p:cond delay="499"/>
                                          </p:stCondLst>
                                        </p:cTn>
                                        <p:tgtEl>
                                          <p:spTgt spid="19"/>
                                        </p:tgtEl>
                                        <p:attrNameLst>
                                          <p:attrName>style.visibility</p:attrName>
                                        </p:attrNameLst>
                                      </p:cBhvr>
                                      <p:to>
                                        <p:strVal val="hidden"/>
                                      </p:to>
                                    </p:set>
                                  </p:childTnLst>
                                </p:cTn>
                              </p:par>
                            </p:childTnLst>
                          </p:cTn>
                        </p:par>
                        <p:par>
                          <p:cTn id="44" fill="hold">
                            <p:stCondLst>
                              <p:cond delay="1550"/>
                            </p:stCondLst>
                            <p:childTnLst>
                              <p:par>
                                <p:cTn id="45" presetID="50" presetClass="entr" presetSubtype="0" decel="100000" fill="hold" nodeType="after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p:cTn id="47" dur="1250" fill="hold"/>
                                        <p:tgtEl>
                                          <p:spTgt spid="30"/>
                                        </p:tgtEl>
                                        <p:attrNameLst>
                                          <p:attrName>ppt_w</p:attrName>
                                        </p:attrNameLst>
                                      </p:cBhvr>
                                      <p:tavLst>
                                        <p:tav tm="0">
                                          <p:val>
                                            <p:strVal val="#ppt_w+.3"/>
                                          </p:val>
                                        </p:tav>
                                        <p:tav tm="100000">
                                          <p:val>
                                            <p:strVal val="#ppt_w"/>
                                          </p:val>
                                        </p:tav>
                                      </p:tavLst>
                                    </p:anim>
                                    <p:anim calcmode="lin" valueType="num">
                                      <p:cBhvr>
                                        <p:cTn id="48" dur="1250" fill="hold"/>
                                        <p:tgtEl>
                                          <p:spTgt spid="30"/>
                                        </p:tgtEl>
                                        <p:attrNameLst>
                                          <p:attrName>ppt_h</p:attrName>
                                        </p:attrNameLst>
                                      </p:cBhvr>
                                      <p:tavLst>
                                        <p:tav tm="0">
                                          <p:val>
                                            <p:strVal val="#ppt_h"/>
                                          </p:val>
                                        </p:tav>
                                        <p:tav tm="100000">
                                          <p:val>
                                            <p:strVal val="#ppt_h"/>
                                          </p:val>
                                        </p:tav>
                                      </p:tavLst>
                                    </p:anim>
                                    <p:animEffect transition="in" filter="fade">
                                      <p:cBhvr>
                                        <p:cTn id="49" dur="1250"/>
                                        <p:tgtEl>
                                          <p:spTgt spid="30"/>
                                        </p:tgtEl>
                                      </p:cBhvr>
                                    </p:animEffect>
                                  </p:childTnLst>
                                </p:cTn>
                              </p:par>
                              <p:par>
                                <p:cTn id="50" presetID="14" presetClass="exit" presetSubtype="10" fill="hold" nodeType="withEffect">
                                  <p:stCondLst>
                                    <p:cond delay="0"/>
                                  </p:stCondLst>
                                  <p:childTnLst>
                                    <p:animEffect transition="out" filter="randombar(horizontal)">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childTnLst>
                          </p:cTn>
                        </p:par>
                        <p:par>
                          <p:cTn id="53" fill="hold">
                            <p:stCondLst>
                              <p:cond delay="2800"/>
                            </p:stCondLst>
                            <p:childTnLst>
                              <p:par>
                                <p:cTn id="54" presetID="2" presetClass="exit" presetSubtype="4" fill="hold" nodeType="afterEffect">
                                  <p:stCondLst>
                                    <p:cond delay="0"/>
                                  </p:stCondLst>
                                  <p:childTnLst>
                                    <p:anim calcmode="lin" valueType="num">
                                      <p:cBhvr additive="base">
                                        <p:cTn id="55" dur="2000"/>
                                        <p:tgtEl>
                                          <p:spTgt spid="16"/>
                                        </p:tgtEl>
                                        <p:attrNameLst>
                                          <p:attrName>ppt_x</p:attrName>
                                        </p:attrNameLst>
                                      </p:cBhvr>
                                      <p:tavLst>
                                        <p:tav tm="0">
                                          <p:val>
                                            <p:strVal val="ppt_x"/>
                                          </p:val>
                                        </p:tav>
                                        <p:tav tm="100000">
                                          <p:val>
                                            <p:strVal val="ppt_x"/>
                                          </p:val>
                                        </p:tav>
                                      </p:tavLst>
                                    </p:anim>
                                    <p:anim calcmode="lin" valueType="num">
                                      <p:cBhvr additive="base">
                                        <p:cTn id="56" dur="2000"/>
                                        <p:tgtEl>
                                          <p:spTgt spid="16"/>
                                        </p:tgtEl>
                                        <p:attrNameLst>
                                          <p:attrName>ppt_y</p:attrName>
                                        </p:attrNameLst>
                                      </p:cBhvr>
                                      <p:tavLst>
                                        <p:tav tm="0">
                                          <p:val>
                                            <p:strVal val="ppt_y"/>
                                          </p:val>
                                        </p:tav>
                                        <p:tav tm="100000">
                                          <p:val>
                                            <p:strVal val="1+ppt_h/2"/>
                                          </p:val>
                                        </p:tav>
                                      </p:tavLst>
                                    </p:anim>
                                    <p:set>
                                      <p:cBhvr>
                                        <p:cTn id="57"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CBA6D4-5F59-4591-A00F-A5F0021947A2}"/>
              </a:ext>
            </a:extLst>
          </p:cNvPr>
          <p:cNvPicPr>
            <a:picLocks noChangeAspect="1"/>
          </p:cNvPicPr>
          <p:nvPr/>
        </p:nvPicPr>
        <p:blipFill rotWithShape="1">
          <a:blip r:embed="rId6">
            <a:extLst>
              <a:ext uri="{28A0092B-C50C-407E-A947-70E740481C1C}">
                <a14:useLocalDpi xmlns:a14="http://schemas.microsoft.com/office/drawing/2010/main" val="0"/>
              </a:ext>
            </a:extLst>
          </a:blip>
          <a:srcRect l="3393"/>
          <a:stretch/>
        </p:blipFill>
        <p:spPr>
          <a:xfrm>
            <a:off x="0" y="1"/>
            <a:ext cx="12191999" cy="6858000"/>
          </a:xfrm>
          <a:prstGeom prst="rect">
            <a:avLst/>
          </a:prstGeom>
        </p:spPr>
      </p:pic>
      <p:pic>
        <p:nvPicPr>
          <p:cNvPr id="5" name="Picture 4">
            <a:extLst>
              <a:ext uri="{FF2B5EF4-FFF2-40B4-BE49-F238E27FC236}">
                <a16:creationId xmlns:a16="http://schemas.microsoft.com/office/drawing/2014/main" id="{112951D1-6D84-4E43-BC8F-274712D78679}"/>
              </a:ext>
            </a:extLst>
          </p:cNvPr>
          <p:cNvPicPr>
            <a:picLocks noChangeAspect="1"/>
          </p:cNvPicPr>
          <p:nvPr/>
        </p:nvPicPr>
        <p:blipFill rotWithShape="1">
          <a:blip r:embed="rId7">
            <a:extLst>
              <a:ext uri="{28A0092B-C50C-407E-A947-70E740481C1C}">
                <a14:useLocalDpi xmlns:a14="http://schemas.microsoft.com/office/drawing/2010/main" val="0"/>
              </a:ext>
            </a:extLst>
          </a:blip>
          <a:srcRect b="7857"/>
          <a:stretch/>
        </p:blipFill>
        <p:spPr>
          <a:xfrm>
            <a:off x="2465614" y="3641271"/>
            <a:ext cx="1905000" cy="2808514"/>
          </a:xfrm>
          <a:prstGeom prst="rect">
            <a:avLst/>
          </a:prstGeom>
        </p:spPr>
      </p:pic>
      <p:pic>
        <p:nvPicPr>
          <p:cNvPr id="8" name="Picture 7">
            <a:extLst>
              <a:ext uri="{FF2B5EF4-FFF2-40B4-BE49-F238E27FC236}">
                <a16:creationId xmlns:a16="http://schemas.microsoft.com/office/drawing/2014/main" id="{FA9E4304-B7DA-46BC-9D87-0EC19B6DFAF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309256" y="2448663"/>
            <a:ext cx="676988" cy="1355893"/>
          </a:xfrm>
          <a:prstGeom prst="rect">
            <a:avLst/>
          </a:prstGeom>
        </p:spPr>
      </p:pic>
      <p:grpSp>
        <p:nvGrpSpPr>
          <p:cNvPr id="9" name="Group 8">
            <a:extLst>
              <a:ext uri="{FF2B5EF4-FFF2-40B4-BE49-F238E27FC236}">
                <a16:creationId xmlns:a16="http://schemas.microsoft.com/office/drawing/2014/main" id="{298F36C8-16A0-4D67-801C-F94BFAB9177C}"/>
              </a:ext>
            </a:extLst>
          </p:cNvPr>
          <p:cNvGrpSpPr/>
          <p:nvPr/>
        </p:nvGrpSpPr>
        <p:grpSpPr>
          <a:xfrm>
            <a:off x="3300168" y="1748924"/>
            <a:ext cx="3106342" cy="1615598"/>
            <a:chOff x="9251003" y="680559"/>
            <a:chExt cx="1618554" cy="1228175"/>
          </a:xfrm>
        </p:grpSpPr>
        <p:sp>
          <p:nvSpPr>
            <p:cNvPr id="10" name="Speech Bubble: Rectangle with Corners Rounded 9">
              <a:extLst>
                <a:ext uri="{FF2B5EF4-FFF2-40B4-BE49-F238E27FC236}">
                  <a16:creationId xmlns:a16="http://schemas.microsoft.com/office/drawing/2014/main" id="{76C90ECD-2BA6-434D-B13F-8493C606D6CB}"/>
                </a:ext>
              </a:extLst>
            </p:cNvPr>
            <p:cNvSpPr/>
            <p:nvPr/>
          </p:nvSpPr>
          <p:spPr>
            <a:xfrm>
              <a:off x="9251003" y="680559"/>
              <a:ext cx="1618554" cy="1228175"/>
            </a:xfrm>
            <a:prstGeom prst="wedgeRoundRectCallout">
              <a:avLst>
                <a:gd name="adj1" fmla="val -35360"/>
                <a:gd name="adj2" fmla="val 80913"/>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11" name="TextBox 10">
              <a:extLst>
                <a:ext uri="{FF2B5EF4-FFF2-40B4-BE49-F238E27FC236}">
                  <a16:creationId xmlns:a16="http://schemas.microsoft.com/office/drawing/2014/main" id="{CD82B4C1-ADBC-43DE-A70D-DF60637A539B}"/>
                </a:ext>
              </a:extLst>
            </p:cNvPr>
            <p:cNvSpPr txBox="1"/>
            <p:nvPr/>
          </p:nvSpPr>
          <p:spPr>
            <a:xfrm>
              <a:off x="9334625" y="838402"/>
              <a:ext cx="1451310" cy="9124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hết</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đường</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này</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gặp</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Voi</a:t>
              </a:r>
              <a:endPar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12" name="Group 11">
            <a:extLst>
              <a:ext uri="{FF2B5EF4-FFF2-40B4-BE49-F238E27FC236}">
                <a16:creationId xmlns:a16="http://schemas.microsoft.com/office/drawing/2014/main" id="{12A0E1F2-A5EE-4912-BFF2-077297495218}"/>
              </a:ext>
            </a:extLst>
          </p:cNvPr>
          <p:cNvGrpSpPr/>
          <p:nvPr/>
        </p:nvGrpSpPr>
        <p:grpSpPr>
          <a:xfrm>
            <a:off x="2101974" y="1447078"/>
            <a:ext cx="2700789" cy="1735938"/>
            <a:chOff x="4060499" y="241660"/>
            <a:chExt cx="3796325" cy="1735938"/>
          </a:xfrm>
        </p:grpSpPr>
        <p:sp>
          <p:nvSpPr>
            <p:cNvPr id="13" name="Speech Bubble: Rectangle 12">
              <a:extLst>
                <a:ext uri="{FF2B5EF4-FFF2-40B4-BE49-F238E27FC236}">
                  <a16:creationId xmlns:a16="http://schemas.microsoft.com/office/drawing/2014/main" id="{DF091B0B-C1BE-423B-92C3-29DC3AFBE439}"/>
                </a:ext>
              </a:extLst>
            </p:cNvPr>
            <p:cNvSpPr/>
            <p:nvPr/>
          </p:nvSpPr>
          <p:spPr>
            <a:xfrm>
              <a:off x="4060499" y="241660"/>
              <a:ext cx="3796325" cy="1735938"/>
            </a:xfrm>
            <a:prstGeom prst="wedgeRectCallout">
              <a:avLst>
                <a:gd name="adj1" fmla="val -9291"/>
                <a:gd name="adj2" fmla="val 72676"/>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14" name="Group 13">
              <a:extLst>
                <a:ext uri="{FF2B5EF4-FFF2-40B4-BE49-F238E27FC236}">
                  <a16:creationId xmlns:a16="http://schemas.microsoft.com/office/drawing/2014/main" id="{3480952D-7F0F-4F66-BF19-7341B55A7C22}"/>
                </a:ext>
              </a:extLst>
            </p:cNvPr>
            <p:cNvGrpSpPr/>
            <p:nvPr/>
          </p:nvGrpSpPr>
          <p:grpSpPr>
            <a:xfrm>
              <a:off x="5220113" y="368595"/>
              <a:ext cx="1552596" cy="1534533"/>
              <a:chOff x="10851504" y="460353"/>
              <a:chExt cx="1552596" cy="1534533"/>
            </a:xfrm>
          </p:grpSpPr>
          <p:sp>
            <p:nvSpPr>
              <p:cNvPr id="15" name="TextBox 14">
                <a:extLst>
                  <a:ext uri="{FF2B5EF4-FFF2-40B4-BE49-F238E27FC236}">
                    <a16:creationId xmlns:a16="http://schemas.microsoft.com/office/drawing/2014/main" id="{FE7716D0-4140-4723-AD3D-9F9EA2164165}"/>
                  </a:ext>
                </a:extLst>
              </p:cNvPr>
              <p:cNvSpPr txBox="1"/>
              <p:nvPr/>
            </p:nvSpPr>
            <p:spPr>
              <a:xfrm>
                <a:off x="11107431" y="460353"/>
                <a:ext cx="1296669" cy="95410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5,12</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0,68</a:t>
                </a:r>
              </a:p>
            </p:txBody>
          </p:sp>
          <p:cxnSp>
            <p:nvCxnSpPr>
              <p:cNvPr id="16" name="Straight Connector 15">
                <a:extLst>
                  <a:ext uri="{FF2B5EF4-FFF2-40B4-BE49-F238E27FC236}">
                    <a16:creationId xmlns:a16="http://schemas.microsoft.com/office/drawing/2014/main" id="{40D35EA9-48E1-4157-A329-FAA003EBDEB3}"/>
                  </a:ext>
                </a:extLst>
              </p:cNvPr>
              <p:cNvCxnSpPr>
                <a:cxnSpLocks/>
              </p:cNvCxnSpPr>
              <p:nvPr/>
            </p:nvCxnSpPr>
            <p:spPr>
              <a:xfrm>
                <a:off x="10900153" y="1394696"/>
                <a:ext cx="1336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810C757-B3DC-4F2E-AEBF-AED9D27EAC8B}"/>
                  </a:ext>
                </a:extLst>
              </p:cNvPr>
              <p:cNvSpPr txBox="1"/>
              <p:nvPr/>
            </p:nvSpPr>
            <p:spPr>
              <a:xfrm>
                <a:off x="10851504" y="660292"/>
                <a:ext cx="370163"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
            <p:nvSpPr>
              <p:cNvPr id="18" name="TextBox 17">
                <a:extLst>
                  <a:ext uri="{FF2B5EF4-FFF2-40B4-BE49-F238E27FC236}">
                    <a16:creationId xmlns:a16="http://schemas.microsoft.com/office/drawing/2014/main" id="{EF67A653-EEF5-48E5-8E0A-E407485FAAD9}"/>
                  </a:ext>
                </a:extLst>
              </p:cNvPr>
              <p:cNvSpPr txBox="1"/>
              <p:nvPr/>
            </p:nvSpPr>
            <p:spPr>
              <a:xfrm>
                <a:off x="11103395" y="1471666"/>
                <a:ext cx="1133257"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2</a:t>
                </a:r>
              </a:p>
            </p:txBody>
          </p:sp>
          <p:sp>
            <p:nvSpPr>
              <p:cNvPr id="19" name="Rectangle: Rounded Corners 18">
                <a:extLst>
                  <a:ext uri="{FF2B5EF4-FFF2-40B4-BE49-F238E27FC236}">
                    <a16:creationId xmlns:a16="http://schemas.microsoft.com/office/drawing/2014/main" id="{8FF48867-6AAF-46F2-87D6-E3FD4798C294}"/>
                  </a:ext>
                </a:extLst>
              </p:cNvPr>
              <p:cNvSpPr/>
              <p:nvPr/>
            </p:nvSpPr>
            <p:spPr>
              <a:xfrm>
                <a:off x="11024848" y="151883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 ?</a:t>
                </a:r>
              </a:p>
            </p:txBody>
          </p:sp>
        </p:grpSp>
      </p:grpSp>
      <p:grpSp>
        <p:nvGrpSpPr>
          <p:cNvPr id="20" name="Group 19">
            <a:extLst>
              <a:ext uri="{FF2B5EF4-FFF2-40B4-BE49-F238E27FC236}">
                <a16:creationId xmlns:a16="http://schemas.microsoft.com/office/drawing/2014/main" id="{ECAADBB1-62A2-4646-B61F-3F7661DEE28E}"/>
              </a:ext>
            </a:extLst>
          </p:cNvPr>
          <p:cNvGrpSpPr/>
          <p:nvPr/>
        </p:nvGrpSpPr>
        <p:grpSpPr>
          <a:xfrm>
            <a:off x="7883945" y="2413112"/>
            <a:ext cx="2043391" cy="1113817"/>
            <a:chOff x="9251003" y="554989"/>
            <a:chExt cx="2043391" cy="1113817"/>
          </a:xfrm>
        </p:grpSpPr>
        <p:sp>
          <p:nvSpPr>
            <p:cNvPr id="21" name="Speech Bubble: Oval 20">
              <a:extLst>
                <a:ext uri="{FF2B5EF4-FFF2-40B4-BE49-F238E27FC236}">
                  <a16:creationId xmlns:a16="http://schemas.microsoft.com/office/drawing/2014/main" id="{8C86B9E3-F88B-4E95-AF95-EE5ACFAE772E}"/>
                </a:ext>
              </a:extLst>
            </p:cNvPr>
            <p:cNvSpPr/>
            <p:nvPr/>
          </p:nvSpPr>
          <p:spPr>
            <a:xfrm>
              <a:off x="9251003" y="554989"/>
              <a:ext cx="2043391" cy="1113817"/>
            </a:xfrm>
            <a:prstGeom prst="wedgeEllipseCallout">
              <a:avLst>
                <a:gd name="adj1" fmla="val -47391"/>
                <a:gd name="adj2" fmla="val 4160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2" name="TextBox 21">
              <a:extLst>
                <a:ext uri="{FF2B5EF4-FFF2-40B4-BE49-F238E27FC236}">
                  <a16:creationId xmlns:a16="http://schemas.microsoft.com/office/drawing/2014/main" id="{C9100336-0363-44AA-A352-5473554503AD}"/>
                </a:ext>
              </a:extLst>
            </p:cNvPr>
            <p:cNvSpPr txBox="1"/>
            <p:nvPr/>
          </p:nvSpPr>
          <p:spPr>
            <a:xfrm>
              <a:off x="9385868" y="852839"/>
              <a:ext cx="1773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4,44</a:t>
              </a:r>
            </a:p>
          </p:txBody>
        </p:sp>
      </p:grpSp>
      <p:grpSp>
        <p:nvGrpSpPr>
          <p:cNvPr id="23" name="Group 22">
            <a:extLst>
              <a:ext uri="{FF2B5EF4-FFF2-40B4-BE49-F238E27FC236}">
                <a16:creationId xmlns:a16="http://schemas.microsoft.com/office/drawing/2014/main" id="{F68F12AD-3F86-4BD5-8A5E-BA8BDA91FAEE}"/>
              </a:ext>
            </a:extLst>
          </p:cNvPr>
          <p:cNvGrpSpPr/>
          <p:nvPr/>
        </p:nvGrpSpPr>
        <p:grpSpPr>
          <a:xfrm>
            <a:off x="8142497" y="3429000"/>
            <a:ext cx="3569677" cy="1113817"/>
            <a:chOff x="7724717" y="554989"/>
            <a:chExt cx="3569677" cy="1113817"/>
          </a:xfrm>
        </p:grpSpPr>
        <p:sp>
          <p:nvSpPr>
            <p:cNvPr id="24" name="Speech Bubble: Oval 23">
              <a:extLst>
                <a:ext uri="{FF2B5EF4-FFF2-40B4-BE49-F238E27FC236}">
                  <a16:creationId xmlns:a16="http://schemas.microsoft.com/office/drawing/2014/main" id="{B9D0A0AE-3148-4129-AB45-D788DA6BD111}"/>
                </a:ext>
              </a:extLst>
            </p:cNvPr>
            <p:cNvSpPr/>
            <p:nvPr/>
          </p:nvSpPr>
          <p:spPr>
            <a:xfrm>
              <a:off x="7859583" y="554989"/>
              <a:ext cx="3434811" cy="1113817"/>
            </a:xfrm>
            <a:prstGeom prst="wedgeEllipseCallout">
              <a:avLst>
                <a:gd name="adj1" fmla="val -47391"/>
                <a:gd name="adj2" fmla="val 4160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5" name="TextBox 24">
              <a:extLst>
                <a:ext uri="{FF2B5EF4-FFF2-40B4-BE49-F238E27FC236}">
                  <a16:creationId xmlns:a16="http://schemas.microsoft.com/office/drawing/2014/main" id="{83CD4A21-1A51-4390-8F3B-53DE3374D9F3}"/>
                </a:ext>
              </a:extLst>
            </p:cNvPr>
            <p:cNvSpPr txBox="1"/>
            <p:nvPr/>
          </p:nvSpPr>
          <p:spPr>
            <a:xfrm>
              <a:off x="7724717" y="841204"/>
              <a:ext cx="34348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Cảm</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spTree>
    <p:extLst>
      <p:ext uri="{BB962C8B-B14F-4D97-AF65-F5344CB8AC3E}">
        <p14:creationId xmlns:p14="http://schemas.microsoft.com/office/powerpoint/2010/main" val="369265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8"/>
                                        </p:tgtEl>
                                        <p:attrNameLst>
                                          <p:attrName>r</p:attrName>
                                        </p:attrNameLst>
                                      </p:cBhvr>
                                    </p:animRot>
                                    <p:animRot by="-240000">
                                      <p:cBhvr>
                                        <p:cTn id="10" dur="200" fill="hold">
                                          <p:stCondLst>
                                            <p:cond delay="200"/>
                                          </p:stCondLst>
                                        </p:cTn>
                                        <p:tgtEl>
                                          <p:spTgt spid="8"/>
                                        </p:tgtEl>
                                        <p:attrNameLst>
                                          <p:attrName>r</p:attrName>
                                        </p:attrNameLst>
                                      </p:cBhvr>
                                    </p:animRot>
                                    <p:animRot by="240000">
                                      <p:cBhvr>
                                        <p:cTn id="11" dur="200" fill="hold">
                                          <p:stCondLst>
                                            <p:cond delay="400"/>
                                          </p:stCondLst>
                                        </p:cTn>
                                        <p:tgtEl>
                                          <p:spTgt spid="8"/>
                                        </p:tgtEl>
                                        <p:attrNameLst>
                                          <p:attrName>r</p:attrName>
                                        </p:attrNameLst>
                                      </p:cBhvr>
                                    </p:animRot>
                                    <p:animRot by="-240000">
                                      <p:cBhvr>
                                        <p:cTn id="12" dur="200" fill="hold">
                                          <p:stCondLst>
                                            <p:cond delay="600"/>
                                          </p:stCondLst>
                                        </p:cTn>
                                        <p:tgtEl>
                                          <p:spTgt spid="8"/>
                                        </p:tgtEl>
                                        <p:attrNameLst>
                                          <p:attrName>r</p:attrName>
                                        </p:attrNameLst>
                                      </p:cBhvr>
                                    </p:animRot>
                                    <p:animRot by="120000">
                                      <p:cBhvr>
                                        <p:cTn id="13" dur="200" fill="hold">
                                          <p:stCondLst>
                                            <p:cond delay="800"/>
                                          </p:stCondLst>
                                        </p:cTn>
                                        <p:tgtEl>
                                          <p:spTgt spid="8"/>
                                        </p:tgtEl>
                                        <p:attrNameLst>
                                          <p:attrName>r</p:attrName>
                                        </p:attrNameLst>
                                      </p:cBhvr>
                                    </p:animRot>
                                  </p:childTnLst>
                                </p:cTn>
                              </p:par>
                              <p:par>
                                <p:cTn id="14" presetID="42" presetClass="path" presetSubtype="0" accel="50000" decel="50000" fill="hold" nodeType="withEffect">
                                  <p:stCondLst>
                                    <p:cond delay="0"/>
                                  </p:stCondLst>
                                  <p:childTnLst>
                                    <p:animMotion origin="layout" path="M 1.25E-6 2.96296E-6 L 0.28737 0.01319 " pathEditMode="relative" rAng="0" ptsTypes="AA">
                                      <p:cBhvr>
                                        <p:cTn id="15" dur="2000" fill="hold"/>
                                        <p:tgtEl>
                                          <p:spTgt spid="8"/>
                                        </p:tgtEl>
                                        <p:attrNameLst>
                                          <p:attrName>ppt_x</p:attrName>
                                          <p:attrName>ppt_y</p:attrName>
                                        </p:attrNameLst>
                                      </p:cBhvr>
                                      <p:rCtr x="14362" y="648"/>
                                    </p:animMotion>
                                  </p:childTnLst>
                                </p:cTn>
                              </p:par>
                              <p:par>
                                <p:cTn id="16" presetID="42" presetClass="path" presetSubtype="0" accel="50000" decel="50000" fill="hold" nodeType="withEffect">
                                  <p:stCondLst>
                                    <p:cond delay="1500"/>
                                  </p:stCondLst>
                                  <p:childTnLst>
                                    <p:animMotion origin="layout" path="M 0.28737 0.01319 L 0.35534 0.22199 " pathEditMode="relative" rAng="0" ptsTypes="AA">
                                      <p:cBhvr>
                                        <p:cTn id="17" dur="2000" fill="hold"/>
                                        <p:tgtEl>
                                          <p:spTgt spid="8"/>
                                        </p:tgtEl>
                                        <p:attrNameLst>
                                          <p:attrName>ppt_x</p:attrName>
                                          <p:attrName>ppt_y</p:attrName>
                                        </p:attrNameLst>
                                      </p:cBhvr>
                                      <p:rCtr x="3659" y="9884"/>
                                    </p:animMotion>
                                  </p:childTnLst>
                                </p:cTn>
                              </p:par>
                              <p:par>
                                <p:cTn id="18" presetID="6" presetClass="emph" presetSubtype="0" fill="hold" nodeType="withEffect">
                                  <p:stCondLst>
                                    <p:cond delay="0"/>
                                  </p:stCondLst>
                                  <p:childTnLst>
                                    <p:animScale>
                                      <p:cBhvr>
                                        <p:cTn id="19" dur="2000" fill="hold"/>
                                        <p:tgtEl>
                                          <p:spTgt spid="8"/>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indefinite"/>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1250" fill="hold"/>
                                        <p:tgtEl>
                                          <p:spTgt spid="20"/>
                                        </p:tgtEl>
                                        <p:attrNameLst>
                                          <p:attrName>ppt_w</p:attrName>
                                        </p:attrNameLst>
                                      </p:cBhvr>
                                      <p:tavLst>
                                        <p:tav tm="0">
                                          <p:val>
                                            <p:strVal val="#ppt_w+.3"/>
                                          </p:val>
                                        </p:tav>
                                        <p:tav tm="100000">
                                          <p:val>
                                            <p:strVal val="#ppt_w"/>
                                          </p:val>
                                        </p:tav>
                                      </p:tavLst>
                                    </p:anim>
                                    <p:anim calcmode="lin" valueType="num">
                                      <p:cBhvr>
                                        <p:cTn id="26" dur="1250" fill="hold"/>
                                        <p:tgtEl>
                                          <p:spTgt spid="20"/>
                                        </p:tgtEl>
                                        <p:attrNameLst>
                                          <p:attrName>ppt_h</p:attrName>
                                        </p:attrNameLst>
                                      </p:cBhvr>
                                      <p:tavLst>
                                        <p:tav tm="0">
                                          <p:val>
                                            <p:strVal val="#ppt_h"/>
                                          </p:val>
                                        </p:tav>
                                        <p:tav tm="100000">
                                          <p:val>
                                            <p:strVal val="#ppt_h"/>
                                          </p:val>
                                        </p:tav>
                                      </p:tavLst>
                                    </p:anim>
                                    <p:animEffect transition="in" filter="fade">
                                      <p:cBhvr>
                                        <p:cTn id="27" dur="1250"/>
                                        <p:tgtEl>
                                          <p:spTgt spid="20"/>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50"/>
                                  </p:stCondLst>
                                  <p:childTnLst>
                                    <p:set>
                                      <p:cBhvr>
                                        <p:cTn id="37" dur="1" fill="hold">
                                          <p:stCondLst>
                                            <p:cond delay="0"/>
                                          </p:stCondLst>
                                        </p:cTn>
                                        <p:tgtEl>
                                          <p:spTgt spid="9"/>
                                        </p:tgtEl>
                                        <p:attrNameLst>
                                          <p:attrName>style.visibility</p:attrName>
                                        </p:attrNameLst>
                                      </p:cBhvr>
                                      <p:to>
                                        <p:strVal val="visible"/>
                                      </p:to>
                                    </p:set>
                                    <p:anim calcmode="lin" valueType="num">
                                      <p:cBhvr>
                                        <p:cTn id="38" dur="1500" fill="hold"/>
                                        <p:tgtEl>
                                          <p:spTgt spid="9"/>
                                        </p:tgtEl>
                                        <p:attrNameLst>
                                          <p:attrName>ppt_w</p:attrName>
                                        </p:attrNameLst>
                                      </p:cBhvr>
                                      <p:tavLst>
                                        <p:tav tm="0">
                                          <p:val>
                                            <p:strVal val="#ppt_w+.3"/>
                                          </p:val>
                                        </p:tav>
                                        <p:tav tm="100000">
                                          <p:val>
                                            <p:strVal val="#ppt_w"/>
                                          </p:val>
                                        </p:tav>
                                      </p:tavLst>
                                    </p:anim>
                                    <p:anim calcmode="lin" valueType="num">
                                      <p:cBhvr>
                                        <p:cTn id="39" dur="1500" fill="hold"/>
                                        <p:tgtEl>
                                          <p:spTgt spid="9"/>
                                        </p:tgtEl>
                                        <p:attrNameLst>
                                          <p:attrName>ppt_h</p:attrName>
                                        </p:attrNameLst>
                                      </p:cBhvr>
                                      <p:tavLst>
                                        <p:tav tm="0">
                                          <p:val>
                                            <p:strVal val="#ppt_h"/>
                                          </p:val>
                                        </p:tav>
                                        <p:tav tm="100000">
                                          <p:val>
                                            <p:strVal val="#ppt_h"/>
                                          </p:val>
                                        </p:tav>
                                      </p:tavLst>
                                    </p:anim>
                                    <p:animEffect transition="in" filter="fade">
                                      <p:cBhvr>
                                        <p:cTn id="40" dur="1500"/>
                                        <p:tgtEl>
                                          <p:spTgt spid="9"/>
                                        </p:tgtEl>
                                      </p:cBhvr>
                                    </p:animEffect>
                                  </p:childTnLst>
                                </p:cTn>
                              </p:par>
                              <p:par>
                                <p:cTn id="41" presetID="10" presetClass="exit" presetSubtype="0" fill="hold" nodeType="with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par>
                          <p:cTn id="44" fill="hold">
                            <p:stCondLst>
                              <p:cond delay="1550"/>
                            </p:stCondLst>
                            <p:childTnLst>
                              <p:par>
                                <p:cTn id="45" presetID="50" presetClass="entr" presetSubtype="0" decel="100000" fill="hold" nodeType="after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1250" fill="hold"/>
                                        <p:tgtEl>
                                          <p:spTgt spid="23"/>
                                        </p:tgtEl>
                                        <p:attrNameLst>
                                          <p:attrName>ppt_w</p:attrName>
                                        </p:attrNameLst>
                                      </p:cBhvr>
                                      <p:tavLst>
                                        <p:tav tm="0">
                                          <p:val>
                                            <p:strVal val="#ppt_w+.3"/>
                                          </p:val>
                                        </p:tav>
                                        <p:tav tm="100000">
                                          <p:val>
                                            <p:strVal val="#ppt_w"/>
                                          </p:val>
                                        </p:tav>
                                      </p:tavLst>
                                    </p:anim>
                                    <p:anim calcmode="lin" valueType="num">
                                      <p:cBhvr>
                                        <p:cTn id="48" dur="1250" fill="hold"/>
                                        <p:tgtEl>
                                          <p:spTgt spid="23"/>
                                        </p:tgtEl>
                                        <p:attrNameLst>
                                          <p:attrName>ppt_h</p:attrName>
                                        </p:attrNameLst>
                                      </p:cBhvr>
                                      <p:tavLst>
                                        <p:tav tm="0">
                                          <p:val>
                                            <p:strVal val="#ppt_h"/>
                                          </p:val>
                                        </p:tav>
                                        <p:tav tm="100000">
                                          <p:val>
                                            <p:strVal val="#ppt_h"/>
                                          </p:val>
                                        </p:tav>
                                      </p:tavLst>
                                    </p:anim>
                                    <p:animEffect transition="in" filter="fade">
                                      <p:cBhvr>
                                        <p:cTn id="49" dur="1250"/>
                                        <p:tgtEl>
                                          <p:spTgt spid="23"/>
                                        </p:tgtEl>
                                      </p:cBhvr>
                                    </p:animEffect>
                                  </p:childTnLst>
                                </p:cTn>
                              </p:par>
                              <p:par>
                                <p:cTn id="50" presetID="14" presetClass="exit" presetSubtype="10" fill="hold" nodeType="withEffect">
                                  <p:stCondLst>
                                    <p:cond delay="0"/>
                                  </p:stCondLst>
                                  <p:childTnLst>
                                    <p:animEffect transition="out" filter="randombar(horizontal)">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childTnLst>
                          </p:cTn>
                        </p:par>
                        <p:par>
                          <p:cTn id="53" fill="hold">
                            <p:stCondLst>
                              <p:cond delay="2800"/>
                            </p:stCondLst>
                            <p:childTnLst>
                              <p:par>
                                <p:cTn id="54" presetID="2" presetClass="exit" presetSubtype="4" fill="hold" nodeType="afterEffect">
                                  <p:stCondLst>
                                    <p:cond delay="0"/>
                                  </p:stCondLst>
                                  <p:childTnLst>
                                    <p:anim calcmode="lin" valueType="num">
                                      <p:cBhvr additive="base">
                                        <p:cTn id="55" dur="2000"/>
                                        <p:tgtEl>
                                          <p:spTgt spid="8"/>
                                        </p:tgtEl>
                                        <p:attrNameLst>
                                          <p:attrName>ppt_x</p:attrName>
                                        </p:attrNameLst>
                                      </p:cBhvr>
                                      <p:tavLst>
                                        <p:tav tm="0">
                                          <p:val>
                                            <p:strVal val="ppt_x"/>
                                          </p:val>
                                        </p:tav>
                                        <p:tav tm="100000">
                                          <p:val>
                                            <p:strVal val="ppt_x"/>
                                          </p:val>
                                        </p:tav>
                                      </p:tavLst>
                                    </p:anim>
                                    <p:anim calcmode="lin" valueType="num">
                                      <p:cBhvr additive="base">
                                        <p:cTn id="56" dur="2000"/>
                                        <p:tgtEl>
                                          <p:spTgt spid="8"/>
                                        </p:tgtEl>
                                        <p:attrNameLst>
                                          <p:attrName>ppt_y</p:attrName>
                                        </p:attrNameLst>
                                      </p:cBhvr>
                                      <p:tavLst>
                                        <p:tav tm="0">
                                          <p:val>
                                            <p:strVal val="ppt_y"/>
                                          </p:val>
                                        </p:tav>
                                        <p:tav tm="100000">
                                          <p:val>
                                            <p:strVal val="1+ppt_h/2"/>
                                          </p:val>
                                        </p:tav>
                                      </p:tavLst>
                                    </p:anim>
                                    <p:set>
                                      <p:cBhvr>
                                        <p:cTn id="5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E3D816-540C-4979-B856-2894A5B616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pic>
        <p:nvPicPr>
          <p:cNvPr id="6" name="Picture 5">
            <a:extLst>
              <a:ext uri="{FF2B5EF4-FFF2-40B4-BE49-F238E27FC236}">
                <a16:creationId xmlns:a16="http://schemas.microsoft.com/office/drawing/2014/main" id="{701E6753-53CB-401C-ACBA-8BB05A95F4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3232" y="2225449"/>
            <a:ext cx="2228797" cy="2407101"/>
          </a:xfrm>
          <a:prstGeom prst="rect">
            <a:avLst/>
          </a:prstGeom>
        </p:spPr>
      </p:pic>
      <p:pic>
        <p:nvPicPr>
          <p:cNvPr id="4" name="Picture 3">
            <a:extLst>
              <a:ext uri="{FF2B5EF4-FFF2-40B4-BE49-F238E27FC236}">
                <a16:creationId xmlns:a16="http://schemas.microsoft.com/office/drawing/2014/main" id="{37B546D4-2C09-4EE7-B36A-8CF47A7ECB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77929" y="3044938"/>
            <a:ext cx="1207838" cy="2419097"/>
          </a:xfrm>
          <a:prstGeom prst="rect">
            <a:avLst/>
          </a:prstGeom>
        </p:spPr>
      </p:pic>
      <p:grpSp>
        <p:nvGrpSpPr>
          <p:cNvPr id="5" name="Group 4">
            <a:extLst>
              <a:ext uri="{FF2B5EF4-FFF2-40B4-BE49-F238E27FC236}">
                <a16:creationId xmlns:a16="http://schemas.microsoft.com/office/drawing/2014/main" id="{753741E7-936A-4AB3-84CD-10B3046A3052}"/>
              </a:ext>
            </a:extLst>
          </p:cNvPr>
          <p:cNvGrpSpPr/>
          <p:nvPr/>
        </p:nvGrpSpPr>
        <p:grpSpPr>
          <a:xfrm>
            <a:off x="5715001" y="516859"/>
            <a:ext cx="3106342" cy="1615598"/>
            <a:chOff x="9251003" y="680559"/>
            <a:chExt cx="1618554" cy="1228175"/>
          </a:xfrm>
        </p:grpSpPr>
        <p:sp>
          <p:nvSpPr>
            <p:cNvPr id="7" name="Speech Bubble: Rectangle with Corners Rounded 6">
              <a:extLst>
                <a:ext uri="{FF2B5EF4-FFF2-40B4-BE49-F238E27FC236}">
                  <a16:creationId xmlns:a16="http://schemas.microsoft.com/office/drawing/2014/main" id="{8D20FB93-DCE0-47AF-981B-E8DE0DA8D8B9}"/>
                </a:ext>
              </a:extLst>
            </p:cNvPr>
            <p:cNvSpPr/>
            <p:nvPr/>
          </p:nvSpPr>
          <p:spPr>
            <a:xfrm>
              <a:off x="9251003" y="680559"/>
              <a:ext cx="1618554" cy="1228175"/>
            </a:xfrm>
            <a:prstGeom prst="wedgeRoundRectCallout">
              <a:avLst>
                <a:gd name="adj1" fmla="val 63988"/>
                <a:gd name="adj2" fmla="val 58402"/>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8" name="TextBox 7">
              <a:extLst>
                <a:ext uri="{FF2B5EF4-FFF2-40B4-BE49-F238E27FC236}">
                  <a16:creationId xmlns:a16="http://schemas.microsoft.com/office/drawing/2014/main" id="{D142E96A-1E38-4CDE-A0F8-8C9EC51A41DF}"/>
                </a:ext>
              </a:extLst>
            </p:cNvPr>
            <p:cNvSpPr txBox="1"/>
            <p:nvPr/>
          </p:nvSpPr>
          <p:spPr>
            <a:xfrm>
              <a:off x="9334625" y="838402"/>
              <a:ext cx="1451310" cy="9124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hết</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đường</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này</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gặp</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Khỉ</a:t>
              </a:r>
              <a:endPar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9" name="Group 8">
            <a:extLst>
              <a:ext uri="{FF2B5EF4-FFF2-40B4-BE49-F238E27FC236}">
                <a16:creationId xmlns:a16="http://schemas.microsoft.com/office/drawing/2014/main" id="{65DA02AE-583E-4B5D-AE37-61E1B0A83180}"/>
              </a:ext>
            </a:extLst>
          </p:cNvPr>
          <p:cNvGrpSpPr/>
          <p:nvPr/>
        </p:nvGrpSpPr>
        <p:grpSpPr>
          <a:xfrm>
            <a:off x="4917910" y="538636"/>
            <a:ext cx="2700789" cy="1735938"/>
            <a:chOff x="4060499" y="241660"/>
            <a:chExt cx="3796325" cy="1735938"/>
          </a:xfrm>
        </p:grpSpPr>
        <p:sp>
          <p:nvSpPr>
            <p:cNvPr id="10" name="Speech Bubble: Rectangle 9">
              <a:extLst>
                <a:ext uri="{FF2B5EF4-FFF2-40B4-BE49-F238E27FC236}">
                  <a16:creationId xmlns:a16="http://schemas.microsoft.com/office/drawing/2014/main" id="{E688488D-4114-4B40-B1CF-E7CD83BD5E72}"/>
                </a:ext>
              </a:extLst>
            </p:cNvPr>
            <p:cNvSpPr/>
            <p:nvPr/>
          </p:nvSpPr>
          <p:spPr>
            <a:xfrm>
              <a:off x="4060499" y="241660"/>
              <a:ext cx="3796325" cy="1735938"/>
            </a:xfrm>
            <a:prstGeom prst="wedgeRectCallout">
              <a:avLst>
                <a:gd name="adj1" fmla="val 75351"/>
                <a:gd name="adj2" fmla="val -6336"/>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11" name="Group 10">
              <a:extLst>
                <a:ext uri="{FF2B5EF4-FFF2-40B4-BE49-F238E27FC236}">
                  <a16:creationId xmlns:a16="http://schemas.microsoft.com/office/drawing/2014/main" id="{BDE13132-EEC7-43D7-9F20-1B471365905B}"/>
                </a:ext>
              </a:extLst>
            </p:cNvPr>
            <p:cNvGrpSpPr/>
            <p:nvPr/>
          </p:nvGrpSpPr>
          <p:grpSpPr>
            <a:xfrm>
              <a:off x="5268762" y="368595"/>
              <a:ext cx="1861544" cy="1388683"/>
              <a:chOff x="10900153" y="460353"/>
              <a:chExt cx="1861544" cy="1388683"/>
            </a:xfrm>
          </p:grpSpPr>
          <p:sp>
            <p:nvSpPr>
              <p:cNvPr id="12" name="TextBox 11">
                <a:extLst>
                  <a:ext uri="{FF2B5EF4-FFF2-40B4-BE49-F238E27FC236}">
                    <a16:creationId xmlns:a16="http://schemas.microsoft.com/office/drawing/2014/main" id="{A6761573-BEBA-4706-B01F-F78015D5D604}"/>
                  </a:ext>
                </a:extLst>
              </p:cNvPr>
              <p:cNvSpPr txBox="1"/>
              <p:nvPr/>
            </p:nvSpPr>
            <p:spPr>
              <a:xfrm>
                <a:off x="10905136" y="460353"/>
                <a:ext cx="1856561" cy="95410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69,00</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6,75 </a:t>
                </a:r>
              </a:p>
            </p:txBody>
          </p:sp>
          <p:cxnSp>
            <p:nvCxnSpPr>
              <p:cNvPr id="13" name="Straight Connector 12">
                <a:extLst>
                  <a:ext uri="{FF2B5EF4-FFF2-40B4-BE49-F238E27FC236}">
                    <a16:creationId xmlns:a16="http://schemas.microsoft.com/office/drawing/2014/main" id="{105B8E02-E2E4-4792-97B0-7A66E9E0C857}"/>
                  </a:ext>
                </a:extLst>
              </p:cNvPr>
              <p:cNvCxnSpPr>
                <a:cxnSpLocks/>
              </p:cNvCxnSpPr>
              <p:nvPr/>
            </p:nvCxnSpPr>
            <p:spPr>
              <a:xfrm>
                <a:off x="10900153" y="1394696"/>
                <a:ext cx="170445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6B304D3-BD38-4C29-BB30-9AC148D31FFF}"/>
                  </a:ext>
                </a:extLst>
              </p:cNvPr>
              <p:cNvSpPr txBox="1"/>
              <p:nvPr/>
            </p:nvSpPr>
            <p:spPr>
              <a:xfrm>
                <a:off x="10937192" y="721252"/>
                <a:ext cx="370163"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
            <p:nvSpPr>
              <p:cNvPr id="16" name="Rectangle: Rounded Corners 15">
                <a:extLst>
                  <a:ext uri="{FF2B5EF4-FFF2-40B4-BE49-F238E27FC236}">
                    <a16:creationId xmlns:a16="http://schemas.microsoft.com/office/drawing/2014/main" id="{82B11CF4-402B-4442-84EA-4F26111EA588}"/>
                  </a:ext>
                </a:extLst>
              </p:cNvPr>
              <p:cNvSpPr/>
              <p:nvPr/>
            </p:nvSpPr>
            <p:spPr>
              <a:xfrm>
                <a:off x="11439005" y="146803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 ?</a:t>
                </a:r>
              </a:p>
            </p:txBody>
          </p:sp>
        </p:grpSp>
      </p:grpSp>
      <p:grpSp>
        <p:nvGrpSpPr>
          <p:cNvPr id="17" name="Group 16">
            <a:extLst>
              <a:ext uri="{FF2B5EF4-FFF2-40B4-BE49-F238E27FC236}">
                <a16:creationId xmlns:a16="http://schemas.microsoft.com/office/drawing/2014/main" id="{6A743120-E0BE-4A08-9818-9C399683995E}"/>
              </a:ext>
            </a:extLst>
          </p:cNvPr>
          <p:cNvGrpSpPr/>
          <p:nvPr/>
        </p:nvGrpSpPr>
        <p:grpSpPr>
          <a:xfrm>
            <a:off x="2278472" y="2131799"/>
            <a:ext cx="2043391" cy="1113817"/>
            <a:chOff x="9251003" y="554989"/>
            <a:chExt cx="2043391" cy="1113817"/>
          </a:xfrm>
        </p:grpSpPr>
        <p:sp>
          <p:nvSpPr>
            <p:cNvPr id="18" name="Speech Bubble: Oval 17">
              <a:extLst>
                <a:ext uri="{FF2B5EF4-FFF2-40B4-BE49-F238E27FC236}">
                  <a16:creationId xmlns:a16="http://schemas.microsoft.com/office/drawing/2014/main" id="{BF4847B5-4E00-4F1A-AEB3-4B610364008D}"/>
                </a:ext>
              </a:extLst>
            </p:cNvPr>
            <p:cNvSpPr/>
            <p:nvPr/>
          </p:nvSpPr>
          <p:spPr>
            <a:xfrm>
              <a:off x="9251003" y="554989"/>
              <a:ext cx="2043391" cy="1113817"/>
            </a:xfrm>
            <a:prstGeom prst="wedgeEllipseCallout">
              <a:avLst>
                <a:gd name="adj1" fmla="val 46175"/>
                <a:gd name="adj2" fmla="val 40676"/>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19" name="TextBox 18">
              <a:extLst>
                <a:ext uri="{FF2B5EF4-FFF2-40B4-BE49-F238E27FC236}">
                  <a16:creationId xmlns:a16="http://schemas.microsoft.com/office/drawing/2014/main" id="{D03A25B8-3597-4A61-AB39-88740FE38BF8}"/>
                </a:ext>
              </a:extLst>
            </p:cNvPr>
            <p:cNvSpPr txBox="1"/>
            <p:nvPr/>
          </p:nvSpPr>
          <p:spPr>
            <a:xfrm>
              <a:off x="9385868" y="852839"/>
              <a:ext cx="1773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61,15</a:t>
              </a:r>
            </a:p>
          </p:txBody>
        </p:sp>
      </p:grpSp>
      <p:grpSp>
        <p:nvGrpSpPr>
          <p:cNvPr id="20" name="Group 19">
            <a:extLst>
              <a:ext uri="{FF2B5EF4-FFF2-40B4-BE49-F238E27FC236}">
                <a16:creationId xmlns:a16="http://schemas.microsoft.com/office/drawing/2014/main" id="{687A8C5A-F3CD-4CD9-9BAE-7794D3C7296D}"/>
              </a:ext>
            </a:extLst>
          </p:cNvPr>
          <p:cNvGrpSpPr/>
          <p:nvPr/>
        </p:nvGrpSpPr>
        <p:grpSpPr>
          <a:xfrm>
            <a:off x="1774950" y="1590455"/>
            <a:ext cx="3569677" cy="1113817"/>
            <a:chOff x="7724717" y="554989"/>
            <a:chExt cx="3569677" cy="1113817"/>
          </a:xfrm>
        </p:grpSpPr>
        <p:sp>
          <p:nvSpPr>
            <p:cNvPr id="21" name="Speech Bubble: Oval 20">
              <a:extLst>
                <a:ext uri="{FF2B5EF4-FFF2-40B4-BE49-F238E27FC236}">
                  <a16:creationId xmlns:a16="http://schemas.microsoft.com/office/drawing/2014/main" id="{E8FFE565-719F-4723-9AF0-01AF60580EE2}"/>
                </a:ext>
              </a:extLst>
            </p:cNvPr>
            <p:cNvSpPr/>
            <p:nvPr/>
          </p:nvSpPr>
          <p:spPr>
            <a:xfrm>
              <a:off x="7859583" y="554989"/>
              <a:ext cx="3434811" cy="1113817"/>
            </a:xfrm>
            <a:prstGeom prst="wedgeEllipseCallout">
              <a:avLst>
                <a:gd name="adj1" fmla="val 35801"/>
                <a:gd name="adj2" fmla="val 72395"/>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2" name="TextBox 21">
              <a:extLst>
                <a:ext uri="{FF2B5EF4-FFF2-40B4-BE49-F238E27FC236}">
                  <a16:creationId xmlns:a16="http://schemas.microsoft.com/office/drawing/2014/main" id="{4E531A27-5B41-402D-AF39-660068D75C19}"/>
                </a:ext>
              </a:extLst>
            </p:cNvPr>
            <p:cNvSpPr txBox="1"/>
            <p:nvPr/>
          </p:nvSpPr>
          <p:spPr>
            <a:xfrm>
              <a:off x="7724717" y="841204"/>
              <a:ext cx="34348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Cảm</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spTree>
    <p:extLst>
      <p:ext uri="{BB962C8B-B14F-4D97-AF65-F5344CB8AC3E}">
        <p14:creationId xmlns:p14="http://schemas.microsoft.com/office/powerpoint/2010/main" val="28173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3000" fill="hold"/>
                                        <p:tgtEl>
                                          <p:spTgt spid="4"/>
                                        </p:tgtEl>
                                        <p:attrNameLst>
                                          <p:attrName>ppt_x</p:attrName>
                                        </p:attrNameLst>
                                      </p:cBhvr>
                                      <p:tavLst>
                                        <p:tav tm="0">
                                          <p:val>
                                            <p:strVal val="0-#ppt_w/2"/>
                                          </p:val>
                                        </p:tav>
                                        <p:tav tm="100000">
                                          <p:val>
                                            <p:strVal val="#ppt_x"/>
                                          </p:val>
                                        </p:tav>
                                      </p:tavLst>
                                    </p:anim>
                                    <p:anim calcmode="lin" valueType="num">
                                      <p:cBhvr additive="base">
                                        <p:cTn id="14" dur="3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1250" fill="hold"/>
                                        <p:tgtEl>
                                          <p:spTgt spid="17"/>
                                        </p:tgtEl>
                                        <p:attrNameLst>
                                          <p:attrName>ppt_w</p:attrName>
                                        </p:attrNameLst>
                                      </p:cBhvr>
                                      <p:tavLst>
                                        <p:tav tm="0">
                                          <p:val>
                                            <p:strVal val="#ppt_w+.3"/>
                                          </p:val>
                                        </p:tav>
                                        <p:tav tm="100000">
                                          <p:val>
                                            <p:strVal val="#ppt_w"/>
                                          </p:val>
                                        </p:tav>
                                      </p:tavLst>
                                    </p:anim>
                                    <p:anim calcmode="lin" valueType="num">
                                      <p:cBhvr>
                                        <p:cTn id="21" dur="1250" fill="hold"/>
                                        <p:tgtEl>
                                          <p:spTgt spid="17"/>
                                        </p:tgtEl>
                                        <p:attrNameLst>
                                          <p:attrName>ppt_h</p:attrName>
                                        </p:attrNameLst>
                                      </p:cBhvr>
                                      <p:tavLst>
                                        <p:tav tm="0">
                                          <p:val>
                                            <p:strVal val="#ppt_h"/>
                                          </p:val>
                                        </p:tav>
                                        <p:tav tm="100000">
                                          <p:val>
                                            <p:strVal val="#ppt_h"/>
                                          </p:val>
                                        </p:tav>
                                      </p:tavLst>
                                    </p:anim>
                                    <p:animEffect transition="in" filter="fade">
                                      <p:cBhvr>
                                        <p:cTn id="22" dur="1250"/>
                                        <p:tgtEl>
                                          <p:spTgt spid="17"/>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50"/>
                                  </p:stCondLst>
                                  <p:childTnLst>
                                    <p:set>
                                      <p:cBhvr>
                                        <p:cTn id="32" dur="1" fill="hold">
                                          <p:stCondLst>
                                            <p:cond delay="0"/>
                                          </p:stCondLst>
                                        </p:cTn>
                                        <p:tgtEl>
                                          <p:spTgt spid="5"/>
                                        </p:tgtEl>
                                        <p:attrNameLst>
                                          <p:attrName>style.visibility</p:attrName>
                                        </p:attrNameLst>
                                      </p:cBhvr>
                                      <p:to>
                                        <p:strVal val="visible"/>
                                      </p:to>
                                    </p:set>
                                    <p:anim calcmode="lin" valueType="num">
                                      <p:cBhvr>
                                        <p:cTn id="33" dur="1500" fill="hold"/>
                                        <p:tgtEl>
                                          <p:spTgt spid="5"/>
                                        </p:tgtEl>
                                        <p:attrNameLst>
                                          <p:attrName>ppt_w</p:attrName>
                                        </p:attrNameLst>
                                      </p:cBhvr>
                                      <p:tavLst>
                                        <p:tav tm="0">
                                          <p:val>
                                            <p:strVal val="#ppt_w+.3"/>
                                          </p:val>
                                        </p:tav>
                                        <p:tav tm="100000">
                                          <p:val>
                                            <p:strVal val="#ppt_w"/>
                                          </p:val>
                                        </p:tav>
                                      </p:tavLst>
                                    </p:anim>
                                    <p:anim calcmode="lin" valueType="num">
                                      <p:cBhvr>
                                        <p:cTn id="34" dur="1500" fill="hold"/>
                                        <p:tgtEl>
                                          <p:spTgt spid="5"/>
                                        </p:tgtEl>
                                        <p:attrNameLst>
                                          <p:attrName>ppt_h</p:attrName>
                                        </p:attrNameLst>
                                      </p:cBhvr>
                                      <p:tavLst>
                                        <p:tav tm="0">
                                          <p:val>
                                            <p:strVal val="#ppt_h"/>
                                          </p:val>
                                        </p:tav>
                                        <p:tav tm="100000">
                                          <p:val>
                                            <p:strVal val="#ppt_h"/>
                                          </p:val>
                                        </p:tav>
                                      </p:tavLst>
                                    </p:anim>
                                    <p:animEffect transition="in" filter="fade">
                                      <p:cBhvr>
                                        <p:cTn id="35" dur="1500"/>
                                        <p:tgtEl>
                                          <p:spTgt spid="5"/>
                                        </p:tgtEl>
                                      </p:cBhvr>
                                    </p:animEffect>
                                  </p:childTnLst>
                                </p:cTn>
                              </p:par>
                              <p:par>
                                <p:cTn id="36" presetID="10" presetClass="exit" presetSubtype="0" fill="hold" nodeType="withEffect">
                                  <p:stCondLst>
                                    <p:cond delay="0"/>
                                  </p:stCondLst>
                                  <p:childTnLst>
                                    <p:animEffect transition="out" filter="fade">
                                      <p:cBhvr>
                                        <p:cTn id="37" dur="500"/>
                                        <p:tgtEl>
                                          <p:spTgt spid="9"/>
                                        </p:tgtEl>
                                      </p:cBhvr>
                                    </p:animEffect>
                                    <p:set>
                                      <p:cBhvr>
                                        <p:cTn id="38" dur="1" fill="hold">
                                          <p:stCondLst>
                                            <p:cond delay="499"/>
                                          </p:stCondLst>
                                        </p:cTn>
                                        <p:tgtEl>
                                          <p:spTgt spid="9"/>
                                        </p:tgtEl>
                                        <p:attrNameLst>
                                          <p:attrName>style.visibility</p:attrName>
                                        </p:attrNameLst>
                                      </p:cBhvr>
                                      <p:to>
                                        <p:strVal val="hidden"/>
                                      </p:to>
                                    </p:set>
                                  </p:childTnLst>
                                </p:cTn>
                              </p:par>
                            </p:childTnLst>
                          </p:cTn>
                        </p:par>
                        <p:par>
                          <p:cTn id="39" fill="hold">
                            <p:stCondLst>
                              <p:cond delay="1550"/>
                            </p:stCondLst>
                            <p:childTnLst>
                              <p:par>
                                <p:cTn id="40" presetID="50" presetClass="entr" presetSubtype="0" decel="100000" fill="hold" nodeType="after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1250" fill="hold"/>
                                        <p:tgtEl>
                                          <p:spTgt spid="20"/>
                                        </p:tgtEl>
                                        <p:attrNameLst>
                                          <p:attrName>ppt_w</p:attrName>
                                        </p:attrNameLst>
                                      </p:cBhvr>
                                      <p:tavLst>
                                        <p:tav tm="0">
                                          <p:val>
                                            <p:strVal val="#ppt_w+.3"/>
                                          </p:val>
                                        </p:tav>
                                        <p:tav tm="100000">
                                          <p:val>
                                            <p:strVal val="#ppt_w"/>
                                          </p:val>
                                        </p:tav>
                                      </p:tavLst>
                                    </p:anim>
                                    <p:anim calcmode="lin" valueType="num">
                                      <p:cBhvr>
                                        <p:cTn id="43" dur="1250" fill="hold"/>
                                        <p:tgtEl>
                                          <p:spTgt spid="20"/>
                                        </p:tgtEl>
                                        <p:attrNameLst>
                                          <p:attrName>ppt_h</p:attrName>
                                        </p:attrNameLst>
                                      </p:cBhvr>
                                      <p:tavLst>
                                        <p:tav tm="0">
                                          <p:val>
                                            <p:strVal val="#ppt_h"/>
                                          </p:val>
                                        </p:tav>
                                        <p:tav tm="100000">
                                          <p:val>
                                            <p:strVal val="#ppt_h"/>
                                          </p:val>
                                        </p:tav>
                                      </p:tavLst>
                                    </p:anim>
                                    <p:animEffect transition="in" filter="fade">
                                      <p:cBhvr>
                                        <p:cTn id="44" dur="1250"/>
                                        <p:tgtEl>
                                          <p:spTgt spid="20"/>
                                        </p:tgtEl>
                                      </p:cBhvr>
                                    </p:animEffect>
                                  </p:childTnLst>
                                </p:cTn>
                              </p:par>
                              <p:par>
                                <p:cTn id="45" presetID="14" presetClass="exit" presetSubtype="10" fill="hold" nodeType="withEffect">
                                  <p:stCondLst>
                                    <p:cond delay="0"/>
                                  </p:stCondLst>
                                  <p:childTnLst>
                                    <p:animEffect transition="out" filter="randombar(horizontal)">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par>
                          <p:cTn id="48" fill="hold">
                            <p:stCondLst>
                              <p:cond delay="2800"/>
                            </p:stCondLst>
                            <p:childTnLst>
                              <p:par>
                                <p:cTn id="49" presetID="2" presetClass="exit" presetSubtype="2" fill="hold" nodeType="afterEffect">
                                  <p:stCondLst>
                                    <p:cond delay="0"/>
                                  </p:stCondLst>
                                  <p:childTnLst>
                                    <p:anim calcmode="lin" valueType="num">
                                      <p:cBhvr additive="base">
                                        <p:cTn id="50" dur="3000"/>
                                        <p:tgtEl>
                                          <p:spTgt spid="4"/>
                                        </p:tgtEl>
                                        <p:attrNameLst>
                                          <p:attrName>ppt_x</p:attrName>
                                        </p:attrNameLst>
                                      </p:cBhvr>
                                      <p:tavLst>
                                        <p:tav tm="0">
                                          <p:val>
                                            <p:strVal val="ppt_x"/>
                                          </p:val>
                                        </p:tav>
                                        <p:tav tm="100000">
                                          <p:val>
                                            <p:strVal val="1+ppt_w/2"/>
                                          </p:val>
                                        </p:tav>
                                      </p:tavLst>
                                    </p:anim>
                                    <p:anim calcmode="lin" valueType="num">
                                      <p:cBhvr additive="base">
                                        <p:cTn id="51" dur="3000"/>
                                        <p:tgtEl>
                                          <p:spTgt spid="4"/>
                                        </p:tgtEl>
                                        <p:attrNameLst>
                                          <p:attrName>ppt_y</p:attrName>
                                        </p:attrNameLst>
                                      </p:cBhvr>
                                      <p:tavLst>
                                        <p:tav tm="0">
                                          <p:val>
                                            <p:strVal val="ppt_y"/>
                                          </p:val>
                                        </p:tav>
                                        <p:tav tm="100000">
                                          <p:val>
                                            <p:strVal val="ppt_y"/>
                                          </p:val>
                                        </p:tav>
                                      </p:tavLst>
                                    </p:anim>
                                    <p:set>
                                      <p:cBhvr>
                                        <p:cTn id="52" dur="1" fill="hold">
                                          <p:stCondLst>
                                            <p:cond delay="2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B1DA3A-F9EB-4EB7-A5ED-B0C4AE944D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8" name="Picture 7">
            <a:extLst>
              <a:ext uri="{FF2B5EF4-FFF2-40B4-BE49-F238E27FC236}">
                <a16:creationId xmlns:a16="http://schemas.microsoft.com/office/drawing/2014/main" id="{7384FE20-40A9-4D79-BFE0-DDA3FE1C9ED8}"/>
              </a:ext>
            </a:extLst>
          </p:cNvPr>
          <p:cNvPicPr>
            <a:picLocks noChangeAspect="1"/>
          </p:cNvPicPr>
          <p:nvPr/>
        </p:nvPicPr>
        <p:blipFill rotWithShape="1">
          <a:blip r:embed="rId7">
            <a:lum bright="70000" contrast="-70000"/>
            <a:extLst>
              <a:ext uri="{BEBA8EAE-BF5A-486C-A8C5-ECC9F3942E4B}">
                <a14:imgProps xmlns:a14="http://schemas.microsoft.com/office/drawing/2010/main">
                  <a14:imgLayer r:embed="rId8">
                    <a14:imgEffect>
                      <a14:backgroundRemoval t="41567" b="53667" l="65366" r="71152">
                        <a14:backgroundMark x1="67667" y1="43531" x2="67667" y2="43531"/>
                      </a14:backgroundRemoval>
                    </a14:imgEffect>
                  </a14:imgLayer>
                </a14:imgProps>
              </a:ext>
              <a:ext uri="{28A0092B-C50C-407E-A947-70E740481C1C}">
                <a14:useLocalDpi xmlns:a14="http://schemas.microsoft.com/office/drawing/2010/main" val="0"/>
              </a:ext>
            </a:extLst>
          </a:blip>
          <a:srcRect l="64643" t="40054" r="28125" b="44820"/>
          <a:stretch/>
        </p:blipFill>
        <p:spPr>
          <a:xfrm>
            <a:off x="7878873" y="2982686"/>
            <a:ext cx="881743" cy="979715"/>
          </a:xfrm>
          <a:prstGeom prst="rect">
            <a:avLst/>
          </a:prstGeom>
        </p:spPr>
      </p:pic>
      <p:pic>
        <p:nvPicPr>
          <p:cNvPr id="4" name="Picture 3">
            <a:extLst>
              <a:ext uri="{FF2B5EF4-FFF2-40B4-BE49-F238E27FC236}">
                <a16:creationId xmlns:a16="http://schemas.microsoft.com/office/drawing/2014/main" id="{8BD53504-98DC-470C-87F1-1C9E7761F41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24437" y="381000"/>
            <a:ext cx="2143125" cy="3810000"/>
          </a:xfrm>
          <a:prstGeom prst="rect">
            <a:avLst/>
          </a:prstGeom>
        </p:spPr>
      </p:pic>
      <p:pic>
        <p:nvPicPr>
          <p:cNvPr id="6" name="Picture 5">
            <a:extLst>
              <a:ext uri="{FF2B5EF4-FFF2-40B4-BE49-F238E27FC236}">
                <a16:creationId xmlns:a16="http://schemas.microsoft.com/office/drawing/2014/main" id="{4E62D7E1-970A-4890-9591-61DD24FE9050}"/>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700675" y="3352800"/>
            <a:ext cx="1025066" cy="2053943"/>
          </a:xfrm>
          <a:prstGeom prst="rect">
            <a:avLst/>
          </a:prstGeom>
        </p:spPr>
      </p:pic>
      <p:pic>
        <p:nvPicPr>
          <p:cNvPr id="7" name="Picture 6">
            <a:extLst>
              <a:ext uri="{FF2B5EF4-FFF2-40B4-BE49-F238E27FC236}">
                <a16:creationId xmlns:a16="http://schemas.microsoft.com/office/drawing/2014/main" id="{900F0CF4-BD21-4786-95DD-3D3649DBD768}"/>
              </a:ext>
            </a:extLst>
          </p:cNvPr>
          <p:cNvPicPr>
            <a:picLocks noChangeAspect="1"/>
          </p:cNvPicPr>
          <p:nvPr/>
        </p:nvPicPr>
        <p:blipFill rotWithShape="1">
          <a:blip r:embed="rId11">
            <a:extLst>
              <a:ext uri="{BEBA8EAE-BF5A-486C-A8C5-ECC9F3942E4B}">
                <a14:imgProps xmlns:a14="http://schemas.microsoft.com/office/drawing/2010/main">
                  <a14:imgLayer r:embed="rId8">
                    <a14:imgEffect>
                      <a14:backgroundRemoval t="51753" b="71705" l="24250" r="48500">
                        <a14:foregroundMark x1="26250" y1="60339" x2="26250" y2="60339"/>
                        <a14:foregroundMark x1="28333" y1="58283" x2="31917" y2="54172"/>
                        <a14:foregroundMark x1="31917" y1="54172" x2="33000" y2="53567"/>
                        <a14:foregroundMark x1="38583" y1="51874" x2="41250" y2="51874"/>
                        <a14:foregroundMark x1="42083" y1="52721" x2="44167" y2="53809"/>
                        <a14:foregroundMark x1="25917" y1="59129" x2="25917" y2="59129"/>
                        <a14:foregroundMark x1="24250" y1="61669" x2="24250" y2="61669"/>
                        <a14:foregroundMark x1="31000" y1="53083" x2="31000" y2="53083"/>
                        <a14:foregroundMark x1="29000" y1="54776" x2="29000" y2="54776"/>
                        <a14:foregroundMark x1="27500" y1="56348" x2="27500" y2="56348"/>
                        <a14:foregroundMark x1="30000" y1="53446" x2="30000" y2="53446"/>
                        <a14:foregroundMark x1="26667" y1="64329" x2="26750" y2="68561"/>
                        <a14:backgroundMark x1="42500" y1="55744" x2="42500" y2="55744"/>
                        <a14:backgroundMark x1="37583" y1="55623" x2="37583" y2="55623"/>
                        <a14:backgroundMark x1="33583" y1="56590" x2="33583" y2="56590"/>
                        <a14:backgroundMark x1="33417" y1="56953" x2="33417" y2="56953"/>
                        <a14:backgroundMark x1="32500" y1="56832" x2="32500" y2="56832"/>
                        <a14:backgroundMark x1="45667" y1="57678" x2="45667" y2="57678"/>
                        <a14:backgroundMark x1="32500" y1="58525" x2="33250" y2="59976"/>
                        <a14:backgroundMark x1="28917" y1="61790" x2="29417" y2="64933"/>
                      </a14:backgroundRemoval>
                    </a14:imgEffect>
                  </a14:imgLayer>
                </a14:imgProps>
              </a:ext>
              <a:ext uri="{28A0092B-C50C-407E-A947-70E740481C1C}">
                <a14:useLocalDpi xmlns:a14="http://schemas.microsoft.com/office/drawing/2010/main" val="0"/>
              </a:ext>
            </a:extLst>
          </a:blip>
          <a:srcRect l="23393" t="49411" r="48571" b="25743"/>
          <a:stretch/>
        </p:blipFill>
        <p:spPr>
          <a:xfrm>
            <a:off x="2852057" y="3581400"/>
            <a:ext cx="3418112" cy="1609236"/>
          </a:xfrm>
          <a:prstGeom prst="rect">
            <a:avLst/>
          </a:prstGeom>
        </p:spPr>
      </p:pic>
      <p:pic>
        <p:nvPicPr>
          <p:cNvPr id="5" name="Picture 4">
            <a:extLst>
              <a:ext uri="{FF2B5EF4-FFF2-40B4-BE49-F238E27FC236}">
                <a16:creationId xmlns:a16="http://schemas.microsoft.com/office/drawing/2014/main" id="{B161A961-4AB5-4832-8451-AEA695986E8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30762" y="3722915"/>
            <a:ext cx="1221185" cy="2445828"/>
          </a:xfrm>
          <a:prstGeom prst="rect">
            <a:avLst/>
          </a:prstGeom>
        </p:spPr>
      </p:pic>
      <p:grpSp>
        <p:nvGrpSpPr>
          <p:cNvPr id="9" name="Group 8">
            <a:extLst>
              <a:ext uri="{FF2B5EF4-FFF2-40B4-BE49-F238E27FC236}">
                <a16:creationId xmlns:a16="http://schemas.microsoft.com/office/drawing/2014/main" id="{B576067F-09F9-4299-9C9B-8282FA2602D5}"/>
              </a:ext>
            </a:extLst>
          </p:cNvPr>
          <p:cNvGrpSpPr/>
          <p:nvPr/>
        </p:nvGrpSpPr>
        <p:grpSpPr>
          <a:xfrm>
            <a:off x="6696743" y="596047"/>
            <a:ext cx="3106342" cy="1615598"/>
            <a:chOff x="9251003" y="680559"/>
            <a:chExt cx="1618554" cy="1228175"/>
          </a:xfrm>
        </p:grpSpPr>
        <p:sp>
          <p:nvSpPr>
            <p:cNvPr id="10" name="Speech Bubble: Rectangle with Corners Rounded 9">
              <a:extLst>
                <a:ext uri="{FF2B5EF4-FFF2-40B4-BE49-F238E27FC236}">
                  <a16:creationId xmlns:a16="http://schemas.microsoft.com/office/drawing/2014/main" id="{852B7B0F-5665-446D-ADB0-ECA1024194DD}"/>
                </a:ext>
              </a:extLst>
            </p:cNvPr>
            <p:cNvSpPr/>
            <p:nvPr/>
          </p:nvSpPr>
          <p:spPr>
            <a:xfrm>
              <a:off x="9251003" y="680559"/>
              <a:ext cx="1618554" cy="1228175"/>
            </a:xfrm>
            <a:prstGeom prst="wedgeRoundRectCallout">
              <a:avLst>
                <a:gd name="adj1" fmla="val -81857"/>
                <a:gd name="adj2" fmla="val -5914"/>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11" name="TextBox 10">
              <a:extLst>
                <a:ext uri="{FF2B5EF4-FFF2-40B4-BE49-F238E27FC236}">
                  <a16:creationId xmlns:a16="http://schemas.microsoft.com/office/drawing/2014/main" id="{5E9973FF-1192-473B-BEA0-C78C81D1C6CE}"/>
                </a:ext>
              </a:extLst>
            </p:cNvPr>
            <p:cNvSpPr txBox="1"/>
            <p:nvPr/>
          </p:nvSpPr>
          <p:spPr>
            <a:xfrm>
              <a:off x="9383248" y="860620"/>
              <a:ext cx="1451310" cy="9124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qua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cầu</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đến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được</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nhà</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bà</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nhé</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grpSp>
        <p:nvGrpSpPr>
          <p:cNvPr id="12" name="Group 11">
            <a:extLst>
              <a:ext uri="{FF2B5EF4-FFF2-40B4-BE49-F238E27FC236}">
                <a16:creationId xmlns:a16="http://schemas.microsoft.com/office/drawing/2014/main" id="{5CB056E8-D947-483A-80C0-907CE4B056A1}"/>
              </a:ext>
            </a:extLst>
          </p:cNvPr>
          <p:cNvGrpSpPr/>
          <p:nvPr/>
        </p:nvGrpSpPr>
        <p:grpSpPr>
          <a:xfrm>
            <a:off x="7301618" y="693711"/>
            <a:ext cx="2700789" cy="1735938"/>
            <a:chOff x="4060499" y="241660"/>
            <a:chExt cx="3796325" cy="1735938"/>
          </a:xfrm>
        </p:grpSpPr>
        <p:sp>
          <p:nvSpPr>
            <p:cNvPr id="13" name="Speech Bubble: Rectangle 12">
              <a:extLst>
                <a:ext uri="{FF2B5EF4-FFF2-40B4-BE49-F238E27FC236}">
                  <a16:creationId xmlns:a16="http://schemas.microsoft.com/office/drawing/2014/main" id="{C21AC430-5A72-4384-AF7D-2F5D73CD230D}"/>
                </a:ext>
              </a:extLst>
            </p:cNvPr>
            <p:cNvSpPr/>
            <p:nvPr/>
          </p:nvSpPr>
          <p:spPr>
            <a:xfrm>
              <a:off x="4060499" y="241660"/>
              <a:ext cx="3796325" cy="1735938"/>
            </a:xfrm>
            <a:prstGeom prst="wedgeRectCallout">
              <a:avLst>
                <a:gd name="adj1" fmla="val -73157"/>
                <a:gd name="adj2" fmla="val -4540"/>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14" name="Group 13">
              <a:extLst>
                <a:ext uri="{FF2B5EF4-FFF2-40B4-BE49-F238E27FC236}">
                  <a16:creationId xmlns:a16="http://schemas.microsoft.com/office/drawing/2014/main" id="{CC243DB5-D066-4B21-A1AB-66B14F189040}"/>
                </a:ext>
              </a:extLst>
            </p:cNvPr>
            <p:cNvGrpSpPr/>
            <p:nvPr/>
          </p:nvGrpSpPr>
          <p:grpSpPr>
            <a:xfrm>
              <a:off x="4877363" y="368595"/>
              <a:ext cx="1895348" cy="1534533"/>
              <a:chOff x="10508754" y="460353"/>
              <a:chExt cx="1895348" cy="1534533"/>
            </a:xfrm>
          </p:grpSpPr>
          <p:sp>
            <p:nvSpPr>
              <p:cNvPr id="15" name="TextBox 14">
                <a:extLst>
                  <a:ext uri="{FF2B5EF4-FFF2-40B4-BE49-F238E27FC236}">
                    <a16:creationId xmlns:a16="http://schemas.microsoft.com/office/drawing/2014/main" id="{280FF204-A14E-48BD-8FE5-D9C3B27DBB68}"/>
                  </a:ext>
                </a:extLst>
              </p:cNvPr>
              <p:cNvSpPr txBox="1"/>
              <p:nvPr/>
            </p:nvSpPr>
            <p:spPr>
              <a:xfrm>
                <a:off x="10653546" y="460353"/>
                <a:ext cx="1750556" cy="95410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28,75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10,5</a:t>
                </a:r>
              </a:p>
            </p:txBody>
          </p:sp>
          <p:cxnSp>
            <p:nvCxnSpPr>
              <p:cNvPr id="16" name="Straight Connector 15">
                <a:extLst>
                  <a:ext uri="{FF2B5EF4-FFF2-40B4-BE49-F238E27FC236}">
                    <a16:creationId xmlns:a16="http://schemas.microsoft.com/office/drawing/2014/main" id="{CD96BD28-B50C-4CB5-BA37-2E72B7A3FC35}"/>
                  </a:ext>
                </a:extLst>
              </p:cNvPr>
              <p:cNvCxnSpPr>
                <a:cxnSpLocks/>
              </p:cNvCxnSpPr>
              <p:nvPr/>
            </p:nvCxnSpPr>
            <p:spPr>
              <a:xfrm>
                <a:off x="10900153" y="1394696"/>
                <a:ext cx="1336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BC63FFF-F59B-4537-8B1D-C99A094DDED3}"/>
                  </a:ext>
                </a:extLst>
              </p:cNvPr>
              <p:cNvSpPr txBox="1"/>
              <p:nvPr/>
            </p:nvSpPr>
            <p:spPr>
              <a:xfrm>
                <a:off x="10508754" y="660292"/>
                <a:ext cx="370163"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
            <p:nvSpPr>
              <p:cNvPr id="18" name="TextBox 17">
                <a:extLst>
                  <a:ext uri="{FF2B5EF4-FFF2-40B4-BE49-F238E27FC236}">
                    <a16:creationId xmlns:a16="http://schemas.microsoft.com/office/drawing/2014/main" id="{DA6C2ADE-10C8-4385-82E5-8908B42A5419}"/>
                  </a:ext>
                </a:extLst>
              </p:cNvPr>
              <p:cNvSpPr txBox="1"/>
              <p:nvPr/>
            </p:nvSpPr>
            <p:spPr>
              <a:xfrm>
                <a:off x="11103395" y="1471666"/>
                <a:ext cx="1133257"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19" name="Rectangle: Rounded Corners 18">
                <a:extLst>
                  <a:ext uri="{FF2B5EF4-FFF2-40B4-BE49-F238E27FC236}">
                    <a16:creationId xmlns:a16="http://schemas.microsoft.com/office/drawing/2014/main" id="{9F9FA89C-A32E-479B-940B-36967AEDA6D4}"/>
                  </a:ext>
                </a:extLst>
              </p:cNvPr>
              <p:cNvSpPr/>
              <p:nvPr/>
            </p:nvSpPr>
            <p:spPr>
              <a:xfrm>
                <a:off x="10882035" y="146803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 ?</a:t>
                </a:r>
              </a:p>
            </p:txBody>
          </p:sp>
        </p:grpSp>
      </p:grpSp>
      <p:grpSp>
        <p:nvGrpSpPr>
          <p:cNvPr id="20" name="Group 19">
            <a:extLst>
              <a:ext uri="{FF2B5EF4-FFF2-40B4-BE49-F238E27FC236}">
                <a16:creationId xmlns:a16="http://schemas.microsoft.com/office/drawing/2014/main" id="{CE20E756-2EDC-4CFD-B9FD-46AB6796BD17}"/>
              </a:ext>
            </a:extLst>
          </p:cNvPr>
          <p:cNvGrpSpPr/>
          <p:nvPr/>
        </p:nvGrpSpPr>
        <p:grpSpPr>
          <a:xfrm>
            <a:off x="4139362" y="2844539"/>
            <a:ext cx="2043391" cy="1113817"/>
            <a:chOff x="9251003" y="554989"/>
            <a:chExt cx="2043391" cy="1113817"/>
          </a:xfrm>
        </p:grpSpPr>
        <p:sp>
          <p:nvSpPr>
            <p:cNvPr id="21" name="Speech Bubble: Oval 20">
              <a:extLst>
                <a:ext uri="{FF2B5EF4-FFF2-40B4-BE49-F238E27FC236}">
                  <a16:creationId xmlns:a16="http://schemas.microsoft.com/office/drawing/2014/main" id="{7B9FFF2C-EB5A-493B-84FA-5F81BBD49483}"/>
                </a:ext>
              </a:extLst>
            </p:cNvPr>
            <p:cNvSpPr/>
            <p:nvPr/>
          </p:nvSpPr>
          <p:spPr>
            <a:xfrm>
              <a:off x="9251003" y="554989"/>
              <a:ext cx="2043391" cy="1113817"/>
            </a:xfrm>
            <a:prstGeom prst="wedgeEllipseCallout">
              <a:avLst>
                <a:gd name="adj1" fmla="val -62647"/>
                <a:gd name="adj2" fmla="val 3507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2" name="TextBox 21">
              <a:extLst>
                <a:ext uri="{FF2B5EF4-FFF2-40B4-BE49-F238E27FC236}">
                  <a16:creationId xmlns:a16="http://schemas.microsoft.com/office/drawing/2014/main" id="{3BB4D20B-0855-46F7-9464-29C90B44C3BA}"/>
                </a:ext>
              </a:extLst>
            </p:cNvPr>
            <p:cNvSpPr txBox="1"/>
            <p:nvPr/>
          </p:nvSpPr>
          <p:spPr>
            <a:xfrm>
              <a:off x="9424767" y="819509"/>
              <a:ext cx="1773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18,25</a:t>
              </a:r>
            </a:p>
          </p:txBody>
        </p:sp>
      </p:grpSp>
      <p:grpSp>
        <p:nvGrpSpPr>
          <p:cNvPr id="23" name="Group 22">
            <a:extLst>
              <a:ext uri="{FF2B5EF4-FFF2-40B4-BE49-F238E27FC236}">
                <a16:creationId xmlns:a16="http://schemas.microsoft.com/office/drawing/2014/main" id="{CB021EE9-4A77-498F-BFC4-698749555787}"/>
              </a:ext>
            </a:extLst>
          </p:cNvPr>
          <p:cNvGrpSpPr/>
          <p:nvPr/>
        </p:nvGrpSpPr>
        <p:grpSpPr>
          <a:xfrm>
            <a:off x="1121886" y="1024889"/>
            <a:ext cx="3569677" cy="1113817"/>
            <a:chOff x="7724717" y="554989"/>
            <a:chExt cx="3569677" cy="1113817"/>
          </a:xfrm>
        </p:grpSpPr>
        <p:sp>
          <p:nvSpPr>
            <p:cNvPr id="24" name="Speech Bubble: Oval 23">
              <a:extLst>
                <a:ext uri="{FF2B5EF4-FFF2-40B4-BE49-F238E27FC236}">
                  <a16:creationId xmlns:a16="http://schemas.microsoft.com/office/drawing/2014/main" id="{38853173-DB99-4E28-83D0-37E4ADA38D0A}"/>
                </a:ext>
              </a:extLst>
            </p:cNvPr>
            <p:cNvSpPr/>
            <p:nvPr/>
          </p:nvSpPr>
          <p:spPr>
            <a:xfrm>
              <a:off x="7859583" y="554989"/>
              <a:ext cx="3434811" cy="1113817"/>
            </a:xfrm>
            <a:prstGeom prst="wedgeEllipseCallout">
              <a:avLst>
                <a:gd name="adj1" fmla="val -16535"/>
                <a:gd name="adj2" fmla="val 9291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5" name="TextBox 24">
              <a:extLst>
                <a:ext uri="{FF2B5EF4-FFF2-40B4-BE49-F238E27FC236}">
                  <a16:creationId xmlns:a16="http://schemas.microsoft.com/office/drawing/2014/main" id="{E0727C8E-62AF-4CE0-856F-5CBBAFC4F49A}"/>
                </a:ext>
              </a:extLst>
            </p:cNvPr>
            <p:cNvSpPr txBox="1"/>
            <p:nvPr/>
          </p:nvSpPr>
          <p:spPr>
            <a:xfrm>
              <a:off x="7724717" y="841204"/>
              <a:ext cx="34348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Cảm</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spTree>
    <p:extLst>
      <p:ext uri="{BB962C8B-B14F-4D97-AF65-F5344CB8AC3E}">
        <p14:creationId xmlns:p14="http://schemas.microsoft.com/office/powerpoint/2010/main" val="231950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1250" fill="hold"/>
                                        <p:tgtEl>
                                          <p:spTgt spid="20"/>
                                        </p:tgtEl>
                                        <p:attrNameLst>
                                          <p:attrName>ppt_w</p:attrName>
                                        </p:attrNameLst>
                                      </p:cBhvr>
                                      <p:tavLst>
                                        <p:tav tm="0">
                                          <p:val>
                                            <p:strVal val="#ppt_w+.3"/>
                                          </p:val>
                                        </p:tav>
                                        <p:tav tm="100000">
                                          <p:val>
                                            <p:strVal val="#ppt_w"/>
                                          </p:val>
                                        </p:tav>
                                      </p:tavLst>
                                    </p:anim>
                                    <p:anim calcmode="lin" valueType="num">
                                      <p:cBhvr>
                                        <p:cTn id="21" dur="1250" fill="hold"/>
                                        <p:tgtEl>
                                          <p:spTgt spid="20"/>
                                        </p:tgtEl>
                                        <p:attrNameLst>
                                          <p:attrName>ppt_h</p:attrName>
                                        </p:attrNameLst>
                                      </p:cBhvr>
                                      <p:tavLst>
                                        <p:tav tm="0">
                                          <p:val>
                                            <p:strVal val="#ppt_h"/>
                                          </p:val>
                                        </p:tav>
                                        <p:tav tm="100000">
                                          <p:val>
                                            <p:strVal val="#ppt_h"/>
                                          </p:val>
                                        </p:tav>
                                      </p:tavLst>
                                    </p:anim>
                                    <p:animEffect transition="in" filter="fade">
                                      <p:cBhvr>
                                        <p:cTn id="22" dur="1250"/>
                                        <p:tgtEl>
                                          <p:spTgt spid="20"/>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50"/>
                                  </p:stCondLst>
                                  <p:childTnLst>
                                    <p:set>
                                      <p:cBhvr>
                                        <p:cTn id="32" dur="1" fill="hold">
                                          <p:stCondLst>
                                            <p:cond delay="0"/>
                                          </p:stCondLst>
                                        </p:cTn>
                                        <p:tgtEl>
                                          <p:spTgt spid="9"/>
                                        </p:tgtEl>
                                        <p:attrNameLst>
                                          <p:attrName>style.visibility</p:attrName>
                                        </p:attrNameLst>
                                      </p:cBhvr>
                                      <p:to>
                                        <p:strVal val="visible"/>
                                      </p:to>
                                    </p:set>
                                    <p:anim calcmode="lin" valueType="num">
                                      <p:cBhvr>
                                        <p:cTn id="33" dur="1500" fill="hold"/>
                                        <p:tgtEl>
                                          <p:spTgt spid="9"/>
                                        </p:tgtEl>
                                        <p:attrNameLst>
                                          <p:attrName>ppt_w</p:attrName>
                                        </p:attrNameLst>
                                      </p:cBhvr>
                                      <p:tavLst>
                                        <p:tav tm="0">
                                          <p:val>
                                            <p:strVal val="#ppt_w+.3"/>
                                          </p:val>
                                        </p:tav>
                                        <p:tav tm="100000">
                                          <p:val>
                                            <p:strVal val="#ppt_w"/>
                                          </p:val>
                                        </p:tav>
                                      </p:tavLst>
                                    </p:anim>
                                    <p:anim calcmode="lin" valueType="num">
                                      <p:cBhvr>
                                        <p:cTn id="34" dur="1500" fill="hold"/>
                                        <p:tgtEl>
                                          <p:spTgt spid="9"/>
                                        </p:tgtEl>
                                        <p:attrNameLst>
                                          <p:attrName>ppt_h</p:attrName>
                                        </p:attrNameLst>
                                      </p:cBhvr>
                                      <p:tavLst>
                                        <p:tav tm="0">
                                          <p:val>
                                            <p:strVal val="#ppt_h"/>
                                          </p:val>
                                        </p:tav>
                                        <p:tav tm="100000">
                                          <p:val>
                                            <p:strVal val="#ppt_h"/>
                                          </p:val>
                                        </p:tav>
                                      </p:tavLst>
                                    </p:anim>
                                    <p:animEffect transition="in" filter="fade">
                                      <p:cBhvr>
                                        <p:cTn id="35" dur="1500"/>
                                        <p:tgtEl>
                                          <p:spTgt spid="9"/>
                                        </p:tgtEl>
                                      </p:cBhvr>
                                    </p:animEffect>
                                  </p:childTnLst>
                                </p:cTn>
                              </p:par>
                              <p:par>
                                <p:cTn id="36" presetID="10" presetClass="exit" presetSubtype="0" fill="hold" nodeType="withEffect">
                                  <p:stCondLst>
                                    <p:cond delay="0"/>
                                  </p:stCondLst>
                                  <p:childTnLst>
                                    <p:animEffect transition="out" filter="fade">
                                      <p:cBhvr>
                                        <p:cTn id="37" dur="500"/>
                                        <p:tgtEl>
                                          <p:spTgt spid="12"/>
                                        </p:tgtEl>
                                      </p:cBhvr>
                                    </p:animEffect>
                                    <p:set>
                                      <p:cBhvr>
                                        <p:cTn id="38" dur="1" fill="hold">
                                          <p:stCondLst>
                                            <p:cond delay="499"/>
                                          </p:stCondLst>
                                        </p:cTn>
                                        <p:tgtEl>
                                          <p:spTgt spid="12"/>
                                        </p:tgtEl>
                                        <p:attrNameLst>
                                          <p:attrName>style.visibility</p:attrName>
                                        </p:attrNameLst>
                                      </p:cBhvr>
                                      <p:to>
                                        <p:strVal val="hidden"/>
                                      </p:to>
                                    </p:set>
                                  </p:childTnLst>
                                </p:cTn>
                              </p:par>
                            </p:childTnLst>
                          </p:cTn>
                        </p:par>
                        <p:par>
                          <p:cTn id="39" fill="hold">
                            <p:stCondLst>
                              <p:cond delay="1550"/>
                            </p:stCondLst>
                            <p:childTnLst>
                              <p:par>
                                <p:cTn id="40" presetID="50" presetClass="entr" presetSubtype="0" decel="100000" fill="hold" nodeType="after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1250" fill="hold"/>
                                        <p:tgtEl>
                                          <p:spTgt spid="23"/>
                                        </p:tgtEl>
                                        <p:attrNameLst>
                                          <p:attrName>ppt_w</p:attrName>
                                        </p:attrNameLst>
                                      </p:cBhvr>
                                      <p:tavLst>
                                        <p:tav tm="0">
                                          <p:val>
                                            <p:strVal val="#ppt_w+.3"/>
                                          </p:val>
                                        </p:tav>
                                        <p:tav tm="100000">
                                          <p:val>
                                            <p:strVal val="#ppt_w"/>
                                          </p:val>
                                        </p:tav>
                                      </p:tavLst>
                                    </p:anim>
                                    <p:anim calcmode="lin" valueType="num">
                                      <p:cBhvr>
                                        <p:cTn id="43" dur="1250" fill="hold"/>
                                        <p:tgtEl>
                                          <p:spTgt spid="23"/>
                                        </p:tgtEl>
                                        <p:attrNameLst>
                                          <p:attrName>ppt_h</p:attrName>
                                        </p:attrNameLst>
                                      </p:cBhvr>
                                      <p:tavLst>
                                        <p:tav tm="0">
                                          <p:val>
                                            <p:strVal val="#ppt_h"/>
                                          </p:val>
                                        </p:tav>
                                        <p:tav tm="100000">
                                          <p:val>
                                            <p:strVal val="#ppt_h"/>
                                          </p:val>
                                        </p:tav>
                                      </p:tavLst>
                                    </p:anim>
                                    <p:animEffect transition="in" filter="fade">
                                      <p:cBhvr>
                                        <p:cTn id="44" dur="1250"/>
                                        <p:tgtEl>
                                          <p:spTgt spid="23"/>
                                        </p:tgtEl>
                                      </p:cBhvr>
                                    </p:animEffect>
                                  </p:childTnLst>
                                </p:cTn>
                              </p:par>
                              <p:par>
                                <p:cTn id="45" presetID="14" presetClass="exit" presetSubtype="10" fill="hold" nodeType="withEffect">
                                  <p:stCondLst>
                                    <p:cond delay="0"/>
                                  </p:stCondLst>
                                  <p:childTnLst>
                                    <p:animEffect transition="out" filter="randombar(horizontal)">
                                      <p:cBhvr>
                                        <p:cTn id="46" dur="500"/>
                                        <p:tgtEl>
                                          <p:spTgt spid="20"/>
                                        </p:tgtEl>
                                      </p:cBhvr>
                                    </p:animEffect>
                                    <p:set>
                                      <p:cBhvr>
                                        <p:cTn id="47" dur="1" fill="hold">
                                          <p:stCondLst>
                                            <p:cond delay="499"/>
                                          </p:stCondLst>
                                        </p:cTn>
                                        <p:tgtEl>
                                          <p:spTgt spid="20"/>
                                        </p:tgtEl>
                                        <p:attrNameLst>
                                          <p:attrName>style.visibility</p:attrName>
                                        </p:attrNameLst>
                                      </p:cBhvr>
                                      <p:to>
                                        <p:strVal val="hidden"/>
                                      </p:to>
                                    </p:set>
                                  </p:childTnLst>
                                </p:cTn>
                              </p:par>
                            </p:childTnLst>
                          </p:cTn>
                        </p:par>
                        <p:par>
                          <p:cTn id="48" fill="hold">
                            <p:stCondLst>
                              <p:cond delay="2800"/>
                            </p:stCondLst>
                            <p:childTnLst>
                              <p:par>
                                <p:cTn id="49" presetID="10" presetClass="exit" presetSubtype="0" fill="hold" nodeType="afterEffect">
                                  <p:stCondLst>
                                    <p:cond delay="0"/>
                                  </p:stCondLst>
                                  <p:childTnLst>
                                    <p:animEffect transition="out" filter="fade">
                                      <p:cBhvr>
                                        <p:cTn id="50" dur="500"/>
                                        <p:tgtEl>
                                          <p:spTgt spid="5"/>
                                        </p:tgtEl>
                                      </p:cBhvr>
                                    </p:animEffect>
                                    <p:set>
                                      <p:cBhvr>
                                        <p:cTn id="51" dur="1" fill="hold">
                                          <p:stCondLst>
                                            <p:cond delay="499"/>
                                          </p:stCondLst>
                                        </p:cTn>
                                        <p:tgtEl>
                                          <p:spTgt spid="5"/>
                                        </p:tgtEl>
                                        <p:attrNameLst>
                                          <p:attrName>style.visibility</p:attrName>
                                        </p:attrNameLst>
                                      </p:cBhvr>
                                      <p:to>
                                        <p:strVal val="hidden"/>
                                      </p:to>
                                    </p:set>
                                  </p:childTnLst>
                                </p:cTn>
                              </p:par>
                            </p:childTnLst>
                          </p:cTn>
                        </p:par>
                        <p:par>
                          <p:cTn id="52" fill="hold">
                            <p:stCondLst>
                              <p:cond delay="3300"/>
                            </p:stCondLst>
                            <p:childTnLst>
                              <p:par>
                                <p:cTn id="53" presetID="10" presetClass="entr" presetSubtype="0" fill="hold" nodeType="after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childTnLst>
                          </p:cTn>
                        </p:par>
                        <p:par>
                          <p:cTn id="56" fill="hold">
                            <p:stCondLst>
                              <p:cond delay="3800"/>
                            </p:stCondLst>
                            <p:childTnLst>
                              <p:par>
                                <p:cTn id="57" presetID="44" presetClass="path" presetSubtype="0" accel="50000" decel="50000" fill="hold" nodeType="afterEffect">
                                  <p:stCondLst>
                                    <p:cond delay="0"/>
                                  </p:stCondLst>
                                  <p:childTnLst>
                                    <p:animMotion origin="layout" path="M -4.16667E-7 2.59259E-6 C 0.02201 -0.01528 0.04076 -0.08287 0.06094 -0.11181 C 0.08112 -0.14074 0.09961 -0.16065 0.12148 -0.17477 C 0.1431 -0.18866 0.17721 -0.20486 0.19141 -0.19584 C 0.20912 -0.20047 0.22747 -0.20162 0.24219 -0.20047 C 0.25677 -0.19931 0.36966 -0.07431 0.3776 -0.07292 " pathEditMode="relative" rAng="0" ptsTypes="AAAAAA">
                                      <p:cBhvr>
                                        <p:cTn id="58" dur="2000" fill="hold"/>
                                        <p:tgtEl>
                                          <p:spTgt spid="6"/>
                                        </p:tgtEl>
                                        <p:attrNameLst>
                                          <p:attrName>ppt_x</p:attrName>
                                          <p:attrName>ppt_y</p:attrName>
                                        </p:attrNameLst>
                                      </p:cBhvr>
                                      <p:rCtr x="18880" y="-10046"/>
                                    </p:animMotion>
                                  </p:childTnLst>
                                </p:cTn>
                              </p:par>
                              <p:par>
                                <p:cTn id="59" presetID="6" presetClass="emph" presetSubtype="0" fill="hold" nodeType="withEffect">
                                  <p:stCondLst>
                                    <p:cond delay="0"/>
                                  </p:stCondLst>
                                  <p:childTnLst>
                                    <p:animScale>
                                      <p:cBhvr>
                                        <p:cTn id="60" dur="2000" fill="hold"/>
                                        <p:tgtEl>
                                          <p:spTgt spid="6"/>
                                        </p:tgtEl>
                                      </p:cBhvr>
                                      <p:by x="60000" y="60000"/>
                                    </p:animScale>
                                  </p:childTnLst>
                                </p:cTn>
                              </p:par>
                            </p:childTnLst>
                          </p:cTn>
                        </p:par>
                        <p:par>
                          <p:cTn id="61" fill="hold">
                            <p:stCondLst>
                              <p:cond delay="5800"/>
                            </p:stCondLst>
                            <p:childTnLst>
                              <p:par>
                                <p:cTn id="62" presetID="63" presetClass="path" presetSubtype="0" accel="50000" decel="50000" fill="hold" nodeType="afterEffect">
                                  <p:stCondLst>
                                    <p:cond delay="0"/>
                                  </p:stCondLst>
                                  <p:childTnLst>
                                    <p:animMotion origin="layout" path="M 0.3776 -0.07292 L 0.51094 -0.13866 " pathEditMode="relative" rAng="0" ptsTypes="AA">
                                      <p:cBhvr>
                                        <p:cTn id="63" dur="2000" fill="hold"/>
                                        <p:tgtEl>
                                          <p:spTgt spid="6"/>
                                        </p:tgtEl>
                                        <p:attrNameLst>
                                          <p:attrName>ppt_x</p:attrName>
                                          <p:attrName>ppt_y</p:attrName>
                                        </p:attrNameLst>
                                      </p:cBhvr>
                                      <p:rCtr x="6667" y="-3287"/>
                                    </p:animMotion>
                                  </p:childTnLst>
                                </p:cTn>
                              </p:par>
                              <p:par>
                                <p:cTn id="64" presetID="6" presetClass="emph" presetSubtype="0" fill="hold" nodeType="withEffect">
                                  <p:stCondLst>
                                    <p:cond delay="0"/>
                                  </p:stCondLst>
                                  <p:childTnLst>
                                    <p:animScale>
                                      <p:cBhvr>
                                        <p:cTn id="65" dur="2000" fill="hold"/>
                                        <p:tgtEl>
                                          <p:spTgt spid="6"/>
                                        </p:tgtEl>
                                      </p:cBhvr>
                                      <p:by x="50000" y="50000"/>
                                    </p:animScale>
                                  </p:childTnLst>
                                </p:cTn>
                              </p:par>
                              <p:par>
                                <p:cTn id="66" presetID="16" presetClass="entr" presetSubtype="37" fill="hold" nodeType="withEffect">
                                  <p:stCondLst>
                                    <p:cond delay="1000"/>
                                  </p:stCondLst>
                                  <p:childTnLst>
                                    <p:set>
                                      <p:cBhvr>
                                        <p:cTn id="67" dur="1" fill="hold">
                                          <p:stCondLst>
                                            <p:cond delay="0"/>
                                          </p:stCondLst>
                                        </p:cTn>
                                        <p:tgtEl>
                                          <p:spTgt spid="8"/>
                                        </p:tgtEl>
                                        <p:attrNameLst>
                                          <p:attrName>style.visibility</p:attrName>
                                        </p:attrNameLst>
                                      </p:cBhvr>
                                      <p:to>
                                        <p:strVal val="visible"/>
                                      </p:to>
                                    </p:set>
                                    <p:animEffect transition="in" filter="barn(outVertical)">
                                      <p:cBhvr>
                                        <p:cTn id="68" dur="500"/>
                                        <p:tgtEl>
                                          <p:spTgt spid="8"/>
                                        </p:tgtEl>
                                      </p:cBhvr>
                                    </p:animEffect>
                                  </p:childTnLst>
                                </p:cTn>
                              </p:par>
                            </p:childTnLst>
                          </p:cTn>
                        </p:par>
                        <p:par>
                          <p:cTn id="69" fill="hold">
                            <p:stCondLst>
                              <p:cond delay="7800"/>
                            </p:stCondLst>
                            <p:childTnLst>
                              <p:par>
                                <p:cTn id="70" presetID="10" presetClass="exit" presetSubtype="0" fill="hold" nodeType="afterEffect">
                                  <p:stCondLst>
                                    <p:cond delay="0"/>
                                  </p:stCondLst>
                                  <p:childTnLst>
                                    <p:animEffect transition="out" filter="fade">
                                      <p:cBhvr>
                                        <p:cTn id="71" dur="500"/>
                                        <p:tgtEl>
                                          <p:spTgt spid="6"/>
                                        </p:tgtEl>
                                      </p:cBhvr>
                                    </p:animEffect>
                                    <p:set>
                                      <p:cBhvr>
                                        <p:cTn id="72"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3B4EAE5-A212-47A3-85A6-CE54FD294C26}"/>
              </a:ext>
            </a:extLst>
          </p:cNvPr>
          <p:cNvPicPr>
            <a:picLocks noChangeAspect="1"/>
          </p:cNvPicPr>
          <p:nvPr/>
        </p:nvPicPr>
        <p:blipFill rotWithShape="1">
          <a:blip r:embed="rId3">
            <a:extLst>
              <a:ext uri="{28A0092B-C50C-407E-A947-70E740481C1C}">
                <a14:useLocalDpi xmlns:a14="http://schemas.microsoft.com/office/drawing/2010/main" val="0"/>
              </a:ext>
            </a:extLst>
          </a:blip>
          <a:srcRect b="7143"/>
          <a:stretch/>
        </p:blipFill>
        <p:spPr>
          <a:xfrm>
            <a:off x="0" y="1"/>
            <a:ext cx="12192005" cy="6858000"/>
          </a:xfrm>
          <a:prstGeom prst="rect">
            <a:avLst/>
          </a:prstGeom>
        </p:spPr>
      </p:pic>
      <p:pic>
        <p:nvPicPr>
          <p:cNvPr id="12" name="Picture 11">
            <a:extLst>
              <a:ext uri="{FF2B5EF4-FFF2-40B4-BE49-F238E27FC236}">
                <a16:creationId xmlns:a16="http://schemas.microsoft.com/office/drawing/2014/main" id="{31191AA6-D19D-49FF-A61A-39A0569573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6729" y="1651232"/>
            <a:ext cx="2962269" cy="4806131"/>
          </a:xfrm>
          <a:prstGeom prst="rect">
            <a:avLst/>
          </a:prstGeom>
        </p:spPr>
      </p:pic>
      <p:pic>
        <p:nvPicPr>
          <p:cNvPr id="13" name="Picture 12">
            <a:extLst>
              <a:ext uri="{FF2B5EF4-FFF2-40B4-BE49-F238E27FC236}">
                <a16:creationId xmlns:a16="http://schemas.microsoft.com/office/drawing/2014/main" id="{9F2BBEC9-7CCB-4D67-8026-61CA2E1AED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5954" y="3602553"/>
            <a:ext cx="1338265" cy="2854810"/>
          </a:xfrm>
          <a:prstGeom prst="rect">
            <a:avLst/>
          </a:prstGeom>
        </p:spPr>
      </p:pic>
      <p:sp>
        <p:nvSpPr>
          <p:cNvPr id="14" name="Rectangle 13">
            <a:extLst>
              <a:ext uri="{FF2B5EF4-FFF2-40B4-BE49-F238E27FC236}">
                <a16:creationId xmlns:a16="http://schemas.microsoft.com/office/drawing/2014/main" id="{5A9EBEAB-2483-4EE8-BE49-03389DDE546E}"/>
              </a:ext>
            </a:extLst>
          </p:cNvPr>
          <p:cNvSpPr/>
          <p:nvPr/>
        </p:nvSpPr>
        <p:spPr>
          <a:xfrm>
            <a:off x="4519105" y="694551"/>
            <a:ext cx="6943554"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CHÚC MỪNG</a:t>
            </a:r>
            <a:r>
              <a:rPr kumimoji="0" lang="vi-VN"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CÔ BÉ</a:t>
            </a:r>
            <a:endParaRPr kumimoji="0" lang="vi-VN"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QUÀNG KHĂN ĐỎ</a:t>
            </a:r>
          </a:p>
        </p:txBody>
      </p:sp>
    </p:spTree>
    <p:extLst>
      <p:ext uri="{BB962C8B-B14F-4D97-AF65-F5344CB8AC3E}">
        <p14:creationId xmlns:p14="http://schemas.microsoft.com/office/powerpoint/2010/main" val="190501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childTnLst>
                          </p:cTn>
                        </p:par>
                        <p:par>
                          <p:cTn id="17" fill="hold">
                            <p:stCondLst>
                              <p:cond delay="1000"/>
                            </p:stCondLst>
                            <p:childTnLst>
                              <p:par>
                                <p:cTn id="18" presetID="23" presetClass="entr" presetSubtype="16"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childTnLst>
                                </p:cTn>
                              </p:par>
                            </p:childTnLst>
                          </p:cTn>
                        </p:par>
                        <p:par>
                          <p:cTn id="22" fill="hold">
                            <p:stCondLst>
                              <p:cond delay="1500"/>
                            </p:stCondLst>
                            <p:childTnLst>
                              <p:par>
                                <p:cTn id="23" presetID="22" presetClass="emph" presetSubtype="0" repeatCount="indefinite" fill="hold" grpId="1" nodeType="afterEffect">
                                  <p:stCondLst>
                                    <p:cond delay="0"/>
                                  </p:stCondLst>
                                  <p:childTnLst>
                                    <p:animClr clrSpc="hsl" dir="cw">
                                      <p:cBhvr override="childStyle">
                                        <p:cTn id="24" dur="500" fill="hold"/>
                                        <p:tgtEl>
                                          <p:spTgt spid="14"/>
                                        </p:tgtEl>
                                        <p:attrNameLst>
                                          <p:attrName>style.color</p:attrName>
                                        </p:attrNameLst>
                                      </p:cBhvr>
                                      <p:by>
                                        <p:hsl h="-7200000" s="0" l="0"/>
                                      </p:by>
                                    </p:animClr>
                                    <p:animClr clrSpc="hsl" dir="cw">
                                      <p:cBhvr>
                                        <p:cTn id="25" dur="500" fill="hold"/>
                                        <p:tgtEl>
                                          <p:spTgt spid="14"/>
                                        </p:tgtEl>
                                        <p:attrNameLst>
                                          <p:attrName>fillcolor</p:attrName>
                                        </p:attrNameLst>
                                      </p:cBhvr>
                                      <p:by>
                                        <p:hsl h="-7200000" s="0" l="0"/>
                                      </p:by>
                                    </p:animClr>
                                    <p:animClr clrSpc="hsl" dir="cw">
                                      <p:cBhvr>
                                        <p:cTn id="26" dur="500" fill="hold"/>
                                        <p:tgtEl>
                                          <p:spTgt spid="14"/>
                                        </p:tgtEl>
                                        <p:attrNameLst>
                                          <p:attrName>stroke.color</p:attrName>
                                        </p:attrNameLst>
                                      </p:cBhvr>
                                      <p:by>
                                        <p:hsl h="-7200000" s="0" l="0"/>
                                      </p:by>
                                    </p:animClr>
                                    <p:set>
                                      <p:cBhvr>
                                        <p:cTn id="27" dur="500" fill="hold"/>
                                        <p:tgtEl>
                                          <p:spTgt spid="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906592216"/>
</p:tagLst>
</file>

<file path=ppt/tags/tag2.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TotalTime>
  <Words>501</Words>
  <Application>Microsoft Office PowerPoint</Application>
  <PresentationFormat>Widescreen</PresentationFormat>
  <Paragraphs>103</Paragraphs>
  <Slides>17</Slides>
  <Notes>7</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17</vt:i4>
      </vt:variant>
    </vt:vector>
  </HeadingPairs>
  <TitlesOfParts>
    <vt:vector size="27" baseType="lpstr">
      <vt:lpstr>等线</vt:lpstr>
      <vt:lpstr>Arial</vt:lpstr>
      <vt:lpstr>Calibri</vt:lpstr>
      <vt:lpstr>Cambria</vt:lpstr>
      <vt:lpstr>SVN-Cookies</vt:lpstr>
      <vt:lpstr>Times New Roman</vt:lpstr>
      <vt:lpstr>UTM Avo</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hương thảo</cp:keywords>
  <cp:lastModifiedBy>A13740</cp:lastModifiedBy>
  <cp:revision>34</cp:revision>
  <dcterms:created xsi:type="dcterms:W3CDTF">2022-09-11T01:16:58Z</dcterms:created>
  <dcterms:modified xsi:type="dcterms:W3CDTF">2025-04-09T02:21:15Z</dcterms:modified>
</cp:coreProperties>
</file>