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4" r:id="rId3"/>
    <p:sldId id="274" r:id="rId4"/>
    <p:sldId id="263" r:id="rId5"/>
    <p:sldId id="257" r:id="rId6"/>
    <p:sldId id="261" r:id="rId7"/>
    <p:sldId id="275" r:id="rId8"/>
    <p:sldId id="276" r:id="rId9"/>
    <p:sldId id="277" r:id="rId10"/>
    <p:sldId id="278" r:id="rId11"/>
    <p:sldId id="279" r:id="rId12"/>
    <p:sldId id="27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F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31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1459706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45583012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3155557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825806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6409245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07616564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03226009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9035049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78542586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2392283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09/04/2025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66861337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76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png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5" Type="http://schemas.openxmlformats.org/officeDocument/2006/relationships/image" Target="../media/image110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0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1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png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5" Type="http://schemas.openxmlformats.org/officeDocument/2006/relationships/image" Target="../media/image160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5FB12-C197-2247-F4DA-F7A3F8DBD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60629" y="960404"/>
            <a:ext cx="1773606" cy="105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EADF9-9688-1E00-5271-85E8F00C7F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40319" y="1544478"/>
            <a:ext cx="8278616" cy="1975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58D6AB-07D4-731A-2F81-2ECC9998EC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4797" y="758918"/>
            <a:ext cx="2712955" cy="768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D5863D-180B-E734-CE47-C45E0DCDC885}"/>
              </a:ext>
            </a:extLst>
          </p:cNvPr>
          <p:cNvSpPr txBox="1"/>
          <p:nvPr/>
        </p:nvSpPr>
        <p:spPr>
          <a:xfrm>
            <a:off x="1208157" y="223858"/>
            <a:ext cx="1069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UBND QUẬN DƯƠNG KINH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b="1" u="sng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 TIỂU HỌC ANH DŨNG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Rô-bốt chia ba cái bánh</a:t>
                  </a:r>
                  <a:r>
                    <a:rPr lang="en-US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mỗi cái được chia thành hai phần, hai cái bánh còn lại mỗi cái chia thành ba phần. Mỗi bạn sẽ được </a:t>
                  </a:r>
                  <a:r>
                    <a:rPr kumimoji="0" lang="en-US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 và </a:t>
                  </a:r>
                  <a:r>
                    <a:rPr lang="en-US" sz="2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bánh.</a:t>
                  </a:r>
                  <a:endParaRPr kumimoji="0" lang="en-US" alt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blipFill>
                  <a:blip r:embed="rId4"/>
                  <a:stretch>
                    <a:fillRect l="-1350" t="-2319" r="-2564" b="-1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EEFBC-08D4-8143-B752-7ACDBA751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447675"/>
            <a:ext cx="2971800" cy="565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666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/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Ta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3200" b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ậy với cách chia bánh của Rô-bốt thì mỗi bạn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cái bánh.</a:t>
                  </a:r>
                  <a:endParaRPr kumimoji="0" lang="en-US" alt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0519BCC5-9448-4ABE-9636-4148A74596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blipFill>
                  <a:blip r:embed="rId4"/>
                  <a:stretch>
                    <a:fillRect l="-657" r="-2102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37CBAD-9CE5-7789-36A4-16A66A0F2B71}"/>
              </a:ext>
            </a:extLst>
          </p:cNvPr>
          <p:cNvSpPr txBox="1"/>
          <p:nvPr/>
        </p:nvSpPr>
        <p:spPr>
          <a:xfrm>
            <a:off x="504825" y="352425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298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PH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2D2D6-C196-E5DE-D468-F32B74EBBA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9419" y="1603149"/>
            <a:ext cx="5511262" cy="228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28 + 15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12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458574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8097168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4117218" y="4487968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44DD9-D647-54D0-51CD-9C123948E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25 − 1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-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290079" y="5073485"/>
            <a:ext cx="1178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44DD9-D647-54D0-51CD-9C123948E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0394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5" grpId="1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02DCA-65A8-3976-E794-448C09DF7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933" y="2158634"/>
            <a:ext cx="8547333" cy="2578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76F488-F124-C994-A0DA-179A01B2A8BA}"/>
              </a:ext>
            </a:extLst>
          </p:cNvPr>
          <p:cNvGrpSpPr/>
          <p:nvPr/>
        </p:nvGrpSpPr>
        <p:grpSpPr>
          <a:xfrm>
            <a:off x="74832" y="4752974"/>
            <a:ext cx="1858744" cy="2296563"/>
            <a:chOff x="-296644" y="1177181"/>
            <a:chExt cx="4110162" cy="5872357"/>
          </a:xfrm>
        </p:grpSpPr>
        <p:sp>
          <p:nvSpPr>
            <p:cNvPr id="126" name="Oval 1">
              <a:extLst>
                <a:ext uri="{FF2B5EF4-FFF2-40B4-BE49-F238E27FC236}">
                  <a16:creationId xmlns:a16="http://schemas.microsoft.com/office/drawing/2014/main" id="{7D0961EB-F854-4AD5-B933-67FCDAE8A18E}"/>
                </a:ext>
              </a:extLst>
            </p:cNvPr>
            <p:cNvSpPr/>
            <p:nvPr/>
          </p:nvSpPr>
          <p:spPr>
            <a:xfrm>
              <a:off x="-296644" y="3687090"/>
              <a:ext cx="4110162" cy="3362448"/>
            </a:xfrm>
            <a:custGeom>
              <a:avLst/>
              <a:gdLst>
                <a:gd name="connsiteX0" fmla="*/ 0 w 4134676"/>
                <a:gd name="connsiteY0" fmla="*/ 1916413 h 3832825"/>
                <a:gd name="connsiteX1" fmla="*/ 2067338 w 4134676"/>
                <a:gd name="connsiteY1" fmla="*/ 0 h 3832825"/>
                <a:gd name="connsiteX2" fmla="*/ 4134676 w 4134676"/>
                <a:gd name="connsiteY2" fmla="*/ 1916413 h 3832825"/>
                <a:gd name="connsiteX3" fmla="*/ 2067338 w 4134676"/>
                <a:gd name="connsiteY3" fmla="*/ 3832826 h 3832825"/>
                <a:gd name="connsiteX4" fmla="*/ 0 w 4134676"/>
                <a:gd name="connsiteY4" fmla="*/ 1916413 h 3832825"/>
                <a:gd name="connsiteX0" fmla="*/ 0 w 3972630"/>
                <a:gd name="connsiteY0" fmla="*/ 1927991 h 3832832"/>
                <a:gd name="connsiteX1" fmla="*/ 1905292 w 3972630"/>
                <a:gd name="connsiteY1" fmla="*/ 3 h 3832832"/>
                <a:gd name="connsiteX2" fmla="*/ 3972630 w 3972630"/>
                <a:gd name="connsiteY2" fmla="*/ 1916416 h 3832832"/>
                <a:gd name="connsiteX3" fmla="*/ 1905292 w 3972630"/>
                <a:gd name="connsiteY3" fmla="*/ 3832829 h 3832832"/>
                <a:gd name="connsiteX4" fmla="*/ 0 w 3972630"/>
                <a:gd name="connsiteY4" fmla="*/ 1927991 h 3832832"/>
                <a:gd name="connsiteX0" fmla="*/ 0 w 4076802"/>
                <a:gd name="connsiteY0" fmla="*/ 1931637 h 3838944"/>
                <a:gd name="connsiteX1" fmla="*/ 1905292 w 4076802"/>
                <a:gd name="connsiteY1" fmla="*/ 3649 h 3838944"/>
                <a:gd name="connsiteX2" fmla="*/ 4076802 w 4076802"/>
                <a:gd name="connsiteY2" fmla="*/ 1595971 h 3838944"/>
                <a:gd name="connsiteX3" fmla="*/ 1905292 w 4076802"/>
                <a:gd name="connsiteY3" fmla="*/ 3836475 h 3838944"/>
                <a:gd name="connsiteX4" fmla="*/ 0 w 4076802"/>
                <a:gd name="connsiteY4" fmla="*/ 1931637 h 3838944"/>
                <a:gd name="connsiteX0" fmla="*/ 267 w 4077069"/>
                <a:gd name="connsiteY0" fmla="*/ 1931637 h 3433646"/>
                <a:gd name="connsiteX1" fmla="*/ 1905559 w 4077069"/>
                <a:gd name="connsiteY1" fmla="*/ 3649 h 3433646"/>
                <a:gd name="connsiteX2" fmla="*/ 4077069 w 4077069"/>
                <a:gd name="connsiteY2" fmla="*/ 1595971 h 3433646"/>
                <a:gd name="connsiteX3" fmla="*/ 2032881 w 4077069"/>
                <a:gd name="connsiteY3" fmla="*/ 3431361 h 3433646"/>
                <a:gd name="connsiteX4" fmla="*/ 267 w 4077069"/>
                <a:gd name="connsiteY4" fmla="*/ 1931637 h 3433646"/>
                <a:gd name="connsiteX0" fmla="*/ 7726 w 4084528"/>
                <a:gd name="connsiteY0" fmla="*/ 1897116 h 3399112"/>
                <a:gd name="connsiteX1" fmla="*/ 1450030 w 4084528"/>
                <a:gd name="connsiteY1" fmla="*/ 3852 h 3399112"/>
                <a:gd name="connsiteX2" fmla="*/ 4084528 w 4084528"/>
                <a:gd name="connsiteY2" fmla="*/ 1561450 h 3399112"/>
                <a:gd name="connsiteX3" fmla="*/ 2040340 w 4084528"/>
                <a:gd name="connsiteY3" fmla="*/ 3396840 h 3399112"/>
                <a:gd name="connsiteX4" fmla="*/ 7726 w 4084528"/>
                <a:gd name="connsiteY4" fmla="*/ 1897116 h 3399112"/>
                <a:gd name="connsiteX0" fmla="*/ 7963 w 4258385"/>
                <a:gd name="connsiteY0" fmla="*/ 1898133 h 3400597"/>
                <a:gd name="connsiteX1" fmla="*/ 1450267 w 4258385"/>
                <a:gd name="connsiteY1" fmla="*/ 4869 h 3400597"/>
                <a:gd name="connsiteX2" fmla="*/ 4258385 w 4258385"/>
                <a:gd name="connsiteY2" fmla="*/ 1527743 h 3400597"/>
                <a:gd name="connsiteX3" fmla="*/ 2040577 w 4258385"/>
                <a:gd name="connsiteY3" fmla="*/ 3397857 h 3400597"/>
                <a:gd name="connsiteX4" fmla="*/ 7963 w 4258385"/>
                <a:gd name="connsiteY4" fmla="*/ 1898133 h 3400597"/>
                <a:gd name="connsiteX0" fmla="*/ 6641 w 4476982"/>
                <a:gd name="connsiteY0" fmla="*/ 2016899 h 3405995"/>
                <a:gd name="connsiteX1" fmla="*/ 1668864 w 4476982"/>
                <a:gd name="connsiteY1" fmla="*/ 7889 h 3405995"/>
                <a:gd name="connsiteX2" fmla="*/ 4476982 w 4476982"/>
                <a:gd name="connsiteY2" fmla="*/ 1530763 h 3405995"/>
                <a:gd name="connsiteX3" fmla="*/ 2259174 w 4476982"/>
                <a:gd name="connsiteY3" fmla="*/ 3400877 h 3405995"/>
                <a:gd name="connsiteX4" fmla="*/ 6641 w 4476982"/>
                <a:gd name="connsiteY4" fmla="*/ 2016899 h 3405995"/>
                <a:gd name="connsiteX0" fmla="*/ 2948 w 4473289"/>
                <a:gd name="connsiteY0" fmla="*/ 2016899 h 3406055"/>
                <a:gd name="connsiteX1" fmla="*/ 1665171 w 4473289"/>
                <a:gd name="connsiteY1" fmla="*/ 7889 h 3406055"/>
                <a:gd name="connsiteX2" fmla="*/ 4473289 w 4473289"/>
                <a:gd name="connsiteY2" fmla="*/ 1530763 h 3406055"/>
                <a:gd name="connsiteX3" fmla="*/ 2255481 w 4473289"/>
                <a:gd name="connsiteY3" fmla="*/ 3400877 h 3406055"/>
                <a:gd name="connsiteX4" fmla="*/ 2948 w 4473289"/>
                <a:gd name="connsiteY4" fmla="*/ 2016899 h 3406055"/>
                <a:gd name="connsiteX0" fmla="*/ 5479 w 4475820"/>
                <a:gd name="connsiteY0" fmla="*/ 1689006 h 3077826"/>
                <a:gd name="connsiteX1" fmla="*/ 1714000 w 4475820"/>
                <a:gd name="connsiteY1" fmla="*/ 15662 h 3077826"/>
                <a:gd name="connsiteX2" fmla="*/ 4475820 w 4475820"/>
                <a:gd name="connsiteY2" fmla="*/ 1202870 h 3077826"/>
                <a:gd name="connsiteX3" fmla="*/ 2258012 w 4475820"/>
                <a:gd name="connsiteY3" fmla="*/ 3072984 h 3077826"/>
                <a:gd name="connsiteX4" fmla="*/ 5479 w 4475820"/>
                <a:gd name="connsiteY4" fmla="*/ 1689006 h 3077826"/>
                <a:gd name="connsiteX0" fmla="*/ 3780 w 4474121"/>
                <a:gd name="connsiteY0" fmla="*/ 1914219 h 3303226"/>
                <a:gd name="connsiteX1" fmla="*/ 1793324 w 4474121"/>
                <a:gd name="connsiteY1" fmla="*/ 9382 h 3303226"/>
                <a:gd name="connsiteX2" fmla="*/ 4474121 w 4474121"/>
                <a:gd name="connsiteY2" fmla="*/ 1428083 h 3303226"/>
                <a:gd name="connsiteX3" fmla="*/ 2256313 w 4474121"/>
                <a:gd name="connsiteY3" fmla="*/ 3298197 h 3303226"/>
                <a:gd name="connsiteX4" fmla="*/ 3780 w 4474121"/>
                <a:gd name="connsiteY4" fmla="*/ 1914219 h 3303226"/>
                <a:gd name="connsiteX0" fmla="*/ 3606 w 4126707"/>
                <a:gd name="connsiteY0" fmla="*/ 1922327 h 3314020"/>
                <a:gd name="connsiteX1" fmla="*/ 1793150 w 4126707"/>
                <a:gd name="connsiteY1" fmla="*/ 17490 h 3314020"/>
                <a:gd name="connsiteX2" fmla="*/ 4126707 w 4126707"/>
                <a:gd name="connsiteY2" fmla="*/ 1308869 h 3314020"/>
                <a:gd name="connsiteX3" fmla="*/ 2256139 w 4126707"/>
                <a:gd name="connsiteY3" fmla="*/ 3306305 h 3314020"/>
                <a:gd name="connsiteX4" fmla="*/ 3606 w 4126707"/>
                <a:gd name="connsiteY4" fmla="*/ 1922327 h 3314020"/>
                <a:gd name="connsiteX0" fmla="*/ 5405 w 3630795"/>
                <a:gd name="connsiteY0" fmla="*/ 2019158 h 3321449"/>
                <a:gd name="connsiteX1" fmla="*/ 1297238 w 3630795"/>
                <a:gd name="connsiteY1" fmla="*/ 21723 h 3321449"/>
                <a:gd name="connsiteX2" fmla="*/ 3630795 w 3630795"/>
                <a:gd name="connsiteY2" fmla="*/ 1313102 h 3321449"/>
                <a:gd name="connsiteX3" fmla="*/ 1760227 w 3630795"/>
                <a:gd name="connsiteY3" fmla="*/ 3310538 h 3321449"/>
                <a:gd name="connsiteX4" fmla="*/ 5405 w 3630795"/>
                <a:gd name="connsiteY4" fmla="*/ 2019158 h 3321449"/>
                <a:gd name="connsiteX0" fmla="*/ 9309 w 3634699"/>
                <a:gd name="connsiteY0" fmla="*/ 2019158 h 2956188"/>
                <a:gd name="connsiteX1" fmla="*/ 1301142 w 3634699"/>
                <a:gd name="connsiteY1" fmla="*/ 21723 h 2956188"/>
                <a:gd name="connsiteX2" fmla="*/ 3634699 w 3634699"/>
                <a:gd name="connsiteY2" fmla="*/ 1313102 h 2956188"/>
                <a:gd name="connsiteX3" fmla="*/ 1926177 w 3634699"/>
                <a:gd name="connsiteY3" fmla="*/ 2940148 h 2956188"/>
                <a:gd name="connsiteX4" fmla="*/ 9309 w 3634699"/>
                <a:gd name="connsiteY4" fmla="*/ 2019158 h 2956188"/>
                <a:gd name="connsiteX0" fmla="*/ 3781 w 3629171"/>
                <a:gd name="connsiteY0" fmla="*/ 1866096 h 2802519"/>
                <a:gd name="connsiteX1" fmla="*/ 1492383 w 3629171"/>
                <a:gd name="connsiteY1" fmla="*/ 30706 h 2802519"/>
                <a:gd name="connsiteX2" fmla="*/ 3629171 w 3629171"/>
                <a:gd name="connsiteY2" fmla="*/ 1160040 h 2802519"/>
                <a:gd name="connsiteX3" fmla="*/ 1920649 w 3629171"/>
                <a:gd name="connsiteY3" fmla="*/ 2787086 h 2802519"/>
                <a:gd name="connsiteX4" fmla="*/ 3781 w 3629171"/>
                <a:gd name="connsiteY4" fmla="*/ 1866096 h 2802519"/>
                <a:gd name="connsiteX0" fmla="*/ 5281 w 3283430"/>
                <a:gd name="connsiteY0" fmla="*/ 1670542 h 2783787"/>
                <a:gd name="connsiteX1" fmla="*/ 1146642 w 3283430"/>
                <a:gd name="connsiteY1" fmla="*/ 20347 h 2783787"/>
                <a:gd name="connsiteX2" fmla="*/ 3283430 w 3283430"/>
                <a:gd name="connsiteY2" fmla="*/ 1149681 h 2783787"/>
                <a:gd name="connsiteX3" fmla="*/ 1574908 w 3283430"/>
                <a:gd name="connsiteY3" fmla="*/ 2776727 h 2783787"/>
                <a:gd name="connsiteX4" fmla="*/ 5281 w 3283430"/>
                <a:gd name="connsiteY4" fmla="*/ 1670542 h 2783787"/>
                <a:gd name="connsiteX0" fmla="*/ 5464 w 3434084"/>
                <a:gd name="connsiteY0" fmla="*/ 1661954 h 2773079"/>
                <a:gd name="connsiteX1" fmla="*/ 1146825 w 3434084"/>
                <a:gd name="connsiteY1" fmla="*/ 11759 h 2773079"/>
                <a:gd name="connsiteX2" fmla="*/ 3434084 w 3434084"/>
                <a:gd name="connsiteY2" fmla="*/ 1233690 h 2773079"/>
                <a:gd name="connsiteX3" fmla="*/ 1575091 w 3434084"/>
                <a:gd name="connsiteY3" fmla="*/ 2768139 h 2773079"/>
                <a:gd name="connsiteX4" fmla="*/ 5464 w 3434084"/>
                <a:gd name="connsiteY4" fmla="*/ 1661954 h 2773079"/>
                <a:gd name="connsiteX0" fmla="*/ 5464 w 3434084"/>
                <a:gd name="connsiteY0" fmla="*/ 1797554 h 2908828"/>
                <a:gd name="connsiteX1" fmla="*/ 1146825 w 3434084"/>
                <a:gd name="connsiteY1" fmla="*/ 8463 h 2908828"/>
                <a:gd name="connsiteX2" fmla="*/ 3434084 w 3434084"/>
                <a:gd name="connsiteY2" fmla="*/ 1369290 h 2908828"/>
                <a:gd name="connsiteX3" fmla="*/ 1575091 w 3434084"/>
                <a:gd name="connsiteY3" fmla="*/ 2903739 h 2908828"/>
                <a:gd name="connsiteX4" fmla="*/ 5464 w 3434084"/>
                <a:gd name="connsiteY4" fmla="*/ 1797554 h 2908828"/>
                <a:gd name="connsiteX0" fmla="*/ 14429 w 3443049"/>
                <a:gd name="connsiteY0" fmla="*/ 1797554 h 2966397"/>
                <a:gd name="connsiteX1" fmla="*/ 1155790 w 3443049"/>
                <a:gd name="connsiteY1" fmla="*/ 8463 h 2966397"/>
                <a:gd name="connsiteX2" fmla="*/ 3443049 w 3443049"/>
                <a:gd name="connsiteY2" fmla="*/ 1369290 h 2966397"/>
                <a:gd name="connsiteX3" fmla="*/ 1896572 w 3443049"/>
                <a:gd name="connsiteY3" fmla="*/ 2961613 h 2966397"/>
                <a:gd name="connsiteX4" fmla="*/ 14429 w 3443049"/>
                <a:gd name="connsiteY4" fmla="*/ 1797554 h 2966397"/>
                <a:gd name="connsiteX0" fmla="*/ 9377 w 3437997"/>
                <a:gd name="connsiteY0" fmla="*/ 1797554 h 2701994"/>
                <a:gd name="connsiteX1" fmla="*/ 1150738 w 3437997"/>
                <a:gd name="connsiteY1" fmla="*/ 8463 h 2701994"/>
                <a:gd name="connsiteX2" fmla="*/ 3437997 w 3437997"/>
                <a:gd name="connsiteY2" fmla="*/ 1369290 h 2701994"/>
                <a:gd name="connsiteX3" fmla="*/ 1729474 w 3437997"/>
                <a:gd name="connsiteY3" fmla="*/ 2695395 h 2701994"/>
                <a:gd name="connsiteX4" fmla="*/ 9377 w 3437997"/>
                <a:gd name="connsiteY4" fmla="*/ 1797554 h 270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7997" h="2701994">
                  <a:moveTo>
                    <a:pt x="9377" y="1797554"/>
                  </a:moveTo>
                  <a:cubicBezTo>
                    <a:pt x="-87079" y="1349732"/>
                    <a:pt x="579301" y="79840"/>
                    <a:pt x="1150738" y="8463"/>
                  </a:cubicBezTo>
                  <a:cubicBezTo>
                    <a:pt x="1722175" y="-62914"/>
                    <a:pt x="3437997" y="310884"/>
                    <a:pt x="3437997" y="1369290"/>
                  </a:cubicBezTo>
                  <a:cubicBezTo>
                    <a:pt x="3437997" y="2427696"/>
                    <a:pt x="2300911" y="2624018"/>
                    <a:pt x="1729474" y="2695395"/>
                  </a:cubicBezTo>
                  <a:cubicBezTo>
                    <a:pt x="1158037" y="2766772"/>
                    <a:pt x="105833" y="2245376"/>
                    <a:pt x="9377" y="1797554"/>
                  </a:cubicBezTo>
                  <a:close/>
                </a:path>
              </a:pathLst>
            </a:custGeom>
            <a:solidFill>
              <a:srgbClr val="EA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8" descr="A picture containing dishware, ceramic ware, tableware, bowl&#10;&#10;Description automatically generated">
              <a:extLst>
                <a:ext uri="{FF2B5EF4-FFF2-40B4-BE49-F238E27FC236}">
                  <a16:creationId xmlns:a16="http://schemas.microsoft.com/office/drawing/2014/main" id="{86195A8B-873C-47C1-9816-E24A0C71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5" y="3450693"/>
              <a:ext cx="3591426" cy="3591426"/>
            </a:xfrm>
            <a:prstGeom prst="rect">
              <a:avLst/>
            </a:prstGeom>
          </p:spPr>
        </p:pic>
        <p:pic>
          <p:nvPicPr>
            <p:cNvPr id="7" name="Picture 6" descr="A picture containing flower, plant&#10;&#10;Description automatically generated">
              <a:extLst>
                <a:ext uri="{FF2B5EF4-FFF2-40B4-BE49-F238E27FC236}">
                  <a16:creationId xmlns:a16="http://schemas.microsoft.com/office/drawing/2014/main" id="{B51F0B77-9BC9-4683-86A4-1AA7C76C1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2" y="1177181"/>
              <a:ext cx="3671136" cy="3366267"/>
            </a:xfrm>
            <a:prstGeom prst="rect">
              <a:avLst/>
            </a:prstGeom>
          </p:spPr>
        </p:pic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3970469" y="0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P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/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              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2B812F-FA15-71C5-D94D-45E449C57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/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        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6B8911F-3D92-14F5-C88D-652DF6D9E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/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A9F5B7-F9F6-71F4-9080-ED835CBB0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blipFill>
                <a:blip r:embed="rId7"/>
                <a:stretch>
                  <a:fillRect l="-588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/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ED1FE-A02B-F08B-6776-F92DBBA6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blipFill>
                <a:blip r:embed="rId8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/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F30514-BBE8-0482-CDF4-DC9103E64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blipFill>
                <a:blip r:embed="rId9"/>
                <a:stretch>
                  <a:fillRect l="-5882" b="-9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/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243359-5E21-4B8C-CCFD-DD1DDC8B5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blipFill>
                <a:blip r:embed="rId10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/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3E8C1B-ABEF-94FB-6960-D98D92150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blipFill>
                <a:blip r:embed="rId11"/>
                <a:stretch>
                  <a:fillRect l="-5882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/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E9E897-CA75-5F98-881E-AF906C8E1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blipFill>
                <a:blip r:embed="rId12"/>
                <a:stretch>
                  <a:fillRect l="-6699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/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4E413A-B289-2E28-9BFC-E70CE9383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blipFill>
                <a:blip r:embed="rId13"/>
                <a:stretch>
                  <a:fillRect l="-5710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/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E3C36E-6B3A-DFB9-B2DF-4D7B71A28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blipFill>
                <a:blip r:embed="rId14"/>
                <a:stretch>
                  <a:fillRect l="-652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3" grpId="0"/>
      <p:bldP spid="2" grpId="0"/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247650" y="2952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14325"/>
            <a:ext cx="970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“+”,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 –”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“?”.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/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ADF0407-82D1-CB8B-CC34-2036AF44A0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/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𝟖𝟖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478AF6B-2CE6-36B2-9BCE-83342FC20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2701C46C-F988-8B8A-2759-BDD2FDD7BEDE}"/>
              </a:ext>
            </a:extLst>
          </p:cNvPr>
          <p:cNvSpPr/>
          <p:nvPr/>
        </p:nvSpPr>
        <p:spPr>
          <a:xfrm>
            <a:off x="1743075" y="167640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A9289E6-DF7B-55FD-8D36-8EF789457947}"/>
              </a:ext>
            </a:extLst>
          </p:cNvPr>
          <p:cNvSpPr/>
          <p:nvPr/>
        </p:nvSpPr>
        <p:spPr>
          <a:xfrm>
            <a:off x="7791450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B73EB8B7-05FA-A008-F8BA-68A4F92522EA}"/>
              </a:ext>
            </a:extLst>
          </p:cNvPr>
          <p:cNvSpPr/>
          <p:nvPr/>
        </p:nvSpPr>
        <p:spPr>
          <a:xfrm>
            <a:off x="1743075" y="1666875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39714818-5962-6354-B024-FCBCAFA43DC9}"/>
              </a:ext>
            </a:extLst>
          </p:cNvPr>
          <p:cNvSpPr/>
          <p:nvPr/>
        </p:nvSpPr>
        <p:spPr>
          <a:xfrm>
            <a:off x="7800975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517B14A-9B39-E3DE-6F4B-F62B27B89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2886075"/>
            <a:ext cx="352425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4" grpId="0"/>
      <p:bldP spid="110" grpId="0"/>
      <p:bldP spid="112" grpId="0" animBg="1"/>
      <p:bldP spid="113" grpId="0" animBg="1"/>
      <p:bldP spid="114" grpId="0" animBg="1"/>
      <p:bldP spid="1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352425" y="3714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8620-3636-8782-C6BC-BB81BE9D272F}"/>
              </a:ext>
            </a:extLst>
          </p:cNvPr>
          <p:cNvSpPr txBox="1"/>
          <p:nvPr/>
        </p:nvSpPr>
        <p:spPr>
          <a:xfrm>
            <a:off x="1000125" y="304800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8B98A09B-A296-439F-0375-785BA36DE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69" y="4978546"/>
            <a:ext cx="2641906" cy="1879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2DD64E-8101-50D4-6D5E-EFAE3A88C8FB}"/>
              </a:ext>
            </a:extLst>
          </p:cNvPr>
          <p:cNvSpPr/>
          <p:nvPr/>
        </p:nvSpPr>
        <p:spPr>
          <a:xfrm>
            <a:off x="438150" y="1057274"/>
            <a:ext cx="11258550" cy="1571625"/>
          </a:xfrm>
          <a:prstGeom prst="roundRect">
            <a:avLst/>
          </a:prstGeom>
          <a:solidFill>
            <a:srgbClr val="95F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/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7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b)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74D76C7-B797-3DCD-85C8-81A5C1D2B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blipFill>
                <a:blip r:embed="rId4"/>
                <a:stretch>
                  <a:fillRect l="-2097" b="-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/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31587747-8195-347E-03A4-3966213EA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blipFill>
                <a:blip r:embed="rId5"/>
                <a:stretch>
                  <a:fillRect l="-9777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/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BE50BD-E596-85D6-90C8-9238028DE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blipFill>
                <a:blip r:embed="rId6"/>
                <a:stretch>
                  <a:fillRect l="-10084" b="-9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/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505E99E1-58D9-D5FE-B417-1A96ED450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blipFill>
                <a:blip r:embed="rId7"/>
                <a:stretch>
                  <a:fillRect l="-9777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/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6803AFE5-6369-9318-A5ED-D75E3AA83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blipFill>
                <a:blip r:embed="rId8"/>
                <a:stretch>
                  <a:fillRect l="-9777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/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478BA01-C7BE-66A6-7FA3-357A4DCB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blipFill>
                <a:blip r:embed="rId9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/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2B6BB55-1EE7-4041-65AC-C0050980C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blipFill>
                <a:blip r:embed="rId10"/>
                <a:stretch>
                  <a:fillRect l="-9777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/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7FA576A-CB79-8D7F-CD22-82C45270C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blipFill>
                <a:blip r:embed="rId11"/>
                <a:stretch>
                  <a:fillRect l="-9777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/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16A5E46-0665-8A91-AC10-66AC3DA46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blipFill>
                <a:blip r:embed="rId12"/>
                <a:stretch>
                  <a:fillRect l="-10084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41475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" grpId="0" animBg="1"/>
      <p:bldP spid="43" grpId="0"/>
      <p:bldP spid="111" grpId="0"/>
      <p:bldP spid="115" grpId="0"/>
      <p:bldP spid="117" grpId="0"/>
      <p:bldP spid="118" grpId="0"/>
      <p:bldP spid="120" grpId="0"/>
      <p:bldP spid="121" grpId="0"/>
      <p:bldP spid="122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A503D0-7A2F-C10C-828B-A5174B5B17F8}"/>
              </a:ext>
            </a:extLst>
          </p:cNvPr>
          <p:cNvSpPr/>
          <p:nvPr/>
        </p:nvSpPr>
        <p:spPr>
          <a:xfrm>
            <a:off x="123825" y="381000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/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chia đều 5 chiếc bánh cho 6 người, hai bạn Nam và Rô-bốt đã đề xuất cách làm như hình dưới đây (phần bánh của mỗi người thể hiện bằng các phần tô màu đỏ).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 hãy mô tả cách chia bánh của mỗi bạn.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Em hãy giải thích vì sao với cách chia bánh của Rô-bốt thì mỗi bạn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cái bánh.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3B68620-3636-8782-C6BC-BB81BE9D2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blipFill>
                <a:blip r:embed="rId3"/>
                <a:stretch>
                  <a:fillRect l="-804" t="-2778" r="-804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6BDE2C68-FE6B-9EFE-6973-7B2F3FE00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2065268"/>
            <a:ext cx="4819650" cy="4030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960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D3038-74E3-8988-89DA-C3B7283B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381000"/>
            <a:ext cx="3609975" cy="565785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8DB89FB-4979-430F-E91B-E449E8E71240}"/>
              </a:ext>
            </a:extLst>
          </p:cNvPr>
          <p:cNvGrpSpPr/>
          <p:nvPr/>
        </p:nvGrpSpPr>
        <p:grpSpPr>
          <a:xfrm rot="21052705">
            <a:off x="4544277" y="1509286"/>
            <a:ext cx="5805920" cy="3357882"/>
            <a:chOff x="-283574" y="115478"/>
            <a:chExt cx="8777164" cy="5396465"/>
          </a:xfrm>
        </p:grpSpPr>
        <p:pic>
          <p:nvPicPr>
            <p:cNvPr id="43" name="图片 2">
              <a:extLst>
                <a:ext uri="{FF2B5EF4-FFF2-40B4-BE49-F238E27FC236}">
                  <a16:creationId xmlns:a16="http://schemas.microsoft.com/office/drawing/2014/main" id="{55A6E15C-FC55-B5F4-4866-586C18C9B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5" y="-1574871"/>
              <a:ext cx="5396465" cy="8777164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519BCC5-9448-4ABE-9636-4148A745966A}"/>
                </a:ext>
              </a:extLst>
            </p:cNvPr>
            <p:cNvSpPr txBox="1"/>
            <p:nvPr/>
          </p:nvSpPr>
          <p:spPr>
            <a:xfrm rot="285428">
              <a:off x="684934" y="997308"/>
              <a:ext cx="6126057" cy="3610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Nam chia mỗi cái bánh thành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bằng nhau. Mỗi người được nhận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trên mỗi cái bánh đó.</a:t>
              </a:r>
              <a:endPara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8C8AC1F3-263B-065B-9383-2FE036DF0F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AEF2AF8-368C-EA82-30F9-5D184262720F}"/>
              </a:ext>
            </a:extLst>
          </p:cNvPr>
          <p:cNvSpPr txBox="1"/>
          <p:nvPr/>
        </p:nvSpPr>
        <p:spPr>
          <a:xfrm>
            <a:off x="0" y="114300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13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361</Words>
  <Application>Microsoft Office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Cambria</vt:lpstr>
      <vt:lpstr>Cambria Math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A13740</cp:lastModifiedBy>
  <cp:revision>19</cp:revision>
  <dcterms:created xsi:type="dcterms:W3CDTF">2024-06-22T08:49:57Z</dcterms:created>
  <dcterms:modified xsi:type="dcterms:W3CDTF">2025-04-09T01:42:29Z</dcterms:modified>
</cp:coreProperties>
</file>