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747" r:id="rId3"/>
    <p:sldMasterId id="2147483749" r:id="rId4"/>
  </p:sldMasterIdLst>
  <p:notesMasterIdLst>
    <p:notesMasterId r:id="rId20"/>
  </p:notesMasterIdLst>
  <p:sldIdLst>
    <p:sldId id="288" r:id="rId5"/>
    <p:sldId id="266" r:id="rId6"/>
    <p:sldId id="7610" r:id="rId7"/>
    <p:sldId id="7608" r:id="rId8"/>
    <p:sldId id="7611" r:id="rId9"/>
    <p:sldId id="7612" r:id="rId10"/>
    <p:sldId id="278" r:id="rId11"/>
    <p:sldId id="292" r:id="rId12"/>
    <p:sldId id="7613" r:id="rId13"/>
    <p:sldId id="7614" r:id="rId14"/>
    <p:sldId id="7615" r:id="rId15"/>
    <p:sldId id="7616" r:id="rId16"/>
    <p:sldId id="7617" r:id="rId17"/>
    <p:sldId id="7618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90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09DE5-55F2-4784-AA5D-5A925B063F9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94D4B-A7AF-4E02-B9C2-F16309D07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6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94D4B-A7AF-4E02-B9C2-F16309D077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555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071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86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124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043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09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729E18-85A7-4378-9130-17901A99E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3F8B0E6-2BDD-4B03-829B-30640AFAC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9BDB2C-FB94-4B61-8F38-F0C619F9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C3FFBA-EBE1-4CC5-BC30-19D780F3B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3F8A73-707E-492A-9C8C-B9A0BDC20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995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5345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7879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6454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771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4409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3331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53A0D0-A0CE-4BED-92F4-6EE643293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409A7E-3865-4602-A992-B54555BAD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3E41DA-706D-4B84-880C-D038E0C1E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9C3AEC-2214-47DE-80E1-5F08FAFD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0EB614-46FB-4731-B41E-B3623748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82525B-2BA4-4B44-A0C3-04B315D68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8151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8E74EB-6404-443B-A94F-BBBE0D8BB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1D98684-56AF-45FA-9AF4-D99F0FC730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36B8C4-4297-4621-BDE4-5D2D935BF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16E74A-2368-4ED8-A9DF-9898F77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285288-7E74-4A21-9974-95F01C652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10E8E9-8281-4FFF-B5FB-A289BCEA3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8750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390427-7645-40B9-B518-F79387CA6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F3A84F-45B7-4542-8B33-4614B6C6C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B7DE6A-2E49-45BD-B54F-21BBF740C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993890-F175-4A0E-9D72-31D169976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B95DD6-B038-4B3C-8A88-D8678084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1509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1F0D83-A614-47B1-B756-8826F309B9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1114C1-82B3-41CD-8AEF-DF414A33A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D31ADD-4633-4714-9CE1-01F52B4FE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B62AB1-E9F9-4A63-9944-264BF4FFC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A28525-33F0-40D6-9024-0A1A432D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69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097AC3-CD42-4C3A-AAFE-F84388B3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8CDC75-0C13-40CD-8231-78CC99348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7E3EE1-7448-4009-A740-B9384F2168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CA5F5D-9BEE-4D62-97F0-C8BE464C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C4495C-E108-4BAE-9894-BEDECA353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99896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26283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6927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48289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0146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71175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5302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32279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04061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3823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8848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A08F97-3BFC-4B11-8C56-675864FD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B468CC-2F26-4AF8-8818-F8D227055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740B-8451-4498-AFE0-ED764F9986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C0F75F-1A8C-491E-8330-15915DEF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CD5808-6714-4456-8162-79ACE5F2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40541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1024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44056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20965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28619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99132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0923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55207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12771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5934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4864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38E4F7-8790-4DD7-A468-3E01D6F3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1DB61B-53BB-465E-8A9A-FE23791BD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D3BF939-4E0C-4725-A258-4CDD814F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38030B-51FC-48B9-BC13-787A578A87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694764-C224-479B-9776-E8CA14C34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FC0F00-E87F-4907-AEE8-0769D1F4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66235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1940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77423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05605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99799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91310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95755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91158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56988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85751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4465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31DC0C-D07E-4D50-8F02-0D35FFE10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E517B4-B792-403E-A935-850E33CAC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1176BFE-BD51-4D6D-BC6F-DB820C7E6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DFA237F-4481-4CCD-B9DD-C22B633C1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E3660F2-7139-4F6E-B630-27AD34057A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9B5A06B-194D-449A-9628-E7F579FC48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FB9607B-B1F4-4DF5-A63B-D5FA67074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F990778-FF6A-4DCE-97D7-9EA23EF5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66717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83104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78812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20382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981611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742696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FBAE70-1DC8-4869-BAB8-36946FA33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47FE65-97E7-4D91-8DC6-0849DAEFE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3E5D7B-8CB8-4840-BC04-DB32ADD7B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A85048-E43A-4486-A8EF-3669E608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C6DCD4-8DD9-443B-BC61-E127907C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104251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D74003-EB0D-42A6-94D7-23CF14A47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C11C0A-2DF4-419E-9AEF-CB3C1CB57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C2D02D-38A9-48F7-9904-BFC92B0A1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42F73F-BCAB-4D6D-9734-E3986F65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11AA22-1990-4051-B3F0-0453D8E4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234675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9EC6F3-AF31-474E-9C34-1C6344E8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E12F99-3E1A-4382-949F-CC90C5EE1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C0C217-BA0B-46B7-9A77-8534B58D8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5A10F5-8685-48B8-8574-EF5319BF7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BD264F-54D3-4252-9470-86529612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380144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BEB572-AD9F-4B82-83EB-A85A75198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36F982-4175-4F82-B234-0A1B94B38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37F03B1-ED2A-4134-8EC2-0A2A7DF3A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8724CB-6F7A-47E4-9DFD-22D18883D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BB19E7-E7DC-4E29-815C-78EA8CE5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023E32-0933-4CAA-87B3-245F855C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326464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18D920-F3B8-401C-A13B-FD426F5A5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D4831A-FE42-4151-8498-F9AC2D7F1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9BFE978-7DA1-4508-9A96-891528C57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ADB28B9-6807-4294-BB21-C96F9E4D3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CC88FF4-0B67-4EE7-8E1D-4C5CBC0D9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E8DA02-5EE8-4C13-AB3D-51B50427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3D0BE6A-46AD-4DBD-BC27-06FCC555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6371F87-6101-493B-9241-82391C19C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14261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8FF0B5-E9C3-4E7D-BB6A-8DC4AD725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FD4BE27-8B4F-4219-BCCB-016EE8CF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8FA8076-E9D2-4FD5-BE62-898F8BAC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B0DC615-C77A-4A78-B472-7A00CE24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7787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020EEC-086C-4096-91DD-5A97A6BDD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D824DEA-794B-4C03-B074-5E7E91CE8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73A5EB5-45B4-43D4-8E50-42618A9B0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4A234F4-78D5-48D5-8538-F06D7D7C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256961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EE9E0F-D22C-465E-B7A4-D7A627A2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D82BD80-A5D3-4BF7-B30D-2B003E26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DD7D4E-1C36-456F-9944-1EB0D658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488258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F2CE30-9E24-4CDE-B495-CF228FED4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A3A750-F11E-4D1A-AA61-7AC4764FC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F61592-31EF-4180-AEC2-453528A00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A066A4-5D37-45E6-A3BA-7E21B5880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763623-E8F3-4019-BBD9-AD1A7B2AC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F5724C-7F83-4654-9705-EE87AC915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385773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F9D96-C06A-4DDE-949F-3655F8FE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159E232-A10C-40D5-8583-C450C60C7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ABCC541-3E3C-4B26-A63C-3D21DB4F5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E7A232-1648-4480-86E6-AD83081F1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5C4265-2923-4878-9481-9ADC7DB0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BB11D3-519A-4A4F-8EFD-F5FC94D1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285067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DED9F9-C31A-4A75-9B76-938040C3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15AC40F-F7D4-4D2A-A859-2C0C36EEA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858260-D67F-4B74-9D5A-7B026D08A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697B0C-8D23-4106-BBC9-B3FCD849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C1160E-F021-4FF7-AB43-73244877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81099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14B568-3B83-4D21-ADBD-2D31DF8934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1E8BCD-6657-46B9-9C6D-6B7B8C5EF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180A45-8A71-4254-8DE4-2AD068E8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8D08D9-5EFB-43A2-B7CA-3FD392954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22A91C-1C4C-4E13-9F70-9A6F7414D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88844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3091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9784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2025/4/9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4006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01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ransition spd="slow">
    <p:push dir="u"/>
  </p:transition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5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08" r:id="rId28"/>
    <p:sldLayoutId id="2147483709" r:id="rId29"/>
    <p:sldLayoutId id="2147483710" r:id="rId30"/>
    <p:sldLayoutId id="2147483711" r:id="rId31"/>
    <p:sldLayoutId id="2147483712" r:id="rId32"/>
    <p:sldLayoutId id="2147483713" r:id="rId33"/>
    <p:sldLayoutId id="2147483715" r:id="rId34"/>
  </p:sldLayoutIdLst>
  <p:transition spd="slow">
    <p:push dir="u"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D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ea typeface="思源黑体 CN Medium"/>
              <a:cs typeface="+mn-cs"/>
            </a:endParaRPr>
          </a:p>
        </p:txBody>
      </p:sp>
      <p:grpSp>
        <p:nvGrpSpPr>
          <p:cNvPr id="62" name="组合 61"/>
          <p:cNvGrpSpPr/>
          <p:nvPr userDrawn="1"/>
        </p:nvGrpSpPr>
        <p:grpSpPr>
          <a:xfrm>
            <a:off x="488948" y="342900"/>
            <a:ext cx="11214100" cy="6172200"/>
            <a:chOff x="488950" y="2108200"/>
            <a:chExt cx="11214100" cy="6172200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488950" y="2108200"/>
              <a:ext cx="11214100" cy="6172200"/>
              <a:chOff x="488950" y="342900"/>
              <a:chExt cx="11214100" cy="6172200"/>
            </a:xfrm>
          </p:grpSpPr>
          <p:sp>
            <p:nvSpPr>
              <p:cNvPr id="3" name="矩形 2"/>
              <p:cNvSpPr/>
              <p:nvPr userDrawn="1"/>
            </p:nvSpPr>
            <p:spPr>
              <a:xfrm>
                <a:off x="488950" y="342900"/>
                <a:ext cx="11214100" cy="6172200"/>
              </a:xfrm>
              <a:prstGeom prst="rect">
                <a:avLst/>
              </a:prstGeom>
              <a:solidFill>
                <a:srgbClr val="F88F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634999" y="495300"/>
                <a:ext cx="10896599" cy="5861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</p:grpSp>
        <p:grpSp>
          <p:nvGrpSpPr>
            <p:cNvPr id="6" name="组合 5"/>
            <p:cNvGrpSpPr/>
            <p:nvPr userDrawn="1"/>
          </p:nvGrpSpPr>
          <p:grpSpPr>
            <a:xfrm>
              <a:off x="634999" y="2260600"/>
              <a:ext cx="10896600" cy="5861050"/>
              <a:chOff x="-16572" y="-43571"/>
              <a:chExt cx="12208572" cy="6940307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-16572" y="275771"/>
                <a:ext cx="12208572" cy="6270174"/>
                <a:chOff x="-16572" y="275771"/>
                <a:chExt cx="12208572" cy="6270174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组合 7"/>
              <p:cNvGrpSpPr/>
              <p:nvPr/>
            </p:nvGrpSpPr>
            <p:grpSpPr>
              <a:xfrm rot="5400000">
                <a:off x="26760" y="291496"/>
                <a:ext cx="6940307" cy="6270174"/>
                <a:chOff x="-16572" y="275771"/>
                <a:chExt cx="12208572" cy="6270174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直接连接符 8"/>
              <p:cNvCxnSpPr/>
              <p:nvPr/>
            </p:nvCxnSpPr>
            <p:spPr>
              <a:xfrm rot="5400000">
                <a:off x="837882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rot="5400000">
                <a:off x="803048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rot="5400000">
                <a:off x="768214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rot="5400000">
                <a:off x="733379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rot="5400000">
                <a:off x="698545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rot="5400000">
                <a:off x="6637112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rot="5400000">
                <a:off x="6288769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rot="5400000">
                <a:off x="5940426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rot="5400000">
                <a:off x="5592083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rot="5400000">
                <a:off x="5243740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rot="5400000">
                <a:off x="489539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rot="5400000">
                <a:off x="454705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rot="5400000">
                <a:off x="419871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rot="5400000">
                <a:off x="385036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rot="5400000">
                <a:off x="350202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5658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ransition spd="slow">
    <p:push dir="u"/>
  </p:transition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6E292811-99FC-4B40-BF7A-2011AB30C3C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B3EC14B-015B-4D0C-8DA0-4D5666D3D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4D8312-C9CC-495E-A9F8-B21F45E6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1FD467-629E-4F27-897B-86AF000FD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68DE5-B4D3-4D65-AA79-156406646F5F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7A9103-7FBB-4D51-B494-B37D2ABA8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7A2AF7-19D9-4E2F-A82E-96610564E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97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9.png"/><Relationship Id="rId7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2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61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gif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61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gif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61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gif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44" y="-64311"/>
            <a:ext cx="12258087" cy="69866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264238-D00B-DF13-A5F1-C3C271068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25998" y="-150965"/>
            <a:ext cx="8614395" cy="2054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E611AD-BF77-7DB6-C79E-46A77C38F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8129" y="572935"/>
            <a:ext cx="8620491" cy="2054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0A90B2-B77C-B9D1-0D9A-EF2B66AF7D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4202" y="1740628"/>
            <a:ext cx="8260796" cy="37005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30C959-C3A4-CD40-0CBB-4C568A22AD4F}"/>
              </a:ext>
            </a:extLst>
          </p:cNvPr>
          <p:cNvSpPr txBox="1"/>
          <p:nvPr/>
        </p:nvSpPr>
        <p:spPr>
          <a:xfrm>
            <a:off x="977512" y="45303"/>
            <a:ext cx="10694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UBND QUẬN DƯƠNG KINH</a:t>
            </a:r>
          </a:p>
          <a:p>
            <a:pPr algn="ctr" defTabSz="1219170">
              <a:buClr>
                <a:srgbClr val="000000"/>
              </a:buClr>
            </a:pPr>
            <a:r>
              <a:rPr lang="en-US" sz="24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 TIỂU HỌC ANH DŨNG</a:t>
            </a:r>
          </a:p>
        </p:txBody>
      </p:sp>
    </p:spTree>
    <p:extLst>
      <p:ext uri="{BB962C8B-B14F-4D97-AF65-F5344CB8AC3E}">
        <p14:creationId xmlns:p14="http://schemas.microsoft.com/office/powerpoint/2010/main" val="1285984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08ACAE-E8F6-0ED1-DCDB-0FFDDA0B6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8" y="476250"/>
            <a:ext cx="1957388" cy="1433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B07DD2-FF27-75C6-3C07-EEC3973FE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613" y="2038350"/>
            <a:ext cx="1766888" cy="1334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FA6744-9306-2486-5114-1EC733E41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375" y="3500438"/>
            <a:ext cx="1790700" cy="13190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EB7DF9-998B-0C11-5A63-C4B6326A5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7900" y="5006679"/>
            <a:ext cx="1814512" cy="1298384"/>
          </a:xfrm>
          <a:prstGeom prst="rect">
            <a:avLst/>
          </a:prstGeom>
        </p:spPr>
      </p:pic>
      <p:sp>
        <p:nvSpPr>
          <p:cNvPr id="10" name="Rounded Rectangle 543">
            <a:extLst>
              <a:ext uri="{FF2B5EF4-FFF2-40B4-BE49-F238E27FC236}">
                <a16:creationId xmlns:a16="http://schemas.microsoft.com/office/drawing/2014/main" id="{5E6F5E59-BC56-474E-70C5-CFB85E83506A}"/>
              </a:ext>
            </a:extLst>
          </p:cNvPr>
          <p:cNvSpPr/>
          <p:nvPr/>
        </p:nvSpPr>
        <p:spPr>
          <a:xfrm>
            <a:off x="5294694" y="517782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5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A52210-DA33-503A-6ABC-6282250823ED}"/>
              </a:ext>
            </a:extLst>
          </p:cNvPr>
          <p:cNvCxnSpPr>
            <a:cxnSpLocks/>
          </p:cNvCxnSpPr>
          <p:nvPr/>
        </p:nvCxnSpPr>
        <p:spPr>
          <a:xfrm flipV="1">
            <a:off x="3983377" y="768314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543">
                <a:extLst>
                  <a:ext uri="{FF2B5EF4-FFF2-40B4-BE49-F238E27FC236}">
                    <a16:creationId xmlns:a16="http://schemas.microsoft.com/office/drawing/2014/main" id="{714D63E0-ED23-F256-CC2C-2308D64D5762}"/>
                  </a:ext>
                </a:extLst>
              </p:cNvPr>
              <p:cNvSpPr/>
              <p:nvPr/>
            </p:nvSpPr>
            <p:spPr>
              <a:xfrm>
                <a:off x="5274146" y="1329440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ounded Rectangle 543">
                <a:extLst>
                  <a:ext uri="{FF2B5EF4-FFF2-40B4-BE49-F238E27FC236}">
                    <a16:creationId xmlns:a16="http://schemas.microsoft.com/office/drawing/2014/main" id="{714D63E0-ED23-F256-CC2C-2308D64D57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146" y="1329440"/>
                <a:ext cx="3692197" cy="619248"/>
              </a:xfrm>
              <a:prstGeom prst="roundRect">
                <a:avLst/>
              </a:prstGeom>
              <a:blipFill>
                <a:blip r:embed="rId6"/>
                <a:stretch>
                  <a:fillRect l="-2303" t="-2885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673A02A-706E-E7E5-86DE-35305560AA7D}"/>
              </a:ext>
            </a:extLst>
          </p:cNvPr>
          <p:cNvCxnSpPr>
            <a:cxnSpLocks/>
          </p:cNvCxnSpPr>
          <p:nvPr/>
        </p:nvCxnSpPr>
        <p:spPr>
          <a:xfrm>
            <a:off x="3983376" y="1405312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543">
            <a:extLst>
              <a:ext uri="{FF2B5EF4-FFF2-40B4-BE49-F238E27FC236}">
                <a16:creationId xmlns:a16="http://schemas.microsoft.com/office/drawing/2014/main" id="{40582DD5-CCCA-BA6E-4E7A-0172A7A6CCAC}"/>
              </a:ext>
            </a:extLst>
          </p:cNvPr>
          <p:cNvSpPr/>
          <p:nvPr/>
        </p:nvSpPr>
        <p:spPr>
          <a:xfrm>
            <a:off x="5342319" y="2070357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848197-55CF-D37E-6101-392CB15DD27B}"/>
              </a:ext>
            </a:extLst>
          </p:cNvPr>
          <p:cNvCxnSpPr>
            <a:cxnSpLocks/>
          </p:cNvCxnSpPr>
          <p:nvPr/>
        </p:nvCxnSpPr>
        <p:spPr>
          <a:xfrm flipV="1">
            <a:off x="4031002" y="232088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543">
                <a:extLst>
                  <a:ext uri="{FF2B5EF4-FFF2-40B4-BE49-F238E27FC236}">
                    <a16:creationId xmlns:a16="http://schemas.microsoft.com/office/drawing/2014/main" id="{01C1F80B-7FF4-3AEE-EBDD-1C36AC9567E4}"/>
                  </a:ext>
                </a:extLst>
              </p:cNvPr>
              <p:cNvSpPr/>
              <p:nvPr/>
            </p:nvSpPr>
            <p:spPr>
              <a:xfrm>
                <a:off x="5321771" y="2882015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Rounded Rectangle 543">
                <a:extLst>
                  <a:ext uri="{FF2B5EF4-FFF2-40B4-BE49-F238E27FC236}">
                    <a16:creationId xmlns:a16="http://schemas.microsoft.com/office/drawing/2014/main" id="{01C1F80B-7FF4-3AEE-EBDD-1C36AC956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771" y="2882015"/>
                <a:ext cx="3692197" cy="619248"/>
              </a:xfrm>
              <a:prstGeom prst="roundRect">
                <a:avLst/>
              </a:prstGeom>
              <a:blipFill>
                <a:blip r:embed="rId7"/>
                <a:stretch>
                  <a:fillRect l="-2467" t="-2913" b="-1747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600DBE-5D94-A4A5-9FE6-ADCF5D7100F1}"/>
              </a:ext>
            </a:extLst>
          </p:cNvPr>
          <p:cNvCxnSpPr>
            <a:cxnSpLocks/>
          </p:cNvCxnSpPr>
          <p:nvPr/>
        </p:nvCxnSpPr>
        <p:spPr>
          <a:xfrm>
            <a:off x="4031001" y="295788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543">
            <a:extLst>
              <a:ext uri="{FF2B5EF4-FFF2-40B4-BE49-F238E27FC236}">
                <a16:creationId xmlns:a16="http://schemas.microsoft.com/office/drawing/2014/main" id="{CBA7BB89-07FA-01AD-DDA8-5298044A046F}"/>
              </a:ext>
            </a:extLst>
          </p:cNvPr>
          <p:cNvSpPr/>
          <p:nvPr/>
        </p:nvSpPr>
        <p:spPr>
          <a:xfrm>
            <a:off x="5351844" y="3613407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ABD6431-687F-D7BA-616E-B6F932CAD660}"/>
              </a:ext>
            </a:extLst>
          </p:cNvPr>
          <p:cNvCxnSpPr>
            <a:cxnSpLocks/>
          </p:cNvCxnSpPr>
          <p:nvPr/>
        </p:nvCxnSpPr>
        <p:spPr>
          <a:xfrm flipV="1">
            <a:off x="4040527" y="386393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543">
                <a:extLst>
                  <a:ext uri="{FF2B5EF4-FFF2-40B4-BE49-F238E27FC236}">
                    <a16:creationId xmlns:a16="http://schemas.microsoft.com/office/drawing/2014/main" id="{CC9E173A-7D4E-580D-A963-3BD455F6A698}"/>
                  </a:ext>
                </a:extLst>
              </p:cNvPr>
              <p:cNvSpPr/>
              <p:nvPr/>
            </p:nvSpPr>
            <p:spPr>
              <a:xfrm>
                <a:off x="5331296" y="4425065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Rounded Rectangle 543">
                <a:extLst>
                  <a:ext uri="{FF2B5EF4-FFF2-40B4-BE49-F238E27FC236}">
                    <a16:creationId xmlns:a16="http://schemas.microsoft.com/office/drawing/2014/main" id="{CC9E173A-7D4E-580D-A963-3BD455F6A6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296" y="4425065"/>
                <a:ext cx="3692197" cy="619248"/>
              </a:xfrm>
              <a:prstGeom prst="roundRect">
                <a:avLst/>
              </a:prstGeom>
              <a:blipFill>
                <a:blip r:embed="rId8"/>
                <a:stretch>
                  <a:fillRect l="-2471" t="-1942" b="-1747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5F00EF6-E84A-42E7-D906-12AA517107D6}"/>
              </a:ext>
            </a:extLst>
          </p:cNvPr>
          <p:cNvCxnSpPr>
            <a:cxnSpLocks/>
          </p:cNvCxnSpPr>
          <p:nvPr/>
        </p:nvCxnSpPr>
        <p:spPr>
          <a:xfrm>
            <a:off x="4040526" y="450093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543">
            <a:extLst>
              <a:ext uri="{FF2B5EF4-FFF2-40B4-BE49-F238E27FC236}">
                <a16:creationId xmlns:a16="http://schemas.microsoft.com/office/drawing/2014/main" id="{B6A803C6-9119-AA8C-F54F-C09FC91EA124}"/>
              </a:ext>
            </a:extLst>
          </p:cNvPr>
          <p:cNvSpPr/>
          <p:nvPr/>
        </p:nvSpPr>
        <p:spPr>
          <a:xfrm>
            <a:off x="5332794" y="5042157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4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632CA21-179F-A672-76A9-3A6F71A994DA}"/>
              </a:ext>
            </a:extLst>
          </p:cNvPr>
          <p:cNvCxnSpPr>
            <a:cxnSpLocks/>
          </p:cNvCxnSpPr>
          <p:nvPr/>
        </p:nvCxnSpPr>
        <p:spPr>
          <a:xfrm flipV="1">
            <a:off x="4021477" y="529268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543">
                <a:extLst>
                  <a:ext uri="{FF2B5EF4-FFF2-40B4-BE49-F238E27FC236}">
                    <a16:creationId xmlns:a16="http://schemas.microsoft.com/office/drawing/2014/main" id="{F623BC39-0B4A-5E08-347B-F5ADAA5D3115}"/>
                  </a:ext>
                </a:extLst>
              </p:cNvPr>
              <p:cNvSpPr/>
              <p:nvPr/>
            </p:nvSpPr>
            <p:spPr>
              <a:xfrm>
                <a:off x="5312246" y="5853815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543">
                <a:extLst>
                  <a:ext uri="{FF2B5EF4-FFF2-40B4-BE49-F238E27FC236}">
                    <a16:creationId xmlns:a16="http://schemas.microsoft.com/office/drawing/2014/main" id="{F623BC39-0B4A-5E08-347B-F5ADAA5D31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246" y="5853815"/>
                <a:ext cx="3692197" cy="619248"/>
              </a:xfrm>
              <a:prstGeom prst="roundRect">
                <a:avLst/>
              </a:prstGeom>
              <a:blipFill>
                <a:blip r:embed="rId9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9198AF7-D242-115A-1749-FDEB55FB4597}"/>
              </a:ext>
            </a:extLst>
          </p:cNvPr>
          <p:cNvCxnSpPr>
            <a:cxnSpLocks/>
          </p:cNvCxnSpPr>
          <p:nvPr/>
        </p:nvCxnSpPr>
        <p:spPr>
          <a:xfrm>
            <a:off x="4021476" y="592968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647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sp>
        <p:nvSpPr>
          <p:cNvPr id="26" name="TextBox 8"/>
          <p:cNvSpPr txBox="1"/>
          <p:nvPr/>
        </p:nvSpPr>
        <p:spPr>
          <a:xfrm>
            <a:off x="2678742" y="185407"/>
            <a:ext cx="8356745" cy="1733728"/>
          </a:xfrm>
          <a:prstGeom prst="rect">
            <a:avLst/>
          </a:prstGeom>
        </p:spPr>
        <p:txBody>
          <a:bodyPr lIns="169333" tIns="169333" rIns="169333" bIns="169333" rtlCol="0" anchor="ctr"/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D38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1547179" y="805212"/>
            <a:ext cx="5721731" cy="52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3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E0038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3: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7E3C0D-CE4F-9FBC-7670-8DD17D51CEFE}"/>
              </a:ext>
            </a:extLst>
          </p:cNvPr>
          <p:cNvGrpSpPr/>
          <p:nvPr/>
        </p:nvGrpSpPr>
        <p:grpSpPr>
          <a:xfrm>
            <a:off x="1057275" y="1952625"/>
            <a:ext cx="10144125" cy="1381125"/>
            <a:chOff x="1057275" y="1952625"/>
            <a:chExt cx="10144125" cy="138112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F7B55C0-1B8C-497A-DE38-DB596EF87481}"/>
                </a:ext>
              </a:extLst>
            </p:cNvPr>
            <p:cNvSpPr/>
            <p:nvPr/>
          </p:nvSpPr>
          <p:spPr>
            <a:xfrm>
              <a:off x="1057275" y="1952625"/>
              <a:ext cx="10144125" cy="138112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C48DD0B-06F0-D0D0-A390-CD8254856B4B}"/>
                    </a:ext>
                  </a:extLst>
                </p:cNvPr>
                <p:cNvSpPr txBox="1"/>
                <p:nvPr/>
              </p:nvSpPr>
              <p:spPr>
                <a:xfrm>
                  <a:off x="1409699" y="1981200"/>
                  <a:ext cx="9515475" cy="9814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Mẫu: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C48DD0B-06F0-D0D0-A390-CD8254856B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9699" y="1981200"/>
                  <a:ext cx="9515475" cy="981487"/>
                </a:xfrm>
                <a:prstGeom prst="rect">
                  <a:avLst/>
                </a:prstGeom>
                <a:blipFill>
                  <a:blip r:embed="rId4"/>
                  <a:stretch>
                    <a:fillRect l="-2242" b="-111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D817E78-9399-EDB2-C103-81E47449C72B}"/>
                  </a:ext>
                </a:extLst>
              </p:cNvPr>
              <p:cNvSpPr/>
              <p:nvPr/>
            </p:nvSpPr>
            <p:spPr>
              <a:xfrm>
                <a:off x="1118168" y="3564492"/>
                <a:ext cx="1615507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D817E78-9399-EDB2-C103-81E47449C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168" y="3564492"/>
                <a:ext cx="1615507" cy="103769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7E4A4E6-DD49-0A20-E8C5-15E6A1DC1ED4}"/>
                  </a:ext>
                </a:extLst>
              </p:cNvPr>
              <p:cNvSpPr/>
              <p:nvPr/>
            </p:nvSpPr>
            <p:spPr>
              <a:xfrm>
                <a:off x="3527993" y="357401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𝟕𝟎𝟑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7E4A4E6-DD49-0A20-E8C5-15E6A1DC1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993" y="3574017"/>
                <a:ext cx="1986982" cy="103769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FDBD858-FE81-6FCE-10F9-7FB13F7842D1}"/>
                  </a:ext>
                </a:extLst>
              </p:cNvPr>
              <p:cNvSpPr/>
              <p:nvPr/>
            </p:nvSpPr>
            <p:spPr>
              <a:xfrm>
                <a:off x="6242618" y="3554967"/>
                <a:ext cx="170123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FDBD858-FE81-6FCE-10F9-7FB13F784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618" y="3554967"/>
                <a:ext cx="1701232" cy="103769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ABF3C7B-59F2-237C-4F0D-8F4C80DF0982}"/>
                  </a:ext>
                </a:extLst>
              </p:cNvPr>
              <p:cNvSpPr/>
              <p:nvPr/>
            </p:nvSpPr>
            <p:spPr>
              <a:xfrm>
                <a:off x="8681018" y="355496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ABF3C7B-59F2-237C-4F0D-8F4C80DF09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018" y="3554967"/>
                <a:ext cx="1986982" cy="103769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232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7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BBA5529-5C6C-C846-1B1C-33F460BD9500}"/>
                  </a:ext>
                </a:extLst>
              </p:cNvPr>
              <p:cNvSpPr/>
              <p:nvPr/>
            </p:nvSpPr>
            <p:spPr>
              <a:xfrm>
                <a:off x="965768" y="716517"/>
                <a:ext cx="1615507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BBA5529-5C6C-C846-1B1C-33F460BD9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68" y="716517"/>
                <a:ext cx="1615507" cy="103769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C4BFB8E-D1CF-9292-2E66-F377C0A201CB}"/>
                  </a:ext>
                </a:extLst>
              </p:cNvPr>
              <p:cNvSpPr/>
              <p:nvPr/>
            </p:nvSpPr>
            <p:spPr>
              <a:xfrm>
                <a:off x="822893" y="205001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𝟕𝟎𝟑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C4BFB8E-D1CF-9292-2E66-F377C0A201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93" y="2050017"/>
                <a:ext cx="1986982" cy="103769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DBC0F7B-0B27-4061-8705-41D3C147D018}"/>
                  </a:ext>
                </a:extLst>
              </p:cNvPr>
              <p:cNvSpPr/>
              <p:nvPr/>
            </p:nvSpPr>
            <p:spPr>
              <a:xfrm>
                <a:off x="1003868" y="3412092"/>
                <a:ext cx="170123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DBC0F7B-0B27-4061-8705-41D3C147D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68" y="3412092"/>
                <a:ext cx="1701232" cy="103769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9F36646-CD28-B867-CBF0-6E84896ADC7F}"/>
                  </a:ext>
                </a:extLst>
              </p:cNvPr>
              <p:cNvSpPr/>
              <p:nvPr/>
            </p:nvSpPr>
            <p:spPr>
              <a:xfrm>
                <a:off x="918143" y="475511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9F36646-CD28-B867-CBF0-6E84896AD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43" y="4755117"/>
                <a:ext cx="1986982" cy="103769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6084BC-1A72-2AD4-95BF-C99A0D81BC8E}"/>
                  </a:ext>
                </a:extLst>
              </p:cNvPr>
              <p:cNvSpPr txBox="1"/>
              <p:nvPr/>
            </p:nvSpPr>
            <p:spPr>
              <a:xfrm>
                <a:off x="2714625" y="752475"/>
                <a:ext cx="889635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6084BC-1A72-2AD4-95BF-C99A0D81B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625" y="752475"/>
                <a:ext cx="8896350" cy="927433"/>
              </a:xfrm>
              <a:prstGeom prst="rect">
                <a:avLst/>
              </a:prstGeom>
              <a:blipFill>
                <a:blip r:embed="rId6"/>
                <a:stretch>
                  <a:fillRect l="-2055" b="-8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53F572-EF33-A60A-6BA7-3256380ABA8D}"/>
                  </a:ext>
                </a:extLst>
              </p:cNvPr>
              <p:cNvSpPr txBox="1"/>
              <p:nvPr/>
            </p:nvSpPr>
            <p:spPr>
              <a:xfrm>
                <a:off x="2876550" y="2095500"/>
                <a:ext cx="889635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𝟕𝟎𝟎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𝟕𝟎𝟎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53F572-EF33-A60A-6BA7-3256380AB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550" y="2095500"/>
                <a:ext cx="8896350" cy="927433"/>
              </a:xfrm>
              <a:prstGeom prst="rect">
                <a:avLst/>
              </a:prstGeom>
              <a:blipFill>
                <a:blip r:embed="rId7"/>
                <a:stretch>
                  <a:fillRect l="-2125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73ECDE-2928-140D-254B-E1AE05BF85E5}"/>
                  </a:ext>
                </a:extLst>
              </p:cNvPr>
              <p:cNvSpPr txBox="1"/>
              <p:nvPr/>
            </p:nvSpPr>
            <p:spPr>
              <a:xfrm>
                <a:off x="2809875" y="3467100"/>
                <a:ext cx="889635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73ECDE-2928-140D-254B-E1AE05BF8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875" y="3467100"/>
                <a:ext cx="8896350" cy="927433"/>
              </a:xfrm>
              <a:prstGeom prst="rect">
                <a:avLst/>
              </a:prstGeom>
              <a:blipFill>
                <a:blip r:embed="rId8"/>
                <a:stretch>
                  <a:fillRect l="-2125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F2F9D9-12A5-6E36-22F8-84C27B2B5F3C}"/>
                  </a:ext>
                </a:extLst>
              </p:cNvPr>
              <p:cNvSpPr txBox="1"/>
              <p:nvPr/>
            </p:nvSpPr>
            <p:spPr>
              <a:xfrm>
                <a:off x="2914650" y="4876800"/>
                <a:ext cx="8896350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F2F9D9-12A5-6E36-22F8-84C27B2B5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650" y="4876800"/>
                <a:ext cx="8896350" cy="810991"/>
              </a:xfrm>
              <a:prstGeom prst="rect">
                <a:avLst/>
              </a:prstGeom>
              <a:blipFill>
                <a:blip r:embed="rId9"/>
                <a:stretch>
                  <a:fillRect l="-1712" b="-1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49870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DD1A60-4919-A269-01FF-2FBE512ED3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9263" y="2042026"/>
            <a:ext cx="882777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14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8">
            <a:extLst>
              <a:ext uri="{FF2B5EF4-FFF2-40B4-BE49-F238E27FC236}">
                <a16:creationId xmlns:a16="http://schemas.microsoft.com/office/drawing/2014/main" id="{81DF4323-B1FC-11A1-5313-299BFBAF5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333" y="588334"/>
            <a:ext cx="9501867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just">
              <a:defRPr/>
            </a:pPr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Chọn đáp án sai.</a:t>
            </a:r>
          </a:p>
          <a:p>
            <a:pPr lvl="0" algn="just">
              <a:defRPr/>
            </a:pPr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Cô Dung có 23 phong kẹo, mỗi phong có 10 viên kẹo. Cô chia đều số kẹo đó cho 10 bạn. Vậy mỗi bạn nhận được: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5DE748D-CE59-30CD-2CA4-191674BE07AE}"/>
              </a:ext>
            </a:extLst>
          </p:cNvPr>
          <p:cNvSpPr/>
          <p:nvPr/>
        </p:nvSpPr>
        <p:spPr>
          <a:xfrm>
            <a:off x="802821" y="676275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27053B-9336-DF1A-E327-30F1874D79FB}"/>
                  </a:ext>
                </a:extLst>
              </p:cNvPr>
              <p:cNvSpPr txBox="1"/>
              <p:nvPr/>
            </p:nvSpPr>
            <p:spPr>
              <a:xfrm>
                <a:off x="1419224" y="1914525"/>
                <a:ext cx="9934576" cy="1922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23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viên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                                  B.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phong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endPara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C.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viên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                               D.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phong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endPara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27053B-9336-DF1A-E327-30F1874D7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24" y="1914525"/>
                <a:ext cx="9934576" cy="1922321"/>
              </a:xfrm>
              <a:prstGeom prst="rect">
                <a:avLst/>
              </a:prstGeom>
              <a:blipFill>
                <a:blip r:embed="rId2"/>
                <a:stretch>
                  <a:fillRect l="-1288" b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BE467E-1886-7EE2-C0F1-661279733150}"/>
                  </a:ext>
                </a:extLst>
              </p:cNvPr>
              <p:cNvSpPr txBox="1"/>
              <p:nvPr/>
            </p:nvSpPr>
            <p:spPr>
              <a:xfrm>
                <a:off x="1600200" y="3876675"/>
                <a:ext cx="8982075" cy="2472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Cô Dung có tất cả số viên kẹo là: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10 × 23 = 230 (viên kẹo)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 bạn nhận được số viên kẹo là: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230 : 10 = 23 (viên kẹo)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 bạn nhận được số phong kẹo là: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23 : 10 =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 </a:t>
                </a:r>
                <a:r>
                  <a:rPr lang="en-US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(phong kẹo)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BE467E-1886-7EE2-C0F1-661279733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876675"/>
                <a:ext cx="8982075" cy="2472472"/>
              </a:xfrm>
              <a:prstGeom prst="rect">
                <a:avLst/>
              </a:prstGeom>
              <a:blipFill>
                <a:blip r:embed="rId3"/>
                <a:stretch>
                  <a:fillRect t="-1970" b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52EA4E52-B72F-015F-B50D-8F672461CFDF}"/>
              </a:ext>
            </a:extLst>
          </p:cNvPr>
          <p:cNvSpPr/>
          <p:nvPr/>
        </p:nvSpPr>
        <p:spPr>
          <a:xfrm>
            <a:off x="1381125" y="3124200"/>
            <a:ext cx="533400" cy="5905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6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F1A1AB-052F-C108-E09A-FF0F273C46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2570" y="1794357"/>
            <a:ext cx="9906859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09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70AB02-26D3-0ED2-B1F7-A31F5A801E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628" y="1718157"/>
            <a:ext cx="11162743" cy="353598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TRO NHANH NHU CHOP">
            <a:hlinkClick r:id="" action="ppaction://media"/>
            <a:extLst>
              <a:ext uri="{FF2B5EF4-FFF2-40B4-BE49-F238E27FC236}">
                <a16:creationId xmlns:a16="http://schemas.microsoft.com/office/drawing/2014/main" id="{DE7E1A8D-C02C-45FB-9D8D-CFDA1A9F7E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98187E-DAD7-4FAE-A5F5-C2A15612E9CB}"/>
              </a:ext>
            </a:extLst>
          </p:cNvPr>
          <p:cNvSpPr txBox="1"/>
          <p:nvPr/>
        </p:nvSpPr>
        <p:spPr>
          <a:xfrm>
            <a:off x="1948542" y="6013660"/>
            <a:ext cx="8294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NguyenHa 01" panose="02040603050506020204" pitchFamily="18" charset="0"/>
                <a:ea typeface="+mn-ea"/>
                <a:cs typeface="+mn-cs"/>
              </a:rPr>
              <a:t>Phiên bản Lớp học</a:t>
            </a:r>
          </a:p>
        </p:txBody>
      </p:sp>
    </p:spTree>
    <p:extLst>
      <p:ext uri="{BB962C8B-B14F-4D97-AF65-F5344CB8AC3E}">
        <p14:creationId xmlns:p14="http://schemas.microsoft.com/office/powerpoint/2010/main" val="1355617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09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repeatCount="2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0B4BFBD-CA22-4300-99D5-59E0ED2E96F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45" name="图片 7">
            <a:extLst>
              <a:ext uri="{FF2B5EF4-FFF2-40B4-BE49-F238E27FC236}">
                <a16:creationId xmlns:a16="http://schemas.microsoft.com/office/drawing/2014/main" id="{6D3C1C9C-0AEB-4C2E-990F-B9C9AD4CF9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399920">
            <a:off x="3169821" y="1160157"/>
            <a:ext cx="604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hỗn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Pattaya" panose="00000500000000000000" pitchFamily="2" charset="-34"/>
            </a:endParaRPr>
          </a:p>
        </p:txBody>
      </p:sp>
      <p:pic>
        <p:nvPicPr>
          <p:cNvPr id="46" name="图片 18">
            <a:extLst>
              <a:ext uri="{FF2B5EF4-FFF2-40B4-BE49-F238E27FC236}">
                <a16:creationId xmlns:a16="http://schemas.microsoft.com/office/drawing/2014/main" id="{725CCC26-9C74-4095-AD0B-3E789B19EB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pic>
        <p:nvPicPr>
          <p:cNvPr id="56" name="DONG HO CAT">
            <a:extLst>
              <a:ext uri="{FF2B5EF4-FFF2-40B4-BE49-F238E27FC236}">
                <a16:creationId xmlns:a16="http://schemas.microsoft.com/office/drawing/2014/main" id="{5F823108-B3DE-43B4-8172-6CB57BBEC1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17C7E6C-6F0B-473A-A994-D0C2CC6507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4354D89-380C-4151-8D3A-4954B5978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18038B4-F6CA-4400-8D07-F8E25246C0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901BCA2-F5BF-4339-8E8B-19992404936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F38D119-E066-4421-AE22-C318AC5C3BE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EE80163-5AC9-49A5-A0D3-41B4456FE5E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63" name="Ribbon: Curved and Tilted Down 62">
            <a:extLst>
              <a:ext uri="{FF2B5EF4-FFF2-40B4-BE49-F238E27FC236}">
                <a16:creationId xmlns:a16="http://schemas.microsoft.com/office/drawing/2014/main" id="{68FA8598-2808-4F9F-BECB-6B08FC75456B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 1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560EDED-6A49-4039-998D-7AF84E40E0D0}"/>
              </a:ext>
            </a:extLst>
          </p:cNvPr>
          <p:cNvGrpSpPr/>
          <p:nvPr/>
        </p:nvGrpSpPr>
        <p:grpSpPr>
          <a:xfrm>
            <a:off x="1257300" y="3971925"/>
            <a:ext cx="9105900" cy="2886075"/>
            <a:chOff x="3810858" y="4447836"/>
            <a:chExt cx="4461074" cy="241016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B7CA528-6BD8-4B7F-83C7-47E446E33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A2A9EA7-1FA0-46CB-8F71-380A0AAADFF9}"/>
                    </a:ext>
                  </a:extLst>
                </p:cNvPr>
                <p:cNvSpPr txBox="1"/>
                <p:nvPr/>
              </p:nvSpPr>
              <p:spPr>
                <a:xfrm>
                  <a:off x="4944792" y="5041265"/>
                  <a:ext cx="2515187" cy="13312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Viết: 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2</a:t>
                  </a:r>
                  <a14:m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FFFF00"/>
                    </a:solidFill>
                    <a:latin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Hai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hai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A2A9EA7-1FA0-46CB-8F71-380A0AAADF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4792" y="5041265"/>
                  <a:ext cx="2515187" cy="1331227"/>
                </a:xfrm>
                <a:prstGeom prst="rect">
                  <a:avLst/>
                </a:prstGeom>
                <a:blipFill>
                  <a:blip r:embed="rId17"/>
                  <a:stretch>
                    <a:fillRect l="-950" r="-950" b="-152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2B9FA6-DC77-5082-0FED-8B5B287C93D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2450" y="2162175"/>
            <a:ext cx="37719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39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E90EAA-EACA-6DF8-115F-703EF7BFBFD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88E92CB8-3E2A-8C8A-44E9-97AAAAFD6D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B0EC10-4B6E-7052-966E-32803A8F2848}"/>
              </a:ext>
            </a:extLst>
          </p:cNvPr>
          <p:cNvSpPr txBox="1"/>
          <p:nvPr/>
        </p:nvSpPr>
        <p:spPr>
          <a:xfrm rot="21399920">
            <a:off x="3169821" y="1160157"/>
            <a:ext cx="604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hỗn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Pattaya" panose="00000500000000000000" pitchFamily="2" charset="-34"/>
            </a:endParaRPr>
          </a:p>
        </p:txBody>
      </p:sp>
      <p:pic>
        <p:nvPicPr>
          <p:cNvPr id="5" name="图片 18">
            <a:extLst>
              <a:ext uri="{FF2B5EF4-FFF2-40B4-BE49-F238E27FC236}">
                <a16:creationId xmlns:a16="http://schemas.microsoft.com/office/drawing/2014/main" id="{700FF269-F923-2857-5B3D-159D74174A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pic>
        <p:nvPicPr>
          <p:cNvPr id="6" name="DONG HO CAT">
            <a:extLst>
              <a:ext uri="{FF2B5EF4-FFF2-40B4-BE49-F238E27FC236}">
                <a16:creationId xmlns:a16="http://schemas.microsoft.com/office/drawing/2014/main" id="{B408EA7C-C3BF-1AB0-5C44-CB780F4537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6C8D36-E768-6E83-4B64-92021EBC59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2ECC0B-0D7F-372C-68ED-286855F691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6942A7-932D-6FD4-1543-590695748E7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CA3820-817C-6410-7EB6-333E50EFAF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AF1313-F536-7334-B6C4-35DF0DC675B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A68ECE-6329-7149-4A22-1B750AED48F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16" name="Ribbon: Curved and Tilted Down 15">
            <a:extLst>
              <a:ext uri="{FF2B5EF4-FFF2-40B4-BE49-F238E27FC236}">
                <a16:creationId xmlns:a16="http://schemas.microsoft.com/office/drawing/2014/main" id="{E54029C8-DD11-CA3C-8747-8598FEF1897A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33FECE-9AE8-C5CB-B2DE-A8D96B3905F4}"/>
              </a:ext>
            </a:extLst>
          </p:cNvPr>
          <p:cNvGrpSpPr/>
          <p:nvPr/>
        </p:nvGrpSpPr>
        <p:grpSpPr>
          <a:xfrm>
            <a:off x="1257300" y="3971925"/>
            <a:ext cx="9105900" cy="2886075"/>
            <a:chOff x="3810858" y="4447836"/>
            <a:chExt cx="4461074" cy="241016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C8E6291-0692-CF6C-CBA0-F627056DB5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2B2F178-765F-EFF5-BD80-8D049B7EF040}"/>
                    </a:ext>
                  </a:extLst>
                </p:cNvPr>
                <p:cNvSpPr txBox="1"/>
                <p:nvPr/>
              </p:nvSpPr>
              <p:spPr>
                <a:xfrm>
                  <a:off x="4795467" y="5041265"/>
                  <a:ext cx="2664512" cy="13414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Viết: </a:t>
                  </a:r>
                  <a:r>
                    <a:rPr lang="en-US" sz="4000" b="1" noProof="0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4</a:t>
                  </a:r>
                  <a14:m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FFFF00"/>
                    </a:solidFill>
                    <a:latin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Bốn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năm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tám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2B2F178-765F-EFF5-BD80-8D049B7EF0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467" y="5041265"/>
                  <a:ext cx="2664512" cy="1341454"/>
                </a:xfrm>
                <a:prstGeom prst="rect">
                  <a:avLst/>
                </a:prstGeom>
                <a:blipFill>
                  <a:blip r:embed="rId17"/>
                  <a:stretch>
                    <a:fillRect l="-1794" r="-1794"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FDE01607-23E7-5B2F-C0B6-4E0AA70CF84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14724" y="2221034"/>
            <a:ext cx="5286375" cy="141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7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F08963-811B-299F-9F7B-4AAF8BE4F93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A79A9CFD-E590-36E3-1B46-6F224BF7BD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5D7EA8-FFDA-AD6B-09C4-8C06BEA3F3BB}"/>
              </a:ext>
            </a:extLst>
          </p:cNvPr>
          <p:cNvSpPr txBox="1"/>
          <p:nvPr/>
        </p:nvSpPr>
        <p:spPr>
          <a:xfrm rot="21399920">
            <a:off x="3169821" y="1160157"/>
            <a:ext cx="604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hỗn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Pattaya" panose="00000500000000000000" pitchFamily="2" charset="-34"/>
            </a:endParaRPr>
          </a:p>
        </p:txBody>
      </p:sp>
      <p:pic>
        <p:nvPicPr>
          <p:cNvPr id="5" name="图片 18">
            <a:extLst>
              <a:ext uri="{FF2B5EF4-FFF2-40B4-BE49-F238E27FC236}">
                <a16:creationId xmlns:a16="http://schemas.microsoft.com/office/drawing/2014/main" id="{25BDA55D-3F2D-89DF-F580-1567A36FF1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pic>
        <p:nvPicPr>
          <p:cNvPr id="6" name="DONG HO CAT">
            <a:extLst>
              <a:ext uri="{FF2B5EF4-FFF2-40B4-BE49-F238E27FC236}">
                <a16:creationId xmlns:a16="http://schemas.microsoft.com/office/drawing/2014/main" id="{6CC0C767-E43C-FD6F-4AD2-7F256BF4B9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108F47-AC9D-070D-5718-D2D4EE063D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962362-5EE2-DB8C-CB4C-A872EB4D74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4EA66F-C92B-8630-8762-9454863959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798E36-2340-F04F-444E-AC07240C28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13F63-46CD-80D2-D27B-68B897B3A6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AF85E7-45EC-94E5-A0D8-C0DAD8D2A9D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16" name="Ribbon: Curved and Tilted Down 15">
            <a:extLst>
              <a:ext uri="{FF2B5EF4-FFF2-40B4-BE49-F238E27FC236}">
                <a16:creationId xmlns:a16="http://schemas.microsoft.com/office/drawing/2014/main" id="{1ED477BF-1898-A6BC-E861-EDCA2DAA9C22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29643C-3905-A3E4-CEC0-C149A1E0D7E9}"/>
              </a:ext>
            </a:extLst>
          </p:cNvPr>
          <p:cNvGrpSpPr/>
          <p:nvPr/>
        </p:nvGrpSpPr>
        <p:grpSpPr>
          <a:xfrm>
            <a:off x="1257300" y="3971925"/>
            <a:ext cx="9105900" cy="2886075"/>
            <a:chOff x="3810858" y="4447836"/>
            <a:chExt cx="4461074" cy="241016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1262642-310C-25A3-2399-3DE42ACFB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84BDB38-9F29-3287-5087-98FA07A6C949}"/>
                    </a:ext>
                  </a:extLst>
                </p:cNvPr>
                <p:cNvSpPr txBox="1"/>
                <p:nvPr/>
              </p:nvSpPr>
              <p:spPr>
                <a:xfrm>
                  <a:off x="4795467" y="5041265"/>
                  <a:ext cx="2664512" cy="13661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Viết: </a:t>
                  </a:r>
                  <a:r>
                    <a:rPr lang="en-US" sz="4000" b="1" noProof="0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3</a:t>
                  </a:r>
                  <a14:m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FFFF00"/>
                    </a:solidFill>
                    <a:latin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Ba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ba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tư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.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84BDB38-9F29-3287-5087-98FA07A6C9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467" y="5041265"/>
                  <a:ext cx="2664512" cy="1366193"/>
                </a:xfrm>
                <a:prstGeom prst="rect">
                  <a:avLst/>
                </a:prstGeom>
                <a:blipFill>
                  <a:blip r:embed="rId17"/>
                  <a:stretch>
                    <a:fillRect b="-126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1300DA5-55B2-5429-2387-826C9482762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57762" y="2033587"/>
            <a:ext cx="2252663" cy="173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96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C5DB74-68F1-325B-7E3A-18DE726262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701" y="1718157"/>
            <a:ext cx="10803048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23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sp>
        <p:nvSpPr>
          <p:cNvPr id="26" name="TextBox 8"/>
          <p:cNvSpPr txBox="1"/>
          <p:nvPr/>
        </p:nvSpPr>
        <p:spPr>
          <a:xfrm>
            <a:off x="2640642" y="328282"/>
            <a:ext cx="8356745" cy="1733728"/>
          </a:xfrm>
          <a:prstGeom prst="rect">
            <a:avLst/>
          </a:prstGeom>
        </p:spPr>
        <p:txBody>
          <a:bodyPr lIns="169333" tIns="169333" rIns="169333" bIns="169333" rtlCol="0" anchor="ctr"/>
          <a:lstStyle/>
          <a:p>
            <a:pPr algn="just" defTabSz="609630"/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1" name="TextBox 15"/>
          <p:cNvSpPr txBox="1"/>
          <p:nvPr/>
        </p:nvSpPr>
        <p:spPr>
          <a:xfrm>
            <a:off x="1547179" y="805212"/>
            <a:ext cx="5721731" cy="52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334"/>
              </a:lnSpc>
            </a:pPr>
            <a:r>
              <a:rPr lang="en-US" sz="3200" b="1" dirty="0">
                <a:solidFill>
                  <a:srgbClr val="EE0038">
                    <a:lumMod val="60000"/>
                    <a:lumOff val="4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9E40E-F6FE-A51C-8F9E-28085276C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75" y="2109461"/>
            <a:ext cx="10558462" cy="1438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FD0CD1-1183-1EE9-55DC-A82CF738F1B6}"/>
                  </a:ext>
                </a:extLst>
              </p:cNvPr>
              <p:cNvSpPr/>
              <p:nvPr/>
            </p:nvSpPr>
            <p:spPr>
              <a:xfrm>
                <a:off x="3848100" y="2705100"/>
                <a:ext cx="914399" cy="685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noProof="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FD0CD1-1183-1EE9-55DC-A82CF738F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100" y="2705100"/>
                <a:ext cx="914399" cy="685800"/>
              </a:xfrm>
              <a:prstGeom prst="roundRect">
                <a:avLst/>
              </a:prstGeom>
              <a:blipFill>
                <a:blip r:embed="rId5"/>
                <a:stretch>
                  <a:fillRect l="-6667" b="-116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2145C22-07D8-B5F6-977E-68E74F94CB2D}"/>
                  </a:ext>
                </a:extLst>
              </p:cNvPr>
              <p:cNvSpPr/>
              <p:nvPr/>
            </p:nvSpPr>
            <p:spPr>
              <a:xfrm>
                <a:off x="7381875" y="2647950"/>
                <a:ext cx="914399" cy="685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noProof="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2145C22-07D8-B5F6-977E-68E74F94CB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875" y="2647950"/>
                <a:ext cx="914399" cy="685800"/>
              </a:xfrm>
              <a:prstGeom prst="roundRect">
                <a:avLst/>
              </a:prstGeom>
              <a:blipFill>
                <a:blip r:embed="rId6"/>
                <a:stretch>
                  <a:fillRect l="-6667" b="-115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505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sp>
        <p:nvSpPr>
          <p:cNvPr id="26" name="TextBox 8"/>
          <p:cNvSpPr txBox="1"/>
          <p:nvPr/>
        </p:nvSpPr>
        <p:spPr>
          <a:xfrm>
            <a:off x="2640642" y="328282"/>
            <a:ext cx="8356745" cy="1733728"/>
          </a:xfrm>
          <a:prstGeom prst="rect">
            <a:avLst/>
          </a:prstGeom>
        </p:spPr>
        <p:txBody>
          <a:bodyPr lIns="169333" tIns="169333" rIns="169333" bIns="169333" rtlCol="0" anchor="ctr"/>
          <a:lstStyle/>
          <a:p>
            <a:pPr lvl="0" algn="just" defTabSz="609630"/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D38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1547179" y="805212"/>
            <a:ext cx="5721731" cy="52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3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E0038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2: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20A655-A674-2099-A60C-71E9EE0F7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125" y="1785937"/>
            <a:ext cx="4376737" cy="1674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53C661-3A7A-0885-9065-289AFDF5C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25" y="3979183"/>
            <a:ext cx="10396537" cy="154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9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E967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自定义 99">
      <a:dk1>
        <a:srgbClr val="000000"/>
      </a:dk1>
      <a:lt1>
        <a:srgbClr val="FFFFFF"/>
      </a:lt1>
      <a:dk2>
        <a:srgbClr val="2D3847"/>
      </a:dk2>
      <a:lt2>
        <a:srgbClr val="FFFFFF"/>
      </a:lt2>
      <a:accent1>
        <a:srgbClr val="EC9B29"/>
      </a:accent1>
      <a:accent2>
        <a:srgbClr val="76B53B"/>
      </a:accent2>
      <a:accent3>
        <a:srgbClr val="00ABB0"/>
      </a:accent3>
      <a:accent4>
        <a:srgbClr val="EE0038"/>
      </a:accent4>
      <a:accent5>
        <a:srgbClr val="EC9B29"/>
      </a:accent5>
      <a:accent6>
        <a:srgbClr val="76B53B"/>
      </a:accent6>
      <a:hlink>
        <a:srgbClr val="FEFFFE"/>
      </a:hlink>
      <a:folHlink>
        <a:srgbClr val="CFCCD0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88F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436</Words>
  <Application>Microsoft Office PowerPoint</Application>
  <PresentationFormat>Widescreen</PresentationFormat>
  <Paragraphs>67</Paragraphs>
  <Slides>15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等线</vt:lpstr>
      <vt:lpstr>等线 Light</vt:lpstr>
      <vt:lpstr>#9Slide03 NguyenHa 01</vt:lpstr>
      <vt:lpstr>Arial</vt:lpstr>
      <vt:lpstr>Calibri</vt:lpstr>
      <vt:lpstr>Cambria</vt:lpstr>
      <vt:lpstr>Cambria Math</vt:lpstr>
      <vt:lpstr>Times New Roman</vt:lpstr>
      <vt:lpstr>思源黑体 CN Medium</vt:lpstr>
      <vt:lpstr>1_Office 主题​​</vt:lpstr>
      <vt:lpstr>1_Office Theme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A13740</cp:lastModifiedBy>
  <cp:revision>17</cp:revision>
  <dcterms:created xsi:type="dcterms:W3CDTF">2024-06-23T09:12:09Z</dcterms:created>
  <dcterms:modified xsi:type="dcterms:W3CDTF">2025-04-09T01:43:02Z</dcterms:modified>
</cp:coreProperties>
</file>