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59" r:id="rId4"/>
    <p:sldId id="260" r:id="rId5"/>
    <p:sldId id="261" r:id="rId6"/>
    <p:sldId id="276" r:id="rId7"/>
    <p:sldId id="262" r:id="rId8"/>
    <p:sldId id="263" r:id="rId9"/>
    <p:sldId id="264" r:id="rId10"/>
    <p:sldId id="277" r:id="rId11"/>
    <p:sldId id="278" r:id="rId12"/>
    <p:sldId id="279" r:id="rId13"/>
    <p:sldId id="265" r:id="rId14"/>
    <p:sldId id="280"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3" d="100"/>
          <a:sy n="83" d="100"/>
        </p:scale>
        <p:origin x="504"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2025/4/9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
        <p:nvSpPr>
          <p:cNvPr id="2" name="TextBox 1">
            <a:extLst>
              <a:ext uri="{FF2B5EF4-FFF2-40B4-BE49-F238E27FC236}">
                <a16:creationId xmlns:a16="http://schemas.microsoft.com/office/drawing/2014/main" id="{CE712D7E-5DAA-B901-6EE6-986D7FB4E996}"/>
              </a:ext>
            </a:extLst>
          </p:cNvPr>
          <p:cNvSpPr txBox="1"/>
          <p:nvPr/>
        </p:nvSpPr>
        <p:spPr>
          <a:xfrm>
            <a:off x="4662117" y="24064"/>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552</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A13740</cp:lastModifiedBy>
  <cp:revision>66</cp:revision>
  <dcterms:created xsi:type="dcterms:W3CDTF">2023-07-22T16:47:00Z</dcterms:created>
  <dcterms:modified xsi:type="dcterms:W3CDTF">2025-04-09T02:28:05Z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