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346" r:id="rId4"/>
    <p:sldId id="345" r:id="rId5"/>
    <p:sldId id="370" r:id="rId6"/>
    <p:sldId id="371" r:id="rId7"/>
    <p:sldId id="347" r:id="rId8"/>
    <p:sldId id="349" r:id="rId9"/>
    <p:sldId id="367" r:id="rId10"/>
    <p:sldId id="372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26" y="985663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88CD7-A746-282D-6EDD-D8B6E3C50C05}"/>
              </a:ext>
            </a:extLst>
          </p:cNvPr>
          <p:cNvSpPr txBox="1"/>
          <p:nvPr/>
        </p:nvSpPr>
        <p:spPr>
          <a:xfrm>
            <a:off x="941386" y="149423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28643"/>
            <a:ext cx="4956478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3D04-89E3-472A-C709-2F78B9A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364" y="-333446"/>
            <a:ext cx="3596271" cy="3370228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EM HÃY DÙNG BẢNG CON ĐẶT TÍNH VÀ TÍNH CÁC PHÉP TÍNH SAU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17,8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+</a:t>
            </a:r>
            <a:endParaRPr lang="en-US" sz="5867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8,6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26,4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/>
              <a:t>32,6 + 4,8 </a:t>
            </a:r>
            <a:endParaRPr lang="en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240</Words>
  <Application>Microsoft Office PowerPoint</Application>
  <PresentationFormat>Widescreen</PresentationFormat>
  <Paragraphs>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Times New Roman</vt:lpstr>
      <vt:lpstr>Math Subject for High School - 10th Grade: Circles by Slidesgo</vt:lpstr>
      <vt:lpstr>PowerPoint Presentation</vt:lpstr>
      <vt:lpstr>01</vt:lpstr>
      <vt:lpstr>CÁC EM HÃY DÙNG BẢNG CON ĐẶT TÍNH VÀ TÍNH CÁC PHÉP TÍNH SAU NHÉ !</vt:lpstr>
      <vt:lpstr>17,8 + 8,6 </vt:lpstr>
      <vt:lpstr>15,9 + 8,75</vt:lpstr>
      <vt:lpstr>32,6 + 4,8 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A13740</cp:lastModifiedBy>
  <cp:revision>13</cp:revision>
  <dcterms:created xsi:type="dcterms:W3CDTF">2024-07-23T03:02:16Z</dcterms:created>
  <dcterms:modified xsi:type="dcterms:W3CDTF">2025-04-09T02:07:47Z</dcterms:modified>
</cp:coreProperties>
</file>