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Lst>
  <p:notesMasterIdLst>
    <p:notesMasterId r:id="rId26"/>
  </p:notesMasterIdLst>
  <p:sldIdLst>
    <p:sldId id="257" r:id="rId3"/>
    <p:sldId id="258" r:id="rId4"/>
    <p:sldId id="259" r:id="rId5"/>
    <p:sldId id="260" r:id="rId6"/>
    <p:sldId id="261" r:id="rId7"/>
    <p:sldId id="262" r:id="rId8"/>
    <p:sldId id="280" r:id="rId9"/>
    <p:sldId id="267" r:id="rId10"/>
    <p:sldId id="283" r:id="rId11"/>
    <p:sldId id="269" r:id="rId12"/>
    <p:sldId id="284" r:id="rId13"/>
    <p:sldId id="266" r:id="rId14"/>
    <p:sldId id="270" r:id="rId15"/>
    <p:sldId id="285" r:id="rId16"/>
    <p:sldId id="286" r:id="rId17"/>
    <p:sldId id="287" r:id="rId18"/>
    <p:sldId id="288" r:id="rId19"/>
    <p:sldId id="289" r:id="rId20"/>
    <p:sldId id="290" r:id="rId21"/>
    <p:sldId id="272" r:id="rId22"/>
    <p:sldId id="291" r:id="rId23"/>
    <p:sldId id="27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C5B44-3257-4D0B-8B24-7935B2F0BAE0}"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8F8B2-A980-4E4E-9158-4958DDD98DC0}" type="slidenum">
              <a:rPr lang="en-US" smtClean="0"/>
              <a:t>‹#›</a:t>
            </a:fld>
            <a:endParaRPr lang="en-US"/>
          </a:p>
        </p:txBody>
      </p:sp>
    </p:spTree>
    <p:extLst>
      <p:ext uri="{BB962C8B-B14F-4D97-AF65-F5344CB8AC3E}">
        <p14:creationId xmlns:p14="http://schemas.microsoft.com/office/powerpoint/2010/main" val="1183778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Gv</a:t>
            </a:r>
            <a:r>
              <a:rPr lang="en-GB" dirty="0"/>
              <a:t> </a:t>
            </a:r>
            <a:r>
              <a:rPr lang="en-GB" dirty="0" err="1"/>
              <a:t>kích</a:t>
            </a:r>
            <a:r>
              <a:rPr lang="en-GB" baseline="0" dirty="0"/>
              <a:t> </a:t>
            </a:r>
            <a:r>
              <a:rPr lang="en-GB" baseline="0" dirty="0" err="1"/>
              <a:t>vào</a:t>
            </a:r>
            <a:r>
              <a:rPr lang="en-GB" baseline="0" dirty="0"/>
              <a:t> </a:t>
            </a:r>
            <a:r>
              <a:rPr lang="en-GB" baseline="0" dirty="0" err="1"/>
              <a:t>từng</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Thử</a:t>
            </a:r>
            <a:r>
              <a:rPr lang="en-GB" baseline="0" dirty="0"/>
              <a:t> </a:t>
            </a:r>
            <a:r>
              <a:rPr lang="en-GB" baseline="0" dirty="0" err="1"/>
              <a:t>tài</a:t>
            </a:r>
            <a:r>
              <a:rPr lang="en-GB" baseline="0" dirty="0"/>
              <a:t> </a:t>
            </a:r>
            <a:r>
              <a:rPr lang="en-GB" baseline="0" dirty="0" err="1"/>
              <a:t>trí</a:t>
            </a:r>
            <a:r>
              <a:rPr lang="en-GB" baseline="0" dirty="0"/>
              <a:t> </a:t>
            </a:r>
            <a:r>
              <a:rPr lang="en-GB" baseline="0" dirty="0" err="1"/>
              <a:t>nhớ</a:t>
            </a:r>
            <a:r>
              <a:rPr lang="en-GB" baseline="0" dirty="0"/>
              <a:t> </a:t>
            </a:r>
            <a:r>
              <a:rPr lang="en-GB" baseline="0" dirty="0" err="1"/>
              <a:t>đến</a:t>
            </a:r>
            <a:r>
              <a:rPr lang="en-GB" baseline="0" dirty="0"/>
              <a:t> </a:t>
            </a:r>
            <a:r>
              <a:rPr lang="en-GB" baseline="0" dirty="0" err="1"/>
              <a:t>đến</a:t>
            </a:r>
            <a:r>
              <a:rPr lang="en-GB" baseline="0" dirty="0"/>
              <a:t> </a:t>
            </a:r>
            <a:r>
              <a:rPr lang="en-GB" baseline="0" dirty="0" err="1"/>
              <a:t>bài</a:t>
            </a:r>
            <a:r>
              <a:rPr lang="en-GB" baseline="0" dirty="0"/>
              <a:t> </a:t>
            </a:r>
            <a:r>
              <a:rPr lang="en-GB" baseline="0" dirty="0" err="1"/>
              <a:t>mới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7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6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3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trên</a:t>
            </a:r>
            <a:r>
              <a:rPr lang="en-GB" baseline="0" dirty="0"/>
              <a:t> </a:t>
            </a:r>
            <a:r>
              <a:rPr lang="en-GB" baseline="0" dirty="0" err="1"/>
              <a:t>câu</a:t>
            </a:r>
            <a:r>
              <a:rPr lang="en-GB" baseline="0" dirty="0"/>
              <a:t> </a:t>
            </a:r>
            <a:r>
              <a:rPr lang="en-GB" baseline="0" dirty="0" err="1"/>
              <a:t>hỏi</a:t>
            </a:r>
            <a:r>
              <a:rPr lang="en-GB" baseline="0" dirty="0"/>
              <a:t> </a:t>
            </a:r>
            <a:r>
              <a:rPr lang="en-GB" baseline="0" dirty="0" err="1"/>
              <a:t>để</a:t>
            </a:r>
            <a:r>
              <a:rPr lang="en-GB" baseline="0" dirty="0"/>
              <a:t> quay </a:t>
            </a:r>
            <a:r>
              <a:rPr lang="en-GB" baseline="0" dirty="0" err="1"/>
              <a:t>lại</a:t>
            </a:r>
            <a:r>
              <a:rPr lang="en-GB" baseline="0" dirty="0"/>
              <a:t> slide </a:t>
            </a:r>
            <a:r>
              <a:rPr lang="en-GB" baseline="0" dirty="0" err="1"/>
              <a:t>trò</a:t>
            </a:r>
            <a:r>
              <a:rPr lang="en-GB" baseline="0" dirty="0"/>
              <a:t> </a:t>
            </a:r>
            <a:r>
              <a:rPr lang="en-GB" baseline="0" dirty="0" err="1"/>
              <a:t>chơi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79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EC81128-6269-4A27-B3EA-1F389F14FD45}"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519196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745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GV </a:t>
            </a:r>
            <a:r>
              <a:rPr lang="en-GB" dirty="0" err="1"/>
              <a:t>kích</a:t>
            </a:r>
            <a:r>
              <a:rPr lang="en-GB" baseline="0" dirty="0"/>
              <a:t> </a:t>
            </a:r>
            <a:r>
              <a:rPr lang="en-GB" baseline="0" dirty="0" err="1"/>
              <a:t>vào</a:t>
            </a:r>
            <a:r>
              <a:rPr lang="en-GB" baseline="0" dirty="0"/>
              <a:t> con </a:t>
            </a:r>
            <a:r>
              <a:rPr lang="en-GB" baseline="0" dirty="0" err="1"/>
              <a:t>ong</a:t>
            </a:r>
            <a:r>
              <a:rPr lang="en-GB" baseline="0" dirty="0"/>
              <a:t> </a:t>
            </a:r>
            <a:r>
              <a:rPr lang="en-GB" baseline="0" dirty="0" err="1"/>
              <a:t>để</a:t>
            </a:r>
            <a:r>
              <a:rPr lang="en-GB" baseline="0" dirty="0"/>
              <a:t> </a:t>
            </a:r>
            <a:r>
              <a:rPr lang="en-GB" baseline="0" dirty="0" err="1"/>
              <a:t>tìm</a:t>
            </a:r>
            <a:r>
              <a:rPr lang="en-GB" baseline="0" dirty="0"/>
              <a:t> </a:t>
            </a:r>
            <a:r>
              <a:rPr lang="en-GB" baseline="0" dirty="0" err="1"/>
              <a:t>đến</a:t>
            </a:r>
            <a:r>
              <a:rPr lang="en-GB" baseline="0" dirty="0"/>
              <a:t> </a:t>
            </a:r>
            <a:r>
              <a:rPr lang="en-GB" baseline="0" dirty="0" err="1"/>
              <a:t>kết</a:t>
            </a:r>
            <a:r>
              <a:rPr lang="en-GB" baseline="0" dirty="0"/>
              <a:t> </a:t>
            </a:r>
            <a:r>
              <a:rPr lang="en-GB" baseline="0" dirty="0" err="1"/>
              <a:t>quả</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A32189-5E7F-4DF5-80C1-10DD1B211E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74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emf"/></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33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506282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923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47071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72892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236369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18461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459802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87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598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21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12783198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1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039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609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757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04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451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187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174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21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7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4231372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84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46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3" y="6035236"/>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0341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746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58682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295575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7345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5551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8126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6150460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2160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65341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826002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2809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71008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kongbai">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4363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76228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23851" y="246064"/>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82550"/>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48121" y="-26504"/>
            <a:ext cx="3365024" cy="1307494"/>
          </a:xfrm>
          <a:prstGeom prst="rect">
            <a:avLst/>
          </a:prstGeom>
        </p:spPr>
      </p:pic>
    </p:spTree>
    <p:extLst>
      <p:ext uri="{BB962C8B-B14F-4D97-AF65-F5344CB8AC3E}">
        <p14:creationId xmlns:p14="http://schemas.microsoft.com/office/powerpoint/2010/main" val="274676840"/>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742815"/>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92679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548990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2337054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70284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EE01DE-8780-4724-9C1D-249EA54201D3}" type="datetimeFigureOut">
              <a:rPr lang="en-GB" smtClean="0"/>
              <a:t>09/04/2025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0CA8C2F-7D96-4CE8-A602-27B0938532F1}" type="slidenum">
              <a:rPr lang="en-GB" smtClean="0"/>
              <a:t>‹#›</a:t>
            </a:fld>
            <a:endParaRPr lang="en-GB"/>
          </a:p>
        </p:txBody>
      </p:sp>
    </p:spTree>
    <p:extLst>
      <p:ext uri="{BB962C8B-B14F-4D97-AF65-F5344CB8AC3E}">
        <p14:creationId xmlns:p14="http://schemas.microsoft.com/office/powerpoint/2010/main" val="3361848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png"/><Relationship Id="rId26" Type="http://schemas.openxmlformats.org/officeDocument/2006/relationships/image" Target="../media/image9.png"/><Relationship Id="rId3" Type="http://schemas.openxmlformats.org/officeDocument/2006/relationships/slideLayout" Target="../slideLayouts/slideLayout36.xml"/><Relationship Id="rId21" Type="http://schemas.openxmlformats.org/officeDocument/2006/relationships/image" Target="../media/image6.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3.jpeg"/><Relationship Id="rId25" Type="http://schemas.microsoft.com/office/2007/relationships/hdphoto" Target="../media/hdphoto3.wdp"/><Relationship Id="rId2" Type="http://schemas.openxmlformats.org/officeDocument/2006/relationships/slideLayout" Target="../slideLayouts/slideLayout35.xml"/><Relationship Id="rId16" Type="http://schemas.openxmlformats.org/officeDocument/2006/relationships/theme" Target="../theme/theme2.xml"/><Relationship Id="rId20" Type="http://schemas.openxmlformats.org/officeDocument/2006/relationships/image" Target="../media/image5.png"/><Relationship Id="rId29" Type="http://schemas.microsoft.com/office/2007/relationships/hdphoto" Target="../media/hdphoto5.wdp"/><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8.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microsoft.com/office/2007/relationships/hdphoto" Target="../media/hdphoto2.wdp"/><Relationship Id="rId28" Type="http://schemas.openxmlformats.org/officeDocument/2006/relationships/image" Target="../media/image10.png"/><Relationship Id="rId10" Type="http://schemas.openxmlformats.org/officeDocument/2006/relationships/slideLayout" Target="../slideLayouts/slideLayout43.xml"/><Relationship Id="rId19" Type="http://schemas.microsoft.com/office/2007/relationships/hdphoto" Target="../media/hdphoto1.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7.png"/><Relationship Id="rId27" Type="http://schemas.microsoft.com/office/2007/relationships/hdphoto" Target="../media/hdphoto4.wdp"/><Relationship Id="rId30"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5">
            <a:lum/>
          </a:blip>
          <a:srcRect/>
          <a:stretch>
            <a:fillRect t="-1000" b="-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748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4B00C3CD-8A84-439D-B785-1A99C66E2E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4/9/2025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16"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445499" y="-100869"/>
            <a:ext cx="3712446" cy="3712446"/>
          </a:xfrm>
          <a:prstGeom prst="rect">
            <a:avLst/>
          </a:prstGeom>
        </p:spPr>
      </p:pic>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3"/>
          <p:cNvPicPr>
            <a:picLocks noChangeAspect="1"/>
          </p:cNvPicPr>
          <p:nvPr userDrawn="1"/>
        </p:nvPicPr>
        <p:blipFill>
          <a:blip r:embed="rId18">
            <a:extLst>
              <a:ext uri="{BEBA8EAE-BF5A-486C-A8C5-ECC9F3942E4B}">
                <a14:imgProps xmlns:a14="http://schemas.microsoft.com/office/drawing/2010/main">
                  <a14:imgLayer r:embed="rId19">
                    <a14:imgEffect>
                      <a14:saturation sat="300000"/>
                    </a14:imgEffect>
                  </a14:imgLayer>
                </a14:imgProps>
              </a:ext>
              <a:ext uri="{28A0092B-C50C-407E-A947-70E740481C1C}">
                <a14:useLocalDpi xmlns:a14="http://schemas.microsoft.com/office/drawing/2010/main" val="0"/>
              </a:ext>
            </a:extLst>
          </a:blip>
          <a:stretch>
            <a:fillRect/>
          </a:stretch>
        </p:blipFill>
        <p:spPr>
          <a:xfrm>
            <a:off x="-33997" y="0"/>
            <a:ext cx="12209231" cy="5802097"/>
          </a:xfrm>
          <a:prstGeom prst="rect">
            <a:avLst/>
          </a:prstGeom>
        </p:spPr>
      </p:pic>
      <p:pic>
        <p:nvPicPr>
          <p:cNvPr id="8" name="图片 4"/>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091969" y="3311076"/>
            <a:ext cx="2885201" cy="1444633"/>
          </a:xfrm>
          <a:prstGeom prst="rect">
            <a:avLst/>
          </a:prstGeom>
        </p:spPr>
      </p:pic>
      <p:pic>
        <p:nvPicPr>
          <p:cNvPr id="9" name="图片 5"/>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800357" y="4229277"/>
            <a:ext cx="10533017" cy="2200474"/>
          </a:xfrm>
          <a:prstGeom prst="rect">
            <a:avLst/>
          </a:prstGeom>
        </p:spPr>
      </p:pic>
      <p:pic>
        <p:nvPicPr>
          <p:cNvPr id="10" name="图片 9"/>
          <p:cNvPicPr>
            <a:picLocks noChangeAspect="1"/>
          </p:cNvPicPr>
          <p:nvPr userDrawn="1"/>
        </p:nvPicPr>
        <p:blipFill>
          <a:blip r:embed="rId22">
            <a:extLst>
              <a:ext uri="{BEBA8EAE-BF5A-486C-A8C5-ECC9F3942E4B}">
                <a14:imgProps xmlns:a14="http://schemas.microsoft.com/office/drawing/2010/main">
                  <a14:imgLayer r:embed="rId23">
                    <a14:imgEffect>
                      <a14:saturation sat="130000"/>
                    </a14:imgEffect>
                  </a14:imgLayer>
                </a14:imgProps>
              </a:ext>
              <a:ext uri="{28A0092B-C50C-407E-A947-70E740481C1C}">
                <a14:useLocalDpi xmlns:a14="http://schemas.microsoft.com/office/drawing/2010/main" val="0"/>
              </a:ext>
            </a:extLst>
          </a:blip>
          <a:stretch>
            <a:fillRect/>
          </a:stretch>
        </p:blipFill>
        <p:spPr>
          <a:xfrm>
            <a:off x="6614565" y="3789854"/>
            <a:ext cx="5672876" cy="2694209"/>
          </a:xfrm>
          <a:prstGeom prst="rect">
            <a:avLst/>
          </a:prstGeom>
        </p:spPr>
      </p:pic>
      <p:pic>
        <p:nvPicPr>
          <p:cNvPr id="11" name="图片 11"/>
          <p:cNvPicPr>
            <a:picLocks noChangeAspect="1"/>
          </p:cNvPicPr>
          <p:nvPr userDrawn="1"/>
        </p:nvPicPr>
        <p:blipFill>
          <a:blip r:embed="rId24">
            <a:extLst>
              <a:ext uri="{BEBA8EAE-BF5A-486C-A8C5-ECC9F3942E4B}">
                <a14:imgProps xmlns:a14="http://schemas.microsoft.com/office/drawing/2010/main">
                  <a14:imgLayer r:embed="rId25">
                    <a14:imgEffect>
                      <a14:saturation sat="135000"/>
                    </a14:imgEffect>
                  </a14:imgLayer>
                </a14:imgProps>
              </a:ext>
              <a:ext uri="{28A0092B-C50C-407E-A947-70E740481C1C}">
                <a14:useLocalDpi xmlns:a14="http://schemas.microsoft.com/office/drawing/2010/main" val="0"/>
              </a:ext>
            </a:extLst>
          </a:blip>
          <a:stretch>
            <a:fillRect/>
          </a:stretch>
        </p:blipFill>
        <p:spPr>
          <a:xfrm>
            <a:off x="4937241" y="4860699"/>
            <a:ext cx="7639689" cy="2011514"/>
          </a:xfrm>
          <a:prstGeom prst="rect">
            <a:avLst/>
          </a:prstGeom>
        </p:spPr>
      </p:pic>
      <p:pic>
        <p:nvPicPr>
          <p:cNvPr id="12" name="图片 12"/>
          <p:cNvPicPr>
            <a:picLocks noChangeAspect="1"/>
          </p:cNvPicPr>
          <p:nvPr userDrawn="1"/>
        </p:nvPicPr>
        <p:blipFill>
          <a:blip r:embed="rId26">
            <a:extLst>
              <a:ext uri="{BEBA8EAE-BF5A-486C-A8C5-ECC9F3942E4B}">
                <a14:imgProps xmlns:a14="http://schemas.microsoft.com/office/drawing/2010/main">
                  <a14:imgLayer r:embed="rId27">
                    <a14:imgEffect>
                      <a14:saturation sat="135000"/>
                    </a14:imgEffect>
                  </a14:imgLayer>
                </a14:imgProps>
              </a:ext>
              <a:ext uri="{28A0092B-C50C-407E-A947-70E740481C1C}">
                <a14:useLocalDpi xmlns:a14="http://schemas.microsoft.com/office/drawing/2010/main" val="0"/>
              </a:ext>
            </a:extLst>
          </a:blip>
          <a:stretch>
            <a:fillRect/>
          </a:stretch>
        </p:blipFill>
        <p:spPr>
          <a:xfrm>
            <a:off x="-974236" y="5654975"/>
            <a:ext cx="8306459" cy="1392476"/>
          </a:xfrm>
          <a:prstGeom prst="rect">
            <a:avLst/>
          </a:prstGeom>
        </p:spPr>
      </p:pic>
      <p:pic>
        <p:nvPicPr>
          <p:cNvPr id="13" name="图片 13"/>
          <p:cNvPicPr>
            <a:picLocks noChangeAspect="1"/>
          </p:cNvPicPr>
          <p:nvPr userDrawn="1"/>
        </p:nvPicPr>
        <p:blipFill>
          <a:blip r:embed="rId28">
            <a:extLst>
              <a:ext uri="{BEBA8EAE-BF5A-486C-A8C5-ECC9F3942E4B}">
                <a14:imgProps xmlns:a14="http://schemas.microsoft.com/office/drawing/2010/main">
                  <a14:imgLayer r:embed="rId29">
                    <a14:imgEffect>
                      <a14:saturation sat="135000"/>
                    </a14:imgEffect>
                  </a14:imgLayer>
                </a14:imgProps>
              </a:ext>
              <a:ext uri="{28A0092B-C50C-407E-A947-70E740481C1C}">
                <a14:useLocalDpi xmlns:a14="http://schemas.microsoft.com/office/drawing/2010/main" val="0"/>
              </a:ext>
            </a:extLst>
          </a:blip>
          <a:stretch>
            <a:fillRect/>
          </a:stretch>
        </p:blipFill>
        <p:spPr>
          <a:xfrm>
            <a:off x="3496123" y="5866456"/>
            <a:ext cx="9338300" cy="1334914"/>
          </a:xfrm>
          <a:prstGeom prst="rect">
            <a:avLst/>
          </a:prstGeom>
        </p:spPr>
      </p:pic>
      <p:pic>
        <p:nvPicPr>
          <p:cNvPr id="14" name="图片 14"/>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445499" y="5037849"/>
            <a:ext cx="3746699" cy="1505588"/>
          </a:xfrm>
          <a:prstGeom prst="rect">
            <a:avLst/>
          </a:prstGeom>
        </p:spPr>
      </p:pic>
      <p:pic>
        <p:nvPicPr>
          <p:cNvPr id="15"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6456425" y="0"/>
            <a:ext cx="1600518" cy="1600518"/>
          </a:xfrm>
          <a:prstGeom prst="rect">
            <a:avLst/>
          </a:prstGeom>
        </p:spPr>
      </p:pic>
    </p:spTree>
    <p:extLst>
      <p:ext uri="{BB962C8B-B14F-4D97-AF65-F5344CB8AC3E}">
        <p14:creationId xmlns:p14="http://schemas.microsoft.com/office/powerpoint/2010/main" val="34082124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advClick="0" advTm="2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7.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4.xml"/><Relationship Id="rId7" Type="http://schemas.openxmlformats.org/officeDocument/2006/relationships/slide" Target="slide6.xml"/><Relationship Id="rId12"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24.png"/><Relationship Id="rId11" Type="http://schemas.openxmlformats.org/officeDocument/2006/relationships/slide" Target="slide7.xml"/><Relationship Id="rId5" Type="http://schemas.openxmlformats.org/officeDocument/2006/relationships/slide" Target="slide5.xml"/><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4.emf"/><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14577" y="991330"/>
            <a:ext cx="5236562" cy="5236562"/>
          </a:xfrm>
          <a:prstGeom prst="rect">
            <a:avLst/>
          </a:prstGeom>
        </p:spPr>
      </p:pic>
      <p:pic>
        <p:nvPicPr>
          <p:cNvPr id="23" name="Picture 22">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10768879" y="470951"/>
            <a:ext cx="1051166" cy="1040759"/>
          </a:xfrm>
          <a:prstGeom prst="rect">
            <a:avLst/>
          </a:prstGeom>
        </p:spPr>
      </p:pic>
      <p:pic>
        <p:nvPicPr>
          <p:cNvPr id="4" name="Picture 3" descr="Colorful letters on a black background&#10;&#10;Description automatically generated">
            <a:extLst>
              <a:ext uri="{FF2B5EF4-FFF2-40B4-BE49-F238E27FC236}">
                <a16:creationId xmlns:a16="http://schemas.microsoft.com/office/drawing/2014/main" id="{A5D0DCEE-C773-DA98-E895-2D663EDF6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7275" y="2378310"/>
            <a:ext cx="7067550" cy="2498489"/>
          </a:xfrm>
          <a:prstGeom prst="rect">
            <a:avLst/>
          </a:prstGeom>
        </p:spPr>
      </p:pic>
      <p:pic>
        <p:nvPicPr>
          <p:cNvPr id="7" name="Picture 6">
            <a:extLst>
              <a:ext uri="{FF2B5EF4-FFF2-40B4-BE49-F238E27FC236}">
                <a16:creationId xmlns:a16="http://schemas.microsoft.com/office/drawing/2014/main" id="{4206D860-32A4-A4FB-C5FD-34C52B9F66DA}"/>
              </a:ext>
            </a:extLst>
          </p:cNvPr>
          <p:cNvPicPr>
            <a:picLocks noChangeAspect="1"/>
          </p:cNvPicPr>
          <p:nvPr/>
        </p:nvPicPr>
        <p:blipFill>
          <a:blip r:embed="rId5"/>
          <a:stretch>
            <a:fillRect/>
          </a:stretch>
        </p:blipFill>
        <p:spPr>
          <a:xfrm>
            <a:off x="6304985" y="1092267"/>
            <a:ext cx="4249280" cy="1377815"/>
          </a:xfrm>
          <a:prstGeom prst="rect">
            <a:avLst/>
          </a:prstGeom>
        </p:spPr>
      </p:pic>
      <p:sp>
        <p:nvSpPr>
          <p:cNvPr id="2" name="TextBox 1">
            <a:extLst>
              <a:ext uri="{FF2B5EF4-FFF2-40B4-BE49-F238E27FC236}">
                <a16:creationId xmlns:a16="http://schemas.microsoft.com/office/drawing/2014/main" id="{7EBA020A-F28B-A4BE-EFB3-A4B1D6F7D5D1}"/>
              </a:ext>
            </a:extLst>
          </p:cNvPr>
          <p:cNvSpPr txBox="1"/>
          <p:nvPr/>
        </p:nvSpPr>
        <p:spPr>
          <a:xfrm>
            <a:off x="1296068" y="-16721"/>
            <a:ext cx="10694175" cy="830997"/>
          </a:xfrm>
          <a:prstGeom prst="rect">
            <a:avLst/>
          </a:prstGeom>
          <a:noFill/>
        </p:spPr>
        <p:txBody>
          <a:bodyPr wrap="square" rtlCol="0">
            <a:spAutoFit/>
          </a:bodyPr>
          <a:lstStyle/>
          <a:p>
            <a:pPr algn="ctr" defTabSz="1219170">
              <a:buClr>
                <a:srgbClr val="000000"/>
              </a:buClr>
            </a:pPr>
            <a:r>
              <a:rPr lang="en-US" sz="24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4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213836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0907486" cy="5994413"/>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73F32D-ADC4-67FD-8322-B1ADF5FDB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5565" y="1057275"/>
            <a:ext cx="6721343" cy="4330647"/>
          </a:xfrm>
          <a:prstGeom prst="rect">
            <a:avLst/>
          </a:prstGeom>
        </p:spPr>
      </p:pic>
      <p:sp>
        <p:nvSpPr>
          <p:cNvPr id="7" name="TextBox 6">
            <a:extLst>
              <a:ext uri="{FF2B5EF4-FFF2-40B4-BE49-F238E27FC236}">
                <a16:creationId xmlns:a16="http://schemas.microsoft.com/office/drawing/2014/main" id="{A85145DA-D86B-0738-4DCC-081BAAA1C86A}"/>
              </a:ext>
            </a:extLst>
          </p:cNvPr>
          <p:cNvSpPr txBox="1"/>
          <p:nvPr/>
        </p:nvSpPr>
        <p:spPr>
          <a:xfrm>
            <a:off x="2821870" y="232871"/>
            <a:ext cx="1883479"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 m</a:t>
            </a:r>
          </a:p>
        </p:txBody>
      </p:sp>
      <p:sp>
        <p:nvSpPr>
          <p:cNvPr id="8" name="Rectangle 7">
            <a:extLst>
              <a:ext uri="{FF2B5EF4-FFF2-40B4-BE49-F238E27FC236}">
                <a16:creationId xmlns:a16="http://schemas.microsoft.com/office/drawing/2014/main" id="{089BD36C-ADEB-4B99-58DA-BB4A2C7DB6BC}"/>
              </a:ext>
            </a:extLst>
          </p:cNvPr>
          <p:cNvSpPr/>
          <p:nvPr/>
        </p:nvSpPr>
        <p:spPr>
          <a:xfrm>
            <a:off x="1247775" y="1381124"/>
            <a:ext cx="4728367" cy="4627669"/>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28">
            <a:extLst>
              <a:ext uri="{FF2B5EF4-FFF2-40B4-BE49-F238E27FC236}">
                <a16:creationId xmlns:a16="http://schemas.microsoft.com/office/drawing/2014/main" id="{24DEE9AE-AD29-7967-1562-87A57E143E46}"/>
              </a:ext>
            </a:extLst>
          </p:cNvPr>
          <p:cNvSpPr txBox="1">
            <a:spLocks noChangeArrowheads="1"/>
          </p:cNvSpPr>
          <p:nvPr/>
        </p:nvSpPr>
        <p:spPr bwMode="auto">
          <a:xfrm>
            <a:off x="6791325" y="1720717"/>
            <a:ext cx="4373839" cy="1754326"/>
          </a:xfrm>
          <a:prstGeom prst="rect">
            <a:avLst/>
          </a:prstGeom>
          <a:noFill/>
          <a:ln w="9525">
            <a:noFill/>
            <a:miter lim="800000"/>
            <a:headEnd/>
            <a:tailEnd/>
          </a:ln>
        </p:spPr>
        <p:txBody>
          <a:bodyPr wrap="square">
            <a:spAutoFit/>
          </a:bodyPr>
          <a:lstStyle/>
          <a:p>
            <a:pPr algn="ctr">
              <a:spcBef>
                <a:spcPct val="50000"/>
              </a:spcBef>
            </a:pPr>
            <a:r>
              <a:rPr lang="en-US" sz="3600" b="1" dirty="0" err="1">
                <a:solidFill>
                  <a:srgbClr val="002060"/>
                </a:solidFill>
                <a:latin typeface="Arial" panose="020B0604020202020204" pitchFamily="34" charset="0"/>
                <a:cs typeface="Arial" panose="020B0604020202020204" pitchFamily="34" charset="0"/>
              </a:rPr>
              <a:t>Héc</a:t>
            </a:r>
            <a:r>
              <a:rPr lang="en-US" sz="3600" b="1" dirty="0">
                <a:solidFill>
                  <a:srgbClr val="002060"/>
                </a:solidFill>
                <a:latin typeface="Arial" panose="020B0604020202020204" pitchFamily="34" charset="0"/>
                <a:cs typeface="Arial" panose="020B0604020202020204" pitchFamily="34" charset="0"/>
              </a:rPr>
              <a:t>-ta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dài</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100 m</a:t>
            </a:r>
            <a:r>
              <a:rPr lang="en-US" sz="3600" b="1" dirty="0">
                <a:solidFill>
                  <a:srgbClr val="002060"/>
                </a:solidFill>
                <a:latin typeface="Arial" panose="020B0604020202020204" pitchFamily="34" charset="0"/>
                <a:cs typeface="Arial" panose="020B0604020202020204" pitchFamily="34" charset="0"/>
              </a:rPr>
              <a:t>.</a:t>
            </a:r>
          </a:p>
        </p:txBody>
      </p:sp>
      <p:pic>
        <p:nvPicPr>
          <p:cNvPr id="12" name="Picture 11">
            <a:extLst>
              <a:ext uri="{FF2B5EF4-FFF2-40B4-BE49-F238E27FC236}">
                <a16:creationId xmlns:a16="http://schemas.microsoft.com/office/drawing/2014/main" id="{9ECBE966-D93B-4753-5017-E1B78652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863" y="3072056"/>
            <a:ext cx="2316681" cy="3785944"/>
          </a:xfrm>
          <a:prstGeom prst="rect">
            <a:avLst/>
          </a:prstGeom>
        </p:spPr>
      </p:pic>
      <p:pic>
        <p:nvPicPr>
          <p:cNvPr id="16" name="Picture 15">
            <a:extLst>
              <a:ext uri="{FF2B5EF4-FFF2-40B4-BE49-F238E27FC236}">
                <a16:creationId xmlns:a16="http://schemas.microsoft.com/office/drawing/2014/main" id="{B9210418-8ED5-22B7-A23B-45A74A8BD3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
        <p:nvSpPr>
          <p:cNvPr id="17" name="Left Brace 16">
            <a:extLst>
              <a:ext uri="{FF2B5EF4-FFF2-40B4-BE49-F238E27FC236}">
                <a16:creationId xmlns:a16="http://schemas.microsoft.com/office/drawing/2014/main" id="{B08270DE-26F8-6A91-428D-05CA698D467D}"/>
              </a:ext>
            </a:extLst>
          </p:cNvPr>
          <p:cNvSpPr/>
          <p:nvPr/>
        </p:nvSpPr>
        <p:spPr>
          <a:xfrm rot="5400000">
            <a:off x="3324226" y="-1247775"/>
            <a:ext cx="528637" cy="4614865"/>
          </a:xfrm>
          <a:prstGeom prst="leftBrace">
            <a:avLst>
              <a:gd name="adj1" fmla="val 26852"/>
              <a:gd name="adj2"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7480295C-4FDE-E762-27B9-73BD0F2A729F}"/>
              </a:ext>
            </a:extLst>
          </p:cNvPr>
          <p:cNvSpPr txBox="1"/>
          <p:nvPr/>
        </p:nvSpPr>
        <p:spPr>
          <a:xfrm>
            <a:off x="1302511" y="231001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sp>
        <p:nvSpPr>
          <p:cNvPr id="22" name="文本框 1">
            <a:extLst>
              <a:ext uri="{FF2B5EF4-FFF2-40B4-BE49-F238E27FC236}">
                <a16:creationId xmlns:a16="http://schemas.microsoft.com/office/drawing/2014/main" id="{3FF3A59F-5E1B-A304-38BF-C2C5739B3F09}"/>
              </a:ext>
            </a:extLst>
          </p:cNvPr>
          <p:cNvSpPr txBox="1"/>
          <p:nvPr/>
        </p:nvSpPr>
        <p:spPr>
          <a:xfrm>
            <a:off x="1511349" y="2382974"/>
            <a:ext cx="3974165"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a:t>
            </a:r>
            <a:r>
              <a:rPr lang="en-US" altLang="zh-CN" sz="8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héc</a:t>
            </a:r>
            <a:r>
              <a:rPr lang="en-US" altLang="zh-CN"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-ta</a:t>
            </a:r>
            <a:endParaRPr lang="zh-CN" altLang="en-US" sz="8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14725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xit" presetSubtype="32" fill="hold" nodeType="with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par>
                                <p:cTn id="38" presetID="53" presetClass="entr" presetSubtype="16"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1"/>
                                        </p:tgtEl>
                                        <p:attrNameLst>
                                          <p:attrName>ppt_w</p:attrName>
                                        </p:attrNameLst>
                                      </p:cBhvr>
                                      <p:tavLst>
                                        <p:tav tm="0">
                                          <p:val>
                                            <p:strVal val="ppt_w"/>
                                          </p:val>
                                        </p:tav>
                                        <p:tav tm="100000">
                                          <p:val>
                                            <p:fltVal val="0"/>
                                          </p:val>
                                        </p:tav>
                                      </p:tavLst>
                                    </p:anim>
                                    <p:anim calcmode="lin" valueType="num">
                                      <p:cBhvr>
                                        <p:cTn id="52" dur="500"/>
                                        <p:tgtEl>
                                          <p:spTgt spid="21"/>
                                        </p:tgtEl>
                                        <p:attrNameLst>
                                          <p:attrName>ppt_h</p:attrName>
                                        </p:attrNameLst>
                                      </p:cBhvr>
                                      <p:tavLst>
                                        <p:tav tm="0">
                                          <p:val>
                                            <p:strVal val="ppt_h"/>
                                          </p:val>
                                        </p:tav>
                                        <p:tav tm="100000">
                                          <p:val>
                                            <p:fltVal val="0"/>
                                          </p:val>
                                        </p:tav>
                                      </p:tavLst>
                                    </p:anim>
                                    <p:animEffect transition="out" filter="fad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down)">
                                      <p:cBhvr>
                                        <p:cTn id="5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P spid="17" grpId="0" animBg="1"/>
      <p:bldP spid="21" grpId="1"/>
      <p:bldP spid="21" grpId="2"/>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CEDAEDD-18DD-5187-B132-F7399091F486}"/>
              </a:ext>
            </a:extLst>
          </p:cNvPr>
          <p:cNvSpPr/>
          <p:nvPr/>
        </p:nvSpPr>
        <p:spPr>
          <a:xfrm>
            <a:off x="378512" y="257175"/>
            <a:ext cx="11222938" cy="616267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ight Arrow 2">
            <a:extLst>
              <a:ext uri="{FF2B5EF4-FFF2-40B4-BE49-F238E27FC236}">
                <a16:creationId xmlns:a16="http://schemas.microsoft.com/office/drawing/2014/main" id="{F32F8A01-D6B7-DCEA-AE45-B56AE12A4C4D}"/>
              </a:ext>
            </a:extLst>
          </p:cNvPr>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31D247B4-A528-D134-6F62-6F81E732B1D6}"/>
              </a:ext>
            </a:extLst>
          </p:cNvPr>
          <p:cNvGrpSpPr/>
          <p:nvPr/>
        </p:nvGrpSpPr>
        <p:grpSpPr>
          <a:xfrm>
            <a:off x="2220461" y="418977"/>
            <a:ext cx="7818889"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13" name="Rectangle 12">
              <a:extLst>
                <a:ext uri="{FF2B5EF4-FFF2-40B4-BE49-F238E27FC236}">
                  <a16:creationId xmlns:a16="http://schemas.microsoft.com/office/drawing/2014/main" id="{10C680A9-D309-2F83-375F-7A5688BA9A5C}"/>
                </a:ext>
              </a:extLst>
            </p:cNvPr>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14" name="TextBox 13">
              <a:extLst>
                <a:ext uri="{FF2B5EF4-FFF2-40B4-BE49-F238E27FC236}">
                  <a16:creationId xmlns:a16="http://schemas.microsoft.com/office/drawing/2014/main" id="{558D1D27-9FE6-2CD2-CB1A-DF436FC3E153}"/>
                </a:ext>
              </a:extLst>
            </p:cNvPr>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err="1">
                  <a:latin typeface="Cambria" panose="02040503050406030204" pitchFamily="18" charset="0"/>
                  <a:ea typeface="Cambria" panose="02040503050406030204" pitchFamily="18" charset="0"/>
                  <a:cs typeface="Times New Roman" panose="02020603050405020304" pitchFamily="18" charset="0"/>
                </a:rPr>
                <a:t>Héc</a:t>
              </a:r>
              <a:r>
                <a:rPr lang="en-US" sz="7200" b="1" dirty="0">
                  <a:latin typeface="Cambria" panose="02040503050406030204" pitchFamily="18" charset="0"/>
                  <a:ea typeface="Cambria" panose="02040503050406030204" pitchFamily="18" charset="0"/>
                  <a:cs typeface="Times New Roman" panose="02020603050405020304" pitchFamily="18" charset="0"/>
                </a:rPr>
                <a:t> - ta</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E44E839B-101B-322C-A328-BBB6D615B999}"/>
              </a:ext>
            </a:extLst>
          </p:cNvPr>
          <p:cNvGrpSpPr/>
          <p:nvPr/>
        </p:nvGrpSpPr>
        <p:grpSpPr>
          <a:xfrm>
            <a:off x="5468583" y="4067890"/>
            <a:ext cx="1749934" cy="1665256"/>
            <a:chOff x="9959567" y="3781047"/>
            <a:chExt cx="1749934" cy="1665256"/>
          </a:xfrm>
        </p:grpSpPr>
        <p:sp>
          <p:nvSpPr>
            <p:cNvPr id="18" name="文本框 1">
              <a:extLst>
                <a:ext uri="{FF2B5EF4-FFF2-40B4-BE49-F238E27FC236}">
                  <a16:creationId xmlns:a16="http://schemas.microsoft.com/office/drawing/2014/main" id="{4B7CE32F-9F68-41E6-12AF-B8C6AD8413AA}"/>
                </a:ext>
              </a:extLst>
            </p:cNvPr>
            <p:cNvSpPr txBox="1"/>
            <p:nvPr/>
          </p:nvSpPr>
          <p:spPr>
            <a:xfrm>
              <a:off x="9959567" y="3999753"/>
              <a:ext cx="1462260"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ha</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9" name="文本框 1">
              <a:extLst>
                <a:ext uri="{FF2B5EF4-FFF2-40B4-BE49-F238E27FC236}">
                  <a16:creationId xmlns:a16="http://schemas.microsoft.com/office/drawing/2014/main" id="{F4873961-1211-63FE-8507-C157BA39C598}"/>
                </a:ext>
              </a:extLst>
            </p:cNvPr>
            <p:cNvSpPr txBox="1"/>
            <p:nvPr/>
          </p:nvSpPr>
          <p:spPr>
            <a:xfrm>
              <a:off x="11524771" y="3781047"/>
              <a:ext cx="184730" cy="1015663"/>
            </a:xfrm>
            <a:prstGeom prst="rect">
              <a:avLst/>
            </a:prstGeom>
            <a:noFill/>
          </p:spPr>
          <p:txBody>
            <a:bodyPr wrap="none" rtlCol="0">
              <a:spAutoFit/>
              <a:scene3d>
                <a:camera prst="orthographicFront"/>
                <a:lightRig rig="threePt" dir="t"/>
              </a:scene3d>
              <a:sp3d contourW="12700"/>
            </a:bodyPr>
            <a:lstStyle/>
            <a:p>
              <a:pPr algn="ct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3" name="组合 210">
            <a:extLst>
              <a:ext uri="{FF2B5EF4-FFF2-40B4-BE49-F238E27FC236}">
                <a16:creationId xmlns:a16="http://schemas.microsoft.com/office/drawing/2014/main" id="{6B2CC50E-6656-B348-881B-EAAD5DF0233C}"/>
              </a:ext>
            </a:extLst>
          </p:cNvPr>
          <p:cNvGrpSpPr/>
          <p:nvPr/>
        </p:nvGrpSpPr>
        <p:grpSpPr>
          <a:xfrm>
            <a:off x="491097" y="82329"/>
            <a:ext cx="1284558" cy="1284558"/>
            <a:chOff x="2132930" y="1035327"/>
            <a:chExt cx="1307248" cy="1307248"/>
          </a:xfrm>
        </p:grpSpPr>
        <p:grpSp>
          <p:nvGrpSpPr>
            <p:cNvPr id="24" name="组合 211">
              <a:extLst>
                <a:ext uri="{FF2B5EF4-FFF2-40B4-BE49-F238E27FC236}">
                  <a16:creationId xmlns:a16="http://schemas.microsoft.com/office/drawing/2014/main" id="{0454335F-91E0-0DFE-ECB7-62064FD9FF8D}"/>
                </a:ext>
              </a:extLst>
            </p:cNvPr>
            <p:cNvGrpSpPr/>
            <p:nvPr/>
          </p:nvGrpSpPr>
          <p:grpSpPr>
            <a:xfrm rot="20755360">
              <a:off x="2132930" y="1035327"/>
              <a:ext cx="1307248" cy="1307248"/>
              <a:chOff x="5153025" y="4019551"/>
              <a:chExt cx="1866899" cy="1866899"/>
            </a:xfrm>
          </p:grpSpPr>
          <p:sp>
            <p:nvSpPr>
              <p:cNvPr id="26" name="椭圆 213">
                <a:extLst>
                  <a:ext uri="{FF2B5EF4-FFF2-40B4-BE49-F238E27FC236}">
                    <a16:creationId xmlns:a16="http://schemas.microsoft.com/office/drawing/2014/main" id="{665F5A07-DC0B-CBFF-9F54-6D70941FA03E}"/>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7" name="组合 214">
                <a:extLst>
                  <a:ext uri="{FF2B5EF4-FFF2-40B4-BE49-F238E27FC236}">
                    <a16:creationId xmlns:a16="http://schemas.microsoft.com/office/drawing/2014/main" id="{547A7018-25AB-8EDF-D104-3102BB0541BE}"/>
                  </a:ext>
                </a:extLst>
              </p:cNvPr>
              <p:cNvGrpSpPr/>
              <p:nvPr/>
            </p:nvGrpSpPr>
            <p:grpSpPr>
              <a:xfrm>
                <a:off x="6050915" y="4019551"/>
                <a:ext cx="71120" cy="1866899"/>
                <a:chOff x="6072187" y="3914775"/>
                <a:chExt cx="0" cy="2143125"/>
              </a:xfrm>
            </p:grpSpPr>
            <p:cxnSp>
              <p:nvCxnSpPr>
                <p:cNvPr id="37" name="直接连接符 224">
                  <a:extLst>
                    <a:ext uri="{FF2B5EF4-FFF2-40B4-BE49-F238E27FC236}">
                      <a16:creationId xmlns:a16="http://schemas.microsoft.com/office/drawing/2014/main" id="{51F93284-6DD0-2ADB-FB47-550509C30DFF}"/>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8" name="直接连接符 225">
                  <a:extLst>
                    <a:ext uri="{FF2B5EF4-FFF2-40B4-BE49-F238E27FC236}">
                      <a16:creationId xmlns:a16="http://schemas.microsoft.com/office/drawing/2014/main" id="{B05F46D4-A730-11D5-CD11-8B67935A389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8" name="组合 215">
                <a:extLst>
                  <a:ext uri="{FF2B5EF4-FFF2-40B4-BE49-F238E27FC236}">
                    <a16:creationId xmlns:a16="http://schemas.microsoft.com/office/drawing/2014/main" id="{69A62B94-BF7C-DC7B-E28F-25DF51F79389}"/>
                  </a:ext>
                </a:extLst>
              </p:cNvPr>
              <p:cNvGrpSpPr/>
              <p:nvPr/>
            </p:nvGrpSpPr>
            <p:grpSpPr>
              <a:xfrm rot="16200000">
                <a:off x="6050915" y="4019551"/>
                <a:ext cx="71120" cy="1866899"/>
                <a:chOff x="6072187" y="3914775"/>
                <a:chExt cx="0" cy="2143125"/>
              </a:xfrm>
            </p:grpSpPr>
            <p:cxnSp>
              <p:nvCxnSpPr>
                <p:cNvPr id="35" name="直接连接符 222">
                  <a:extLst>
                    <a:ext uri="{FF2B5EF4-FFF2-40B4-BE49-F238E27FC236}">
                      <a16:creationId xmlns:a16="http://schemas.microsoft.com/office/drawing/2014/main" id="{18DA23B4-5B9A-93ED-7039-F4054399FE3D}"/>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接连接符 223">
                  <a:extLst>
                    <a:ext uri="{FF2B5EF4-FFF2-40B4-BE49-F238E27FC236}">
                      <a16:creationId xmlns:a16="http://schemas.microsoft.com/office/drawing/2014/main" id="{C7A82FD0-57E4-4621-F080-F7C9D7D4BA51}"/>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9" name="组合 216">
                <a:extLst>
                  <a:ext uri="{FF2B5EF4-FFF2-40B4-BE49-F238E27FC236}">
                    <a16:creationId xmlns:a16="http://schemas.microsoft.com/office/drawing/2014/main" id="{BFE637FF-CCB1-5005-5126-5FE9E9E52EC6}"/>
                  </a:ext>
                </a:extLst>
              </p:cNvPr>
              <p:cNvGrpSpPr/>
              <p:nvPr/>
            </p:nvGrpSpPr>
            <p:grpSpPr>
              <a:xfrm rot="2700000">
                <a:off x="6050915" y="4019551"/>
                <a:ext cx="71120" cy="1866899"/>
                <a:chOff x="6072187" y="3914775"/>
                <a:chExt cx="0" cy="2143125"/>
              </a:xfrm>
            </p:grpSpPr>
            <p:cxnSp>
              <p:nvCxnSpPr>
                <p:cNvPr id="33" name="直接连接符 220">
                  <a:extLst>
                    <a:ext uri="{FF2B5EF4-FFF2-40B4-BE49-F238E27FC236}">
                      <a16:creationId xmlns:a16="http://schemas.microsoft.com/office/drawing/2014/main" id="{EFDA3FB0-74EE-5BA2-0666-1232EA2DE7B0}"/>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接连接符 221">
                  <a:extLst>
                    <a:ext uri="{FF2B5EF4-FFF2-40B4-BE49-F238E27FC236}">
                      <a16:creationId xmlns:a16="http://schemas.microsoft.com/office/drawing/2014/main" id="{D0FFA65A-EEC1-0DF5-94A9-63072670B824}"/>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30" name="组合 217">
                <a:extLst>
                  <a:ext uri="{FF2B5EF4-FFF2-40B4-BE49-F238E27FC236}">
                    <a16:creationId xmlns:a16="http://schemas.microsoft.com/office/drawing/2014/main" id="{C8B0C752-49D6-F172-BE5E-225DEF181578}"/>
                  </a:ext>
                </a:extLst>
              </p:cNvPr>
              <p:cNvGrpSpPr/>
              <p:nvPr/>
            </p:nvGrpSpPr>
            <p:grpSpPr>
              <a:xfrm rot="18900000" flipH="1">
                <a:off x="6050915" y="4019551"/>
                <a:ext cx="71120" cy="1866899"/>
                <a:chOff x="6072187" y="3914775"/>
                <a:chExt cx="0" cy="2143125"/>
              </a:xfrm>
            </p:grpSpPr>
            <p:cxnSp>
              <p:nvCxnSpPr>
                <p:cNvPr id="31" name="直接连接符 218">
                  <a:extLst>
                    <a:ext uri="{FF2B5EF4-FFF2-40B4-BE49-F238E27FC236}">
                      <a16:creationId xmlns:a16="http://schemas.microsoft.com/office/drawing/2014/main" id="{8184D63E-484F-31BA-707C-06BAAC022638}"/>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接连接符 219">
                  <a:extLst>
                    <a:ext uri="{FF2B5EF4-FFF2-40B4-BE49-F238E27FC236}">
                      <a16:creationId xmlns:a16="http://schemas.microsoft.com/office/drawing/2014/main" id="{9325552D-D097-16B1-B682-74DFFEE5AB97}"/>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5" name="弧形 212">
              <a:extLst>
                <a:ext uri="{FF2B5EF4-FFF2-40B4-BE49-F238E27FC236}">
                  <a16:creationId xmlns:a16="http://schemas.microsoft.com/office/drawing/2014/main" id="{60D33D2E-28C2-0EB8-D718-D1C171603CBC}"/>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9" name="组合 226">
            <a:extLst>
              <a:ext uri="{FF2B5EF4-FFF2-40B4-BE49-F238E27FC236}">
                <a16:creationId xmlns:a16="http://schemas.microsoft.com/office/drawing/2014/main" id="{C46E5247-3BB6-B9E4-2BCD-0AE370DC04A4}"/>
              </a:ext>
            </a:extLst>
          </p:cNvPr>
          <p:cNvGrpSpPr/>
          <p:nvPr/>
        </p:nvGrpSpPr>
        <p:grpSpPr>
          <a:xfrm>
            <a:off x="10127" y="791960"/>
            <a:ext cx="1862063" cy="1142683"/>
            <a:chOff x="8726219" y="-661205"/>
            <a:chExt cx="2154936" cy="1322409"/>
          </a:xfrm>
        </p:grpSpPr>
        <p:sp>
          <p:nvSpPr>
            <p:cNvPr id="40" name="任意多边形 227">
              <a:extLst>
                <a:ext uri="{FF2B5EF4-FFF2-40B4-BE49-F238E27FC236}">
                  <a16:creationId xmlns:a16="http://schemas.microsoft.com/office/drawing/2014/main" id="{DE759311-6165-4A77-ACE1-7070C0FF024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1" name="任意多边形 228">
              <a:extLst>
                <a:ext uri="{FF2B5EF4-FFF2-40B4-BE49-F238E27FC236}">
                  <a16:creationId xmlns:a16="http://schemas.microsoft.com/office/drawing/2014/main" id="{FF245351-5647-E835-DED5-3EF54F13943B}"/>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44" name="Picture 43">
            <a:extLst>
              <a:ext uri="{FF2B5EF4-FFF2-40B4-BE49-F238E27FC236}">
                <a16:creationId xmlns:a16="http://schemas.microsoft.com/office/drawing/2014/main" id="{99B6BE8B-E109-0F2B-3D95-637EBAAFF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
        <p:nvSpPr>
          <p:cNvPr id="45" name="TextBox 44">
            <a:extLst>
              <a:ext uri="{FF2B5EF4-FFF2-40B4-BE49-F238E27FC236}">
                <a16:creationId xmlns:a16="http://schemas.microsoft.com/office/drawing/2014/main" id="{B49E1B31-595E-3803-C484-E39EE951564F}"/>
              </a:ext>
            </a:extLst>
          </p:cNvPr>
          <p:cNvSpPr txBox="1"/>
          <p:nvPr/>
        </p:nvSpPr>
        <p:spPr>
          <a:xfrm>
            <a:off x="962025" y="296227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ha = 10 000 </a:t>
            </a:r>
            <a:r>
              <a:rPr lang="en-US" sz="4000" b="1" i="0" dirty="0">
                <a:solidFill>
                  <a:srgbClr val="FF0000"/>
                </a:solidFill>
                <a:effectLst/>
                <a:latin typeface="Cambria" panose="02040503050406030204" pitchFamily="18" charset="0"/>
                <a:ea typeface="Cambria" panose="02040503050406030204" pitchFamily="18" charset="0"/>
              </a:rPr>
              <a:t>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a:t>
            </a:r>
          </a:p>
        </p:txBody>
      </p:sp>
      <p:sp>
        <p:nvSpPr>
          <p:cNvPr id="46" name="TextBox 45">
            <a:extLst>
              <a:ext uri="{FF2B5EF4-FFF2-40B4-BE49-F238E27FC236}">
                <a16:creationId xmlns:a16="http://schemas.microsoft.com/office/drawing/2014/main" id="{E46AC0EC-8CEA-7F51-FBC6-64341E9CE64E}"/>
              </a:ext>
            </a:extLst>
          </p:cNvPr>
          <p:cNvSpPr txBox="1"/>
          <p:nvPr/>
        </p:nvSpPr>
        <p:spPr>
          <a:xfrm>
            <a:off x="962025" y="3857625"/>
            <a:ext cx="45053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1 </a:t>
            </a:r>
            <a:r>
              <a:rPr lang="en-US" sz="4000" b="1" i="0" dirty="0">
                <a:solidFill>
                  <a:srgbClr val="FF0000"/>
                </a:solidFill>
                <a:effectLst/>
                <a:latin typeface="Cambria" panose="02040503050406030204" pitchFamily="18" charset="0"/>
                <a:ea typeface="Cambria" panose="02040503050406030204" pitchFamily="18" charset="0"/>
              </a:rPr>
              <a:t>km</a:t>
            </a:r>
            <a:r>
              <a:rPr lang="en-US" sz="4000" b="1" i="0" baseline="30000" dirty="0">
                <a:solidFill>
                  <a:srgbClr val="FF0000"/>
                </a:solidFill>
                <a:effectLst/>
                <a:latin typeface="Cambria" panose="02040503050406030204" pitchFamily="18" charset="0"/>
                <a:ea typeface="Cambria" panose="02040503050406030204" pitchFamily="18" charset="0"/>
              </a:rPr>
              <a:t>2</a:t>
            </a:r>
            <a:r>
              <a:rPr lang="en-US" sz="4000" b="1" dirty="0">
                <a:solidFill>
                  <a:srgbClr val="FF0000"/>
                </a:solidFill>
                <a:latin typeface="Cambria" panose="02040503050406030204" pitchFamily="18" charset="0"/>
                <a:ea typeface="Cambria" panose="02040503050406030204" pitchFamily="18" charset="0"/>
              </a:rPr>
              <a:t> = 100 ha</a:t>
            </a:r>
          </a:p>
        </p:txBody>
      </p:sp>
    </p:spTree>
    <p:extLst>
      <p:ext uri="{BB962C8B-B14F-4D97-AF65-F5344CB8AC3E}">
        <p14:creationId xmlns:p14="http://schemas.microsoft.com/office/powerpoint/2010/main" val="501845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42" presetClass="path" presetSubtype="0" accel="50000" decel="50000" fill="hold" nodeType="withEffect">
                                  <p:stCondLst>
                                    <p:cond delay="1000"/>
                                  </p:stCondLst>
                                  <p:childTnLst>
                                    <p:animMotion origin="layout" path="M -0.03789 0.06041 L 1.25E-6 4.44444E-6 " pathEditMode="relative" rAng="0" ptsTypes="AA">
                                      <p:cBhvr>
                                        <p:cTn id="14" dur="1500" fill="hold"/>
                                        <p:tgtEl>
                                          <p:spTgt spid="23"/>
                                        </p:tgtEl>
                                        <p:attrNameLst>
                                          <p:attrName>ppt_x</p:attrName>
                                          <p:attrName>ppt_y</p:attrName>
                                        </p:attrNameLst>
                                      </p:cBhvr>
                                      <p:rCtr x="1888" y="-3032"/>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down)">
                                      <p:cBhvr>
                                        <p:cTn id="3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a:extLst>
              <a:ext uri="{FF2B5EF4-FFF2-40B4-BE49-F238E27FC236}">
                <a16:creationId xmlns:a16="http://schemas.microsoft.com/office/drawing/2014/main" id="{DDB1F4E6-4DDC-5078-2AF2-F754355951D0}"/>
              </a:ext>
            </a:extLst>
          </p:cNvPr>
          <p:cNvPicPr>
            <a:picLocks noChangeAspect="1"/>
          </p:cNvPicPr>
          <p:nvPr/>
        </p:nvPicPr>
        <p:blipFill>
          <a:blip r:embed="rId4"/>
          <a:stretch>
            <a:fillRect/>
          </a:stretch>
        </p:blipFill>
        <p:spPr>
          <a:xfrm>
            <a:off x="5162686" y="1515077"/>
            <a:ext cx="5657578" cy="3694496"/>
          </a:xfrm>
          <a:prstGeom prst="rect">
            <a:avLst/>
          </a:prstGeom>
        </p:spPr>
      </p:pic>
    </p:spTree>
    <p:extLst>
      <p:ext uri="{BB962C8B-B14F-4D97-AF65-F5344CB8AC3E}">
        <p14:creationId xmlns:p14="http://schemas.microsoft.com/office/powerpoint/2010/main" val="309859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43775" y="477448"/>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364063"/>
            <a:ext cx="9559921" cy="564841"/>
            <a:chOff x="1870518" y="1394077"/>
            <a:chExt cx="1104605" cy="42873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91833" y="1394077"/>
              <a:ext cx="1083290" cy="3971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800" b="0" i="0" dirty="0">
                  <a:solidFill>
                    <a:srgbClr val="000000"/>
                  </a:solidFill>
                  <a:effectLst/>
                  <a:latin typeface="Cambria" panose="02040503050406030204" pitchFamily="18" charset="0"/>
                  <a:ea typeface="Cambria" panose="02040503050406030204" pitchFamily="18" charset="0"/>
                </a:rPr>
                <a:t>Chọn số đo phù hợp với diện tích của mỗi địa danh dưới đây.</a:t>
              </a:r>
              <a:endParaRPr kumimoji="0" lang="vi-VN" sz="28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3" name="Picture 12">
            <a:extLst>
              <a:ext uri="{FF2B5EF4-FFF2-40B4-BE49-F238E27FC236}">
                <a16:creationId xmlns:a16="http://schemas.microsoft.com/office/drawing/2014/main" id="{C5533021-B40D-9F0B-2C1F-FD4F3E50AEB4}"/>
              </a:ext>
            </a:extLst>
          </p:cNvPr>
          <p:cNvPicPr>
            <a:picLocks noChangeAspect="1"/>
          </p:cNvPicPr>
          <p:nvPr/>
        </p:nvPicPr>
        <p:blipFill>
          <a:blip r:embed="rId2"/>
          <a:stretch>
            <a:fillRect/>
          </a:stretch>
        </p:blipFill>
        <p:spPr>
          <a:xfrm>
            <a:off x="609600" y="1868950"/>
            <a:ext cx="10915650" cy="2325178"/>
          </a:xfrm>
          <a:prstGeom prst="rect">
            <a:avLst/>
          </a:prstGeom>
        </p:spPr>
      </p:pic>
      <p:cxnSp>
        <p:nvCxnSpPr>
          <p:cNvPr id="15" name="Straight Connector 14">
            <a:extLst>
              <a:ext uri="{FF2B5EF4-FFF2-40B4-BE49-F238E27FC236}">
                <a16:creationId xmlns:a16="http://schemas.microsoft.com/office/drawing/2014/main" id="{73FF3BBC-DCCE-AEE8-2946-8A6070DE2323}"/>
              </a:ext>
            </a:extLst>
          </p:cNvPr>
          <p:cNvCxnSpPr/>
          <p:nvPr/>
        </p:nvCxnSpPr>
        <p:spPr>
          <a:xfrm>
            <a:off x="2047875" y="2924175"/>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DBEC17F-A713-C63B-97B8-A9E6B8D10924}"/>
              </a:ext>
            </a:extLst>
          </p:cNvPr>
          <p:cNvCxnSpPr/>
          <p:nvPr/>
        </p:nvCxnSpPr>
        <p:spPr>
          <a:xfrm>
            <a:off x="5886450" y="2933700"/>
            <a:ext cx="4171950" cy="4476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661B545-63A6-861C-C3D5-B3A71A421C00}"/>
              </a:ext>
            </a:extLst>
          </p:cNvPr>
          <p:cNvCxnSpPr>
            <a:cxnSpLocks/>
          </p:cNvCxnSpPr>
          <p:nvPr/>
        </p:nvCxnSpPr>
        <p:spPr>
          <a:xfrm flipH="1">
            <a:off x="2514600" y="2971800"/>
            <a:ext cx="726757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44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ườn quốc gia Bạch Mã Huế, điểm đến hấp dẫn vùng đất Cố đô">
            <a:extLst>
              <a:ext uri="{FF2B5EF4-FFF2-40B4-BE49-F238E27FC236}">
                <a16:creationId xmlns:a16="http://schemas.microsoft.com/office/drawing/2014/main" id="{167A96C8-871E-8D97-DBDD-55811D384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0D0700B-8227-B21D-9738-BF16F5581A46}"/>
              </a:ext>
            </a:extLst>
          </p:cNvPr>
          <p:cNvPicPr>
            <a:picLocks noChangeAspect="1"/>
          </p:cNvPicPr>
          <p:nvPr/>
        </p:nvPicPr>
        <p:blipFill>
          <a:blip r:embed="rId3"/>
          <a:stretch>
            <a:fillRect/>
          </a:stretch>
        </p:blipFill>
        <p:spPr>
          <a:xfrm>
            <a:off x="2872090" y="244188"/>
            <a:ext cx="6200169" cy="749873"/>
          </a:xfrm>
          <a:prstGeom prst="rect">
            <a:avLst/>
          </a:prstGeom>
        </p:spPr>
      </p:pic>
    </p:spTree>
    <p:extLst>
      <p:ext uri="{BB962C8B-B14F-4D97-AF65-F5344CB8AC3E}">
        <p14:creationId xmlns:p14="http://schemas.microsoft.com/office/powerpoint/2010/main" val="2887984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iện Thái Hòa - tuyệt tác của lịch sử">
            <a:extLst>
              <a:ext uri="{FF2B5EF4-FFF2-40B4-BE49-F238E27FC236}">
                <a16:creationId xmlns:a16="http://schemas.microsoft.com/office/drawing/2014/main" id="{04A712FF-5037-D47B-225E-937E0BCB74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460E2B2-6075-6E5C-9AD8-20553D51840B}"/>
              </a:ext>
            </a:extLst>
          </p:cNvPr>
          <p:cNvPicPr>
            <a:picLocks noChangeAspect="1"/>
          </p:cNvPicPr>
          <p:nvPr/>
        </p:nvPicPr>
        <p:blipFill>
          <a:blip r:embed="rId3"/>
          <a:stretch>
            <a:fillRect/>
          </a:stretch>
        </p:blipFill>
        <p:spPr>
          <a:xfrm>
            <a:off x="3298821" y="284569"/>
            <a:ext cx="5956308" cy="859611"/>
          </a:xfrm>
          <a:prstGeom prst="rect">
            <a:avLst/>
          </a:prstGeom>
        </p:spPr>
      </p:pic>
    </p:spTree>
    <p:extLst>
      <p:ext uri="{BB962C8B-B14F-4D97-AF65-F5344CB8AC3E}">
        <p14:creationId xmlns:p14="http://schemas.microsoft.com/office/powerpoint/2010/main" val="2665143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ỉnh Thừa Thiên Huế sẽ mang tên gì khi là thành phố trực thuộc Trung ương?  - Nhịp sống kinh tế Việt Nam &amp; Thế giới">
            <a:extLst>
              <a:ext uri="{FF2B5EF4-FFF2-40B4-BE49-F238E27FC236}">
                <a16:creationId xmlns:a16="http://schemas.microsoft.com/office/drawing/2014/main" id="{3C63B0C4-C5F2-E6B5-939D-6F1F7E350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2B64C4A-43A3-6FD4-7886-51D583843CB7}"/>
              </a:ext>
            </a:extLst>
          </p:cNvPr>
          <p:cNvPicPr>
            <a:picLocks noChangeAspect="1"/>
          </p:cNvPicPr>
          <p:nvPr/>
        </p:nvPicPr>
        <p:blipFill>
          <a:blip r:embed="rId3"/>
          <a:stretch>
            <a:fillRect/>
          </a:stretch>
        </p:blipFill>
        <p:spPr>
          <a:xfrm>
            <a:off x="3279764" y="170269"/>
            <a:ext cx="6108721" cy="859611"/>
          </a:xfrm>
          <a:prstGeom prst="rect">
            <a:avLst/>
          </a:prstGeom>
        </p:spPr>
      </p:pic>
    </p:spTree>
    <p:extLst>
      <p:ext uri="{BB962C8B-B14F-4D97-AF65-F5344CB8AC3E}">
        <p14:creationId xmlns:p14="http://schemas.microsoft.com/office/powerpoint/2010/main" val="1756335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25425"/>
            <a:ext cx="788813" cy="557107"/>
            <a:chOff x="1870518" y="1440654"/>
            <a:chExt cx="1149435" cy="42286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110412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1881928" y="1466375"/>
              <a:ext cx="1138025" cy="397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SỐ?</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 name="TextBox 2">
            <a:extLst>
              <a:ext uri="{FF2B5EF4-FFF2-40B4-BE49-F238E27FC236}">
                <a16:creationId xmlns:a16="http://schemas.microsoft.com/office/drawing/2014/main" id="{5148BC12-17E7-3FE3-6B49-4C994C43A733}"/>
              </a:ext>
            </a:extLst>
          </p:cNvPr>
          <p:cNvSpPr txBox="1"/>
          <p:nvPr/>
        </p:nvSpPr>
        <p:spPr>
          <a:xfrm>
            <a:off x="2313653" y="14564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3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ha</a:t>
            </a:r>
            <a:endParaRPr lang="en-US" sz="32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D63D3C05-C79B-7AC7-83B8-27B02F23ED37}"/>
              </a:ext>
            </a:extLst>
          </p:cNvPr>
          <p:cNvSpPr txBox="1"/>
          <p:nvPr/>
        </p:nvSpPr>
        <p:spPr>
          <a:xfrm>
            <a:off x="2303822" y="23511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40 000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5" name="Rectangle: Rounded Corners 4">
            <a:extLst>
              <a:ext uri="{FF2B5EF4-FFF2-40B4-BE49-F238E27FC236}">
                <a16:creationId xmlns:a16="http://schemas.microsoft.com/office/drawing/2014/main" id="{AA41181E-3368-7F99-D6E9-DBC43436AFE5}"/>
              </a:ext>
            </a:extLst>
          </p:cNvPr>
          <p:cNvSpPr/>
          <p:nvPr/>
        </p:nvSpPr>
        <p:spPr>
          <a:xfrm>
            <a:off x="4496414" y="1495732"/>
            <a:ext cx="885211"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5ED56A51-4A8C-BF6C-0B97-C58F28EB50F1}"/>
              </a:ext>
            </a:extLst>
          </p:cNvPr>
          <p:cNvSpPr/>
          <p:nvPr/>
        </p:nvSpPr>
        <p:spPr>
          <a:xfrm>
            <a:off x="5141655" y="2380328"/>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82D81F67-5671-C9B1-A41F-A827CE24D552}"/>
              </a:ext>
            </a:extLst>
          </p:cNvPr>
          <p:cNvSpPr txBox="1"/>
          <p:nvPr/>
        </p:nvSpPr>
        <p:spPr>
          <a:xfrm>
            <a:off x="2313347" y="3294113"/>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c) 64 800 ha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8" name="Rectangle: Rounded Corners 17">
            <a:extLst>
              <a:ext uri="{FF2B5EF4-FFF2-40B4-BE49-F238E27FC236}">
                <a16:creationId xmlns:a16="http://schemas.microsoft.com/office/drawing/2014/main" id="{432A29C8-1A7A-9D8A-D4BB-A979CD91DCC6}"/>
              </a:ext>
            </a:extLst>
          </p:cNvPr>
          <p:cNvSpPr/>
          <p:nvPr/>
        </p:nvSpPr>
        <p:spPr>
          <a:xfrm>
            <a:off x="5151180" y="3323303"/>
            <a:ext cx="1001970"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29896DEF-9F9C-0461-88F5-399FD3A396A1}"/>
              </a:ext>
            </a:extLst>
          </p:cNvPr>
          <p:cNvSpPr/>
          <p:nvPr/>
        </p:nvSpPr>
        <p:spPr>
          <a:xfrm>
            <a:off x="4477364" y="14862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300</a:t>
            </a:r>
          </a:p>
        </p:txBody>
      </p:sp>
      <p:sp>
        <p:nvSpPr>
          <p:cNvPr id="20" name="Rectangle: Rounded Corners 19">
            <a:extLst>
              <a:ext uri="{FF2B5EF4-FFF2-40B4-BE49-F238E27FC236}">
                <a16:creationId xmlns:a16="http://schemas.microsoft.com/office/drawing/2014/main" id="{36105C04-F740-CBFD-D908-117F623C18EC}"/>
              </a:ext>
            </a:extLst>
          </p:cNvPr>
          <p:cNvSpPr/>
          <p:nvPr/>
        </p:nvSpPr>
        <p:spPr>
          <a:xfrm>
            <a:off x="5163164" y="2362506"/>
            <a:ext cx="980461" cy="533093"/>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400</a:t>
            </a:r>
          </a:p>
        </p:txBody>
      </p:sp>
      <p:sp>
        <p:nvSpPr>
          <p:cNvPr id="21" name="Rectangle: Rounded Corners 20">
            <a:extLst>
              <a:ext uri="{FF2B5EF4-FFF2-40B4-BE49-F238E27FC236}">
                <a16:creationId xmlns:a16="http://schemas.microsoft.com/office/drawing/2014/main" id="{F3BD9CA1-D456-E9DB-2328-10EC815C5AFB}"/>
              </a:ext>
            </a:extLst>
          </p:cNvPr>
          <p:cNvSpPr/>
          <p:nvPr/>
        </p:nvSpPr>
        <p:spPr>
          <a:xfrm>
            <a:off x="5115539" y="3305481"/>
            <a:ext cx="1018561" cy="533094"/>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648</a:t>
            </a:r>
          </a:p>
        </p:txBody>
      </p:sp>
    </p:spTree>
    <p:extLst>
      <p:ext uri="{BB962C8B-B14F-4D97-AF65-F5344CB8AC3E}">
        <p14:creationId xmlns:p14="http://schemas.microsoft.com/office/powerpoint/2010/main" val="1654451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logo with a black background&#10;&#10;Description automatically generated">
            <a:extLst>
              <a:ext uri="{FF2B5EF4-FFF2-40B4-BE49-F238E27FC236}">
                <a16:creationId xmlns:a16="http://schemas.microsoft.com/office/drawing/2014/main" id="{19FC3659-F211-A648-307A-A90A962AA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3425" y="1091131"/>
            <a:ext cx="7463007" cy="5766869"/>
          </a:xfrm>
          <a:prstGeom prst="rect">
            <a:avLst/>
          </a:prstGeom>
        </p:spPr>
      </p:pic>
    </p:spTree>
    <p:extLst>
      <p:ext uri="{BB962C8B-B14F-4D97-AF65-F5344CB8AC3E}">
        <p14:creationId xmlns:p14="http://schemas.microsoft.com/office/powerpoint/2010/main" val="12692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1</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42532" y="402162"/>
            <a:ext cx="5015393" cy="526739"/>
            <a:chOff x="1870518" y="1422997"/>
            <a:chExt cx="7308283" cy="399811"/>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655944"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7171957" cy="3971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đúng</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7" name="TextBox 6">
            <a:extLst>
              <a:ext uri="{FF2B5EF4-FFF2-40B4-BE49-F238E27FC236}">
                <a16:creationId xmlns:a16="http://schemas.microsoft.com/office/drawing/2014/main" id="{C6756B26-D8B9-4DA7-DA28-23EEC110B4D7}"/>
              </a:ext>
            </a:extLst>
          </p:cNvPr>
          <p:cNvSpPr txBox="1"/>
          <p:nvPr/>
        </p:nvSpPr>
        <p:spPr>
          <a:xfrm>
            <a:off x="1247774" y="1171575"/>
            <a:ext cx="10391775" cy="523220"/>
          </a:xfrm>
          <a:prstGeom prst="rect">
            <a:avLst/>
          </a:prstGeom>
          <a:noFill/>
        </p:spPr>
        <p:txBody>
          <a:bodyPr wrap="square" rtlCol="0">
            <a:spAutoFit/>
          </a:bodyPr>
          <a:lstStyle/>
          <a:p>
            <a:r>
              <a:rPr lang="vi-VN" sz="2800" b="0" i="0" dirty="0">
                <a:solidFill>
                  <a:srgbClr val="000000"/>
                </a:solidFill>
                <a:effectLst/>
                <a:latin typeface="Cambria" panose="02040503050406030204" pitchFamily="18" charset="0"/>
                <a:ea typeface="Cambria" panose="02040503050406030204" pitchFamily="18" charset="0"/>
              </a:rPr>
              <a:t>Vườn quốc gia Phong Nha – Kẻ Bàng có diện tích là 123 326 ha.</a:t>
            </a:r>
            <a:endParaRPr lang="en-US" sz="28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385BB4FA-1B9D-CD70-C930-C60CCDD85015}"/>
              </a:ext>
            </a:extLst>
          </p:cNvPr>
          <p:cNvPicPr>
            <a:picLocks noChangeAspect="1"/>
          </p:cNvPicPr>
          <p:nvPr/>
        </p:nvPicPr>
        <p:blipFill>
          <a:blip r:embed="rId2"/>
          <a:stretch>
            <a:fillRect/>
          </a:stretch>
        </p:blipFill>
        <p:spPr>
          <a:xfrm>
            <a:off x="2176462" y="1828800"/>
            <a:ext cx="7839075" cy="3181350"/>
          </a:xfrm>
          <a:prstGeom prst="rect">
            <a:avLst/>
          </a:prstGeom>
        </p:spPr>
      </p:pic>
      <p:sp>
        <p:nvSpPr>
          <p:cNvPr id="15" name="TextBox 14">
            <a:extLst>
              <a:ext uri="{FF2B5EF4-FFF2-40B4-BE49-F238E27FC236}">
                <a16:creationId xmlns:a16="http://schemas.microsoft.com/office/drawing/2014/main" id="{109B49FC-D28A-5F71-4E55-64225BC25D8B}"/>
              </a:ext>
            </a:extLst>
          </p:cNvPr>
          <p:cNvSpPr txBox="1"/>
          <p:nvPr/>
        </p:nvSpPr>
        <p:spPr>
          <a:xfrm>
            <a:off x="1352550" y="5029200"/>
            <a:ext cx="9972675"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Số đo diện tích vườn quốc gia đó theo đơn vị ki-lô-mét vuông là:</a:t>
            </a:r>
          </a:p>
          <a:p>
            <a:pPr algn="just"/>
            <a:r>
              <a:rPr lang="vi-VN" sz="2800" b="0" i="0" dirty="0">
                <a:solidFill>
                  <a:srgbClr val="000000"/>
                </a:solidFill>
                <a:effectLst/>
                <a:latin typeface="Cambria" panose="02040503050406030204" pitchFamily="18" charset="0"/>
                <a:ea typeface="Cambria" panose="02040503050406030204" pitchFamily="18" charset="0"/>
              </a:rPr>
              <a:t>A.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B.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C. 1233,26 km</a:t>
            </a:r>
            <a:r>
              <a:rPr lang="vi-VN" sz="2800" b="0" i="0" baseline="30000" dirty="0">
                <a:solidFill>
                  <a:srgbClr val="000000"/>
                </a:solidFill>
                <a:effectLst/>
                <a:latin typeface="Cambria" panose="02040503050406030204" pitchFamily="18" charset="0"/>
                <a:ea typeface="Cambria" panose="02040503050406030204" pitchFamily="18" charset="0"/>
              </a:rPr>
              <a:t>2</a:t>
            </a:r>
            <a:r>
              <a:rPr lang="vi-VN" sz="2800" b="0" i="0" dirty="0">
                <a:solidFill>
                  <a:srgbClr val="000000"/>
                </a:solidFill>
                <a:effectLst/>
                <a:latin typeface="Cambria" panose="02040503050406030204" pitchFamily="18" charset="0"/>
                <a:ea typeface="Cambria" panose="02040503050406030204" pitchFamily="18" charset="0"/>
              </a:rPr>
              <a:t>                                                       D. 12332,6 km</a:t>
            </a:r>
            <a:r>
              <a:rPr lang="vi-VN" sz="2800" b="0" i="0" baseline="30000" dirty="0">
                <a:solidFill>
                  <a:srgbClr val="000000"/>
                </a:solidFill>
                <a:effectLst/>
                <a:latin typeface="Cambria" panose="02040503050406030204" pitchFamily="18" charset="0"/>
                <a:ea typeface="Cambria" panose="02040503050406030204" pitchFamily="18" charset="0"/>
              </a:rPr>
              <a:t>2</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55230521-6D9D-FA6F-AB0C-AE5194782FFF}"/>
              </a:ext>
            </a:extLst>
          </p:cNvPr>
          <p:cNvSpPr/>
          <p:nvPr/>
        </p:nvSpPr>
        <p:spPr>
          <a:xfrm>
            <a:off x="1323975" y="6000750"/>
            <a:ext cx="485775" cy="4095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052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20027"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15" name="Picture 14"/>
          <p:cNvPicPr>
            <a:picLocks noChangeAspect="1"/>
          </p:cNvPicPr>
          <p:nvPr/>
        </p:nvPicPr>
        <p:blipFill>
          <a:blip r:embed="rId4"/>
          <a:stretch>
            <a:fillRect/>
          </a:stretch>
        </p:blipFill>
        <p:spPr>
          <a:xfrm>
            <a:off x="5080000" y="853472"/>
            <a:ext cx="6425741" cy="4474222"/>
          </a:xfrm>
          <a:prstGeom prst="rect">
            <a:avLst/>
          </a:prstGeom>
        </p:spPr>
      </p:pic>
    </p:spTree>
    <p:extLst>
      <p:ext uri="{BB962C8B-B14F-4D97-AF65-F5344CB8AC3E}">
        <p14:creationId xmlns:p14="http://schemas.microsoft.com/office/powerpoint/2010/main" val="2947929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7" name="Picture 6"/>
          <p:cNvPicPr>
            <a:picLocks noChangeAspect="1"/>
          </p:cNvPicPr>
          <p:nvPr/>
        </p:nvPicPr>
        <p:blipFill>
          <a:blip r:embed="rId4"/>
          <a:stretch>
            <a:fillRect/>
          </a:stretch>
        </p:blipFill>
        <p:spPr>
          <a:xfrm>
            <a:off x="5595156" y="1162758"/>
            <a:ext cx="4865030" cy="3877392"/>
          </a:xfrm>
          <a:prstGeom prst="rect">
            <a:avLst/>
          </a:prstGeom>
        </p:spPr>
      </p:pic>
    </p:spTree>
    <p:extLst>
      <p:ext uri="{BB962C8B-B14F-4D97-AF65-F5344CB8AC3E}">
        <p14:creationId xmlns:p14="http://schemas.microsoft.com/office/powerpoint/2010/main" val="1263088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2" name="Rounded Rectangle 1"/>
          <p:cNvSpPr/>
          <p:nvPr/>
        </p:nvSpPr>
        <p:spPr>
          <a:xfrm>
            <a:off x="218364" y="126080"/>
            <a:ext cx="11694659" cy="6537278"/>
          </a:xfrm>
          <a:prstGeom prst="roundRect">
            <a:avLst>
              <a:gd name="adj" fmla="val 86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014F07B2-C969-A1CF-58CC-DE8B59682987}"/>
              </a:ext>
            </a:extLst>
          </p:cNvPr>
          <p:cNvSpPr/>
          <p:nvPr/>
        </p:nvSpPr>
        <p:spPr>
          <a:xfrm>
            <a:off x="672350" y="410773"/>
            <a:ext cx="546849" cy="503627"/>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F9BC6E"/>
                </a:solidFill>
                <a:effectLst/>
                <a:uLnTx/>
                <a:uFillTx/>
                <a:latin typeface="Arial"/>
                <a:ea typeface="+mn-ea"/>
                <a:cs typeface="+mn-cs"/>
                <a:sym typeface="Arial"/>
              </a:rPr>
              <a:t>2</a:t>
            </a:r>
            <a:endParaRPr kumimoji="0" lang="vi-VN" sz="40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grpSp>
        <p:nvGrpSpPr>
          <p:cNvPr id="9" name="Group 8">
            <a:extLst>
              <a:ext uri="{FF2B5EF4-FFF2-40B4-BE49-F238E27FC236}">
                <a16:creationId xmlns:a16="http://schemas.microsoft.com/office/drawing/2014/main" id="{40BA9F18-B2CE-1F3F-091E-E9607AC3E463}"/>
              </a:ext>
            </a:extLst>
          </p:cNvPr>
          <p:cNvGrpSpPr/>
          <p:nvPr/>
        </p:nvGrpSpPr>
        <p:grpSpPr>
          <a:xfrm>
            <a:off x="1271107" y="183087"/>
            <a:ext cx="10035069" cy="1384994"/>
            <a:chOff x="1870518" y="1422997"/>
            <a:chExt cx="6926942" cy="524787"/>
          </a:xfrm>
        </p:grpSpPr>
        <p:sp>
          <p:nvSpPr>
            <p:cNvPr id="10" name="Rectangle: Rounded Corners 7">
              <a:extLst>
                <a:ext uri="{FF2B5EF4-FFF2-40B4-BE49-F238E27FC236}">
                  <a16:creationId xmlns:a16="http://schemas.microsoft.com/office/drawing/2014/main" id="{34929EB8-6A15-BDB8-67DC-0D6C18B0DDDD}"/>
                </a:ext>
              </a:extLst>
            </p:cNvPr>
            <p:cNvSpPr/>
            <p:nvPr/>
          </p:nvSpPr>
          <p:spPr>
            <a:xfrm>
              <a:off x="1870518" y="1440654"/>
              <a:ext cx="6926942" cy="497645"/>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11" name="TextBox 10">
              <a:extLst>
                <a:ext uri="{FF2B5EF4-FFF2-40B4-BE49-F238E27FC236}">
                  <a16:creationId xmlns:a16="http://schemas.microsoft.com/office/drawing/2014/main" id="{BFD26025-2DCB-D677-F2CD-C84FAA13D244}"/>
                </a:ext>
              </a:extLst>
            </p:cNvPr>
            <p:cNvSpPr txBox="1"/>
            <p:nvPr/>
          </p:nvSpPr>
          <p:spPr>
            <a:xfrm>
              <a:off x="2006844" y="1422997"/>
              <a:ext cx="6738016" cy="5247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vi-VN" sz="28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Người ta vừa xây dựng một nhà máy xử lí rác thải trên một khu đất hình vuông cạnh 200 m. Hỏi khu đất đó có diện tích là bao nhiêu héc-ta?</a:t>
              </a:r>
              <a:endParaRPr kumimoji="0" lang="vi-VN"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id="{C4CA12D1-700E-8DB0-E167-6397AA384D66}"/>
              </a:ext>
            </a:extLst>
          </p:cNvPr>
          <p:cNvSpPr txBox="1"/>
          <p:nvPr/>
        </p:nvSpPr>
        <p:spPr>
          <a:xfrm>
            <a:off x="2028825" y="2428875"/>
            <a:ext cx="8534400" cy="2554545"/>
          </a:xfrm>
          <a:prstGeom prst="rect">
            <a:avLst/>
          </a:prstGeom>
          <a:noFill/>
        </p:spPr>
        <p:txBody>
          <a:bodyPr wrap="square" rtlCol="0">
            <a:spAutoFit/>
          </a:bodyPr>
          <a:lstStyle/>
          <a:p>
            <a:pPr algn="ctr"/>
            <a:r>
              <a:rPr lang="vi-VN" sz="3200" b="1" i="0" dirty="0">
                <a:solidFill>
                  <a:srgbClr val="FF0000"/>
                </a:solidFill>
                <a:effectLst/>
                <a:latin typeface="Cambria" panose="02040503050406030204" pitchFamily="18" charset="0"/>
                <a:ea typeface="Cambria" panose="02040503050406030204" pitchFamily="18" charset="0"/>
              </a:rPr>
              <a:t>Bài giải</a:t>
            </a:r>
            <a:endParaRPr lang="vi-VN" sz="3200" b="0"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Diện tích khu đất tính theo đơn vị mét vuông là:</a:t>
            </a:r>
          </a:p>
          <a:p>
            <a:pPr algn="ctr"/>
            <a:r>
              <a:rPr lang="vi-VN" sz="3200" b="0" i="0" dirty="0">
                <a:solidFill>
                  <a:srgbClr val="FF0000"/>
                </a:solidFill>
                <a:effectLst/>
                <a:latin typeface="Cambria" panose="02040503050406030204" pitchFamily="18" charset="0"/>
                <a:ea typeface="Cambria" panose="02040503050406030204" pitchFamily="18" charset="0"/>
              </a:rPr>
              <a:t>200 × 200 =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a:t>
            </a:r>
          </a:p>
          <a:p>
            <a:pPr algn="ctr"/>
            <a:r>
              <a:rPr lang="vi-VN" sz="3200" b="0" i="0" dirty="0">
                <a:solidFill>
                  <a:srgbClr val="FF0000"/>
                </a:solidFill>
                <a:effectLst/>
                <a:latin typeface="Cambria" panose="02040503050406030204" pitchFamily="18" charset="0"/>
                <a:ea typeface="Cambria" panose="02040503050406030204" pitchFamily="18" charset="0"/>
              </a:rPr>
              <a:t>Đổi: 40 000 m</a:t>
            </a:r>
            <a:r>
              <a:rPr lang="vi-VN" sz="3200" b="0" i="0" baseline="30000" dirty="0">
                <a:solidFill>
                  <a:srgbClr val="FF0000"/>
                </a:solidFill>
                <a:effectLst/>
                <a:latin typeface="Cambria" panose="02040503050406030204" pitchFamily="18" charset="0"/>
                <a:ea typeface="Cambria" panose="02040503050406030204" pitchFamily="18" charset="0"/>
              </a:rPr>
              <a:t>2</a:t>
            </a:r>
            <a:r>
              <a:rPr lang="vi-VN" sz="3200" b="0"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 4 ha</a:t>
            </a:r>
          </a:p>
          <a:p>
            <a:pPr algn="r"/>
            <a:r>
              <a:rPr lang="en-US" sz="3200" b="0" i="0" dirty="0" err="1">
                <a:solidFill>
                  <a:srgbClr val="FF0000"/>
                </a:solidFill>
                <a:effectLst/>
                <a:latin typeface="Cambria" panose="02040503050406030204" pitchFamily="18" charset="0"/>
                <a:ea typeface="Cambria" panose="02040503050406030204" pitchFamily="18" charset="0"/>
              </a:rPr>
              <a:t>Đáp</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4 ha</a:t>
            </a:r>
            <a:endParaRPr lang="vi-VN" sz="32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375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dow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wipe(down)">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grpSp>
        <p:nvGrpSpPr>
          <p:cNvPr id="6" name="Group 5"/>
          <p:cNvGrpSpPr/>
          <p:nvPr/>
        </p:nvGrpSpPr>
        <p:grpSpPr>
          <a:xfrm>
            <a:off x="5080000" y="744289"/>
            <a:ext cx="6111165" cy="4918641"/>
            <a:chOff x="5080000" y="744289"/>
            <a:chExt cx="6111165" cy="4918641"/>
          </a:xfrm>
        </p:grpSpPr>
        <p:pic>
          <p:nvPicPr>
            <p:cNvPr id="11" name="Picture 10"/>
            <p:cNvPicPr>
              <a:picLocks noChangeAspect="1"/>
            </p:cNvPicPr>
            <p:nvPr/>
          </p:nvPicPr>
          <p:blipFill>
            <a:blip r:embed="rId3"/>
            <a:stretch>
              <a:fillRect/>
            </a:stretch>
          </p:blipFill>
          <p:spPr>
            <a:xfrm>
              <a:off x="5080000" y="744289"/>
              <a:ext cx="6111165" cy="4918641"/>
            </a:xfrm>
            <a:prstGeom prst="rect">
              <a:avLst/>
            </a:prstGeom>
          </p:spPr>
        </p:pic>
        <p:pic>
          <p:nvPicPr>
            <p:cNvPr id="3" name="Picture 2"/>
            <p:cNvPicPr>
              <a:picLocks noChangeAspect="1"/>
            </p:cNvPicPr>
            <p:nvPr/>
          </p:nvPicPr>
          <p:blipFill rotWithShape="1">
            <a:blip r:embed="rId4"/>
            <a:srcRect r="44961"/>
            <a:stretch/>
          </p:blipFill>
          <p:spPr>
            <a:xfrm>
              <a:off x="6358237" y="942430"/>
              <a:ext cx="3468152" cy="1140279"/>
            </a:xfrm>
            <a:prstGeom prst="rect">
              <a:avLst/>
            </a:prstGeom>
          </p:spPr>
        </p:pic>
        <p:sp>
          <p:nvSpPr>
            <p:cNvPr id="4" name="TextBox 3"/>
            <p:cNvSpPr txBox="1"/>
            <p:nvPr/>
          </p:nvSpPr>
          <p:spPr>
            <a:xfrm>
              <a:off x="5377219" y="2280850"/>
              <a:ext cx="5308978" cy="58477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p:txBody>
        </p:sp>
      </p:grpSp>
    </p:spTree>
    <p:extLst>
      <p:ext uri="{BB962C8B-B14F-4D97-AF65-F5344CB8AC3E}">
        <p14:creationId xmlns:p14="http://schemas.microsoft.com/office/powerpoint/2010/main" val="4166264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7CEA7-99FA-F67B-48D7-9DBEC8520481}"/>
              </a:ext>
            </a:extLst>
          </p:cNvPr>
          <p:cNvPicPr>
            <a:picLocks noChangeAspect="1"/>
          </p:cNvPicPr>
          <p:nvPr/>
        </p:nvPicPr>
        <p:blipFill>
          <a:blip r:embed="rId2"/>
          <a:stretch>
            <a:fillRect/>
          </a:stretch>
        </p:blipFill>
        <p:spPr>
          <a:xfrm>
            <a:off x="3179528" y="1676057"/>
            <a:ext cx="7065876" cy="3023878"/>
          </a:xfrm>
          <a:prstGeom prst="rect">
            <a:avLst/>
          </a:prstGeom>
        </p:spPr>
      </p:pic>
      <p:pic>
        <p:nvPicPr>
          <p:cNvPr id="7" name="Picture 6">
            <a:extLst>
              <a:ext uri="{FF2B5EF4-FFF2-40B4-BE49-F238E27FC236}">
                <a16:creationId xmlns:a16="http://schemas.microsoft.com/office/drawing/2014/main" id="{F8F90AE6-5264-6623-0207-35E769FC56A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080"/>
            <a:ext cx="3293128" cy="4709545"/>
          </a:xfrm>
          <a:prstGeom prst="rect">
            <a:avLst/>
          </a:prstGeom>
        </p:spPr>
      </p:pic>
    </p:spTree>
    <p:extLst>
      <p:ext uri="{BB962C8B-B14F-4D97-AF65-F5344CB8AC3E}">
        <p14:creationId xmlns:p14="http://schemas.microsoft.com/office/powerpoint/2010/main" val="2630575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t="7846" b="7846"/>
          <a:stretch/>
        </p:blipFill>
        <p:spPr>
          <a:xfrm>
            <a:off x="806133" y="3418296"/>
            <a:ext cx="2452370" cy="2067560"/>
          </a:xfrm>
          <a:prstGeom prst="rect">
            <a:avLst/>
          </a:prstGeom>
        </p:spPr>
      </p:pic>
      <p:pic>
        <p:nvPicPr>
          <p:cNvPr id="5" name="图片 32">
            <a:hlinkClick r:id="rId5" action="ppaction://hlinksldjump"/>
          </p:cNvPr>
          <p:cNvPicPr>
            <a:picLocks noChangeAspect="1"/>
          </p:cNvPicPr>
          <p:nvPr/>
        </p:nvPicPr>
        <p:blipFill rotWithShape="1">
          <a:blip r:embed="rId6" cstate="print">
            <a:extLst>
              <a:ext uri="{28A0092B-C50C-407E-A947-70E740481C1C}">
                <a14:useLocalDpi xmlns:a14="http://schemas.microsoft.com/office/drawing/2010/main" val="0"/>
              </a:ext>
            </a:extLst>
          </a:blip>
          <a:srcRect t="688" b="688"/>
          <a:stretch/>
        </p:blipFill>
        <p:spPr>
          <a:xfrm>
            <a:off x="3785121" y="3418296"/>
            <a:ext cx="2139270" cy="2109832"/>
          </a:xfrm>
          <a:prstGeom prst="rect">
            <a:avLst/>
          </a:prstGeom>
        </p:spPr>
      </p:pic>
      <p:pic>
        <p:nvPicPr>
          <p:cNvPr id="7"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6118542" y="3454672"/>
            <a:ext cx="2452370" cy="2037080"/>
          </a:xfrm>
          <a:prstGeom prst="rect">
            <a:avLst/>
          </a:prstGeom>
        </p:spPr>
      </p:pic>
      <p:pic>
        <p:nvPicPr>
          <p:cNvPr id="8" name="图片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8765063" y="3119120"/>
            <a:ext cx="2665912" cy="2665912"/>
          </a:xfrm>
          <a:prstGeom prst="rect">
            <a:avLst/>
          </a:prstGeom>
        </p:spPr>
      </p:pic>
      <p:grpSp>
        <p:nvGrpSpPr>
          <p:cNvPr id="13" name="Group 12"/>
          <p:cNvGrpSpPr/>
          <p:nvPr/>
        </p:nvGrpSpPr>
        <p:grpSpPr>
          <a:xfrm>
            <a:off x="1409462" y="777403"/>
            <a:ext cx="9176068" cy="1913092"/>
            <a:chOff x="1268095" y="3746863"/>
            <a:chExt cx="2421800" cy="536121"/>
          </a:xfrm>
        </p:grpSpPr>
        <p:sp>
          <p:nvSpPr>
            <p:cNvPr id="1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FFF1DA"/>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grpSp>
      <p:pic>
        <p:nvPicPr>
          <p:cNvPr id="16" name="Picture 15">
            <a:hlinkClick r:id="rId11" action="ppaction://hlinksldjump"/>
          </p:cNvPr>
          <p:cNvPicPr>
            <a:picLocks noChangeAspect="1"/>
          </p:cNvPicPr>
          <p:nvPr/>
        </p:nvPicPr>
        <p:blipFill>
          <a:blip r:embed="rId12"/>
          <a:stretch>
            <a:fillRect/>
          </a:stretch>
        </p:blipFill>
        <p:spPr>
          <a:xfrm>
            <a:off x="1749178" y="847122"/>
            <a:ext cx="9083827" cy="1566808"/>
          </a:xfrm>
          <a:prstGeom prst="rect">
            <a:avLst/>
          </a:prstGeom>
        </p:spPr>
      </p:pic>
      <p:sp>
        <p:nvSpPr>
          <p:cNvPr id="2" name="Rounded Rectangle 1"/>
          <p:cNvSpPr/>
          <p:nvPr/>
        </p:nvSpPr>
        <p:spPr>
          <a:xfrm>
            <a:off x="1160060" y="984249"/>
            <a:ext cx="9567080" cy="4501607"/>
          </a:xfrm>
          <a:prstGeom prst="roundRect">
            <a:avLst/>
          </a:prstGeom>
          <a:solidFill>
            <a:schemeClr val="bg1">
              <a:alpha val="8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Luật</a:t>
            </a:r>
            <a:r>
              <a:rPr kumimoji="0" lang="en-GB" sz="3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sng"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chơi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Mỗi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dưới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đây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một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nhỏ</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Các</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hãy</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chọn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người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đưa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ra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thử</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thách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mình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và</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hoàn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thành</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nhé</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Chúng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ta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cùng</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thi</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đua</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xem</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bạn</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có</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trì</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nhớ</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tốt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nhất</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r>
              <a:rPr kumimoji="0" lang="en-GB"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nào</a:t>
            </a:r>
            <a:r>
              <a:rPr kumimoji="0" lang="en-GB"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73853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cBhvr>
                                    </p:anim>
                                  </p:childTnLst>
                                </p:cTn>
                              </p:par>
                              <p:par>
                                <p:cTn id="11" presetID="24"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to="" calcmode="lin" valueType="num">
                                      <p:cBhvr>
                                        <p:cTn id="13" dur="1" fill="hold"/>
                                        <p:tgtEl>
                                          <p:spTgt spid="16"/>
                                        </p:tgtEl>
                                      </p:cBhvr>
                                    </p:anim>
                                  </p:childTnLst>
                                </p:cTn>
                              </p:par>
                              <p:par>
                                <p:cTn id="14" presetID="24"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to="" calcmode="lin" valueType="num">
                                      <p:cBhvr>
                                        <p:cTn id="16" dur="1" fill="hold"/>
                                        <p:tgtEl>
                                          <p:spTgt spid="5"/>
                                        </p:tgtEl>
                                      </p:cBhvr>
                                    </p:anim>
                                  </p:childTnLst>
                                </p:cTn>
                              </p:par>
                              <p:par>
                                <p:cTn id="17" presetID="24"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to="" calcmode="lin" valueType="num">
                                      <p:cBhvr>
                                        <p:cTn id="19" dur="1" fill="hold"/>
                                        <p:tgtEl>
                                          <p:spTgt spid="3"/>
                                        </p:tgtEl>
                                      </p:cBhvr>
                                    </p:anim>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1" nodeType="clickEffect">
                                  <p:stCondLst>
                                    <p:cond delay="0"/>
                                  </p:stCondLst>
                                  <p:childTnLst>
                                    <p:animEffect transition="out" filter="barn(inVertical)">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14" presetClass="exit" presetSubtype="10" fill="hold" nodeType="clickEffect">
                                  <p:stCondLst>
                                    <p:cond delay="0"/>
                                  </p:stCondLst>
                                  <p:childTnLst>
                                    <p:animEffect transition="out" filter="randombar(horizont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4" presetClass="exit" presetSubtype="10" fill="hold" nodeType="withEffect">
                                  <p:stCondLst>
                                    <p:cond delay="0"/>
                                  </p:stCondLst>
                                  <p:childTnLst>
                                    <p:animEffect transition="out" filter="randombar(horizontal)">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6" restart="whenNotActive" fill="hold" evtFilter="cancelBubble" nodeType="interactiveSeq">
                <p:stCondLst>
                  <p:cond evt="onClick" delay="0">
                    <p:tgtEl>
                      <p:spTgt spid="3"/>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nodeType="withEffect">
                                  <p:stCondLst>
                                    <p:cond delay="0"/>
                                  </p:stCondLst>
                                  <p:childTnLst>
                                    <p:animEffect transition="out" filter="randombar(horizontal)">
                                      <p:cBhvr>
                                        <p:cTn id="50" dur="500"/>
                                        <p:tgtEl>
                                          <p:spTgt spid="3"/>
                                        </p:tgtEl>
                                      </p:cBhvr>
                                    </p:animEffect>
                                    <p:set>
                                      <p:cBhvr>
                                        <p:cTn id="51"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676276" y="889873"/>
            <a:ext cx="3853075" cy="4776124"/>
            <a:chOff x="925122" y="1816100"/>
            <a:chExt cx="3115564"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925122" y="1816100"/>
              <a:ext cx="2959809" cy="3784600"/>
            </a:xfrm>
            <a:custGeom>
              <a:avLst/>
              <a:gdLst>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 name="connsiteX0" fmla="*/ 0 w 2959809"/>
                <a:gd name="connsiteY0" fmla="*/ 290062 h 3784600"/>
                <a:gd name="connsiteX1" fmla="*/ 293317 w 2959809"/>
                <a:gd name="connsiteY1" fmla="*/ 0 h 3784600"/>
                <a:gd name="connsiteX2" fmla="*/ 2666491 w 2959809"/>
                <a:gd name="connsiteY2" fmla="*/ 0 h 3784600"/>
                <a:gd name="connsiteX3" fmla="*/ 2959809 w 2959809"/>
                <a:gd name="connsiteY3" fmla="*/ 290062 h 3784600"/>
                <a:gd name="connsiteX4" fmla="*/ 2959809 w 2959809"/>
                <a:gd name="connsiteY4" fmla="*/ 3494537 h 3784600"/>
                <a:gd name="connsiteX5" fmla="*/ 2666491 w 2959809"/>
                <a:gd name="connsiteY5" fmla="*/ 3784600 h 3784600"/>
                <a:gd name="connsiteX6" fmla="*/ 293317 w 2959809"/>
                <a:gd name="connsiteY6" fmla="*/ 3784600 h 3784600"/>
                <a:gd name="connsiteX7" fmla="*/ 0 w 2959809"/>
                <a:gd name="connsiteY7" fmla="*/ 3494537 h 3784600"/>
                <a:gd name="connsiteX8" fmla="*/ 0 w 2959809"/>
                <a:gd name="connsiteY8" fmla="*/ 290062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9809" h="3784600" fill="none" extrusionOk="0">
                  <a:moveTo>
                    <a:pt x="0" y="290062"/>
                  </a:moveTo>
                  <a:cubicBezTo>
                    <a:pt x="11290" y="171340"/>
                    <a:pt x="134480" y="8604"/>
                    <a:pt x="293317" y="0"/>
                  </a:cubicBezTo>
                  <a:cubicBezTo>
                    <a:pt x="720206" y="74113"/>
                    <a:pt x="2061603" y="-83367"/>
                    <a:pt x="2666491" y="0"/>
                  </a:cubicBezTo>
                  <a:cubicBezTo>
                    <a:pt x="2848810" y="37111"/>
                    <a:pt x="2937770" y="147862"/>
                    <a:pt x="2959809" y="290062"/>
                  </a:cubicBezTo>
                  <a:cubicBezTo>
                    <a:pt x="3051509" y="1373438"/>
                    <a:pt x="3006913" y="2975959"/>
                    <a:pt x="2959809" y="3494537"/>
                  </a:cubicBezTo>
                  <a:cubicBezTo>
                    <a:pt x="2988184" y="3648100"/>
                    <a:pt x="2800893" y="3768508"/>
                    <a:pt x="2666491" y="3784600"/>
                  </a:cubicBezTo>
                  <a:cubicBezTo>
                    <a:pt x="2233892" y="3885800"/>
                    <a:pt x="598945" y="3758609"/>
                    <a:pt x="293317" y="3784600"/>
                  </a:cubicBezTo>
                  <a:cubicBezTo>
                    <a:pt x="107791" y="3816873"/>
                    <a:pt x="-6873" y="3660372"/>
                    <a:pt x="0" y="3494537"/>
                  </a:cubicBezTo>
                  <a:cubicBezTo>
                    <a:pt x="-115217" y="2345839"/>
                    <a:pt x="77320" y="1581583"/>
                    <a:pt x="0" y="290062"/>
                  </a:cubicBezTo>
                  <a:close/>
                </a:path>
                <a:path w="2959809" h="3784600" stroke="0" extrusionOk="0">
                  <a:moveTo>
                    <a:pt x="0" y="290062"/>
                  </a:moveTo>
                  <a:cubicBezTo>
                    <a:pt x="-20927" y="115501"/>
                    <a:pt x="172550" y="-20620"/>
                    <a:pt x="293317" y="0"/>
                  </a:cubicBezTo>
                  <a:cubicBezTo>
                    <a:pt x="1421486" y="92688"/>
                    <a:pt x="2288368" y="121868"/>
                    <a:pt x="2666491" y="0"/>
                  </a:cubicBezTo>
                  <a:cubicBezTo>
                    <a:pt x="2835707" y="-51430"/>
                    <a:pt x="2949697" y="115318"/>
                    <a:pt x="2959809" y="290062"/>
                  </a:cubicBezTo>
                  <a:cubicBezTo>
                    <a:pt x="2910772" y="933809"/>
                    <a:pt x="2941318" y="3001593"/>
                    <a:pt x="2959809" y="3494537"/>
                  </a:cubicBezTo>
                  <a:cubicBezTo>
                    <a:pt x="2926918" y="3676080"/>
                    <a:pt x="2858737" y="3792523"/>
                    <a:pt x="2666491" y="3784600"/>
                  </a:cubicBezTo>
                  <a:cubicBezTo>
                    <a:pt x="2254744" y="3736947"/>
                    <a:pt x="655064" y="3891076"/>
                    <a:pt x="293317" y="3784600"/>
                  </a:cubicBezTo>
                  <a:cubicBezTo>
                    <a:pt x="137895" y="3782576"/>
                    <a:pt x="-2191" y="3645433"/>
                    <a:pt x="0" y="3494537"/>
                  </a:cubicBezTo>
                  <a:cubicBezTo>
                    <a:pt x="105393" y="2578320"/>
                    <a:pt x="136274" y="1367467"/>
                    <a:pt x="0" y="290062"/>
                  </a:cubicBezTo>
                  <a:close/>
                </a:path>
                <a:path w="2959809" h="3784600" fill="none" stroke="0" extrusionOk="0">
                  <a:moveTo>
                    <a:pt x="0" y="290062"/>
                  </a:moveTo>
                  <a:cubicBezTo>
                    <a:pt x="-704" y="130845"/>
                    <a:pt x="152762" y="-16279"/>
                    <a:pt x="293317" y="0"/>
                  </a:cubicBezTo>
                  <a:cubicBezTo>
                    <a:pt x="635820" y="-113902"/>
                    <a:pt x="2159424" y="-43393"/>
                    <a:pt x="2666491" y="0"/>
                  </a:cubicBezTo>
                  <a:cubicBezTo>
                    <a:pt x="2836022" y="3369"/>
                    <a:pt x="2945208" y="158032"/>
                    <a:pt x="2959809" y="290062"/>
                  </a:cubicBezTo>
                  <a:cubicBezTo>
                    <a:pt x="3053444" y="1419490"/>
                    <a:pt x="2983363" y="3004370"/>
                    <a:pt x="2959809" y="3494537"/>
                  </a:cubicBezTo>
                  <a:cubicBezTo>
                    <a:pt x="2965181" y="3655559"/>
                    <a:pt x="2818522" y="3773233"/>
                    <a:pt x="2666491" y="3784600"/>
                  </a:cubicBezTo>
                  <a:cubicBezTo>
                    <a:pt x="2226438" y="3844591"/>
                    <a:pt x="618139" y="3773633"/>
                    <a:pt x="293317" y="3784600"/>
                  </a:cubicBezTo>
                  <a:cubicBezTo>
                    <a:pt x="119782" y="3797487"/>
                    <a:pt x="18566" y="3659692"/>
                    <a:pt x="0" y="3494537"/>
                  </a:cubicBezTo>
                  <a:cubicBezTo>
                    <a:pt x="-91164" y="2307457"/>
                    <a:pt x="-25999" y="1646523"/>
                    <a:pt x="0" y="290062"/>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660450"/>
                        <a:gd name="connsiteY0" fmla="*/ 362751 h 4733010"/>
                        <a:gd name="connsiteX1" fmla="*/ 362751 w 3660450"/>
                        <a:gd name="connsiteY1" fmla="*/ 0 h 4733010"/>
                        <a:gd name="connsiteX2" fmla="*/ 3297699 w 3660450"/>
                        <a:gd name="connsiteY2" fmla="*/ 0 h 4733010"/>
                        <a:gd name="connsiteX3" fmla="*/ 3660450 w 3660450"/>
                        <a:gd name="connsiteY3" fmla="*/ 362751 h 4733010"/>
                        <a:gd name="connsiteX4" fmla="*/ 3660450 w 3660450"/>
                        <a:gd name="connsiteY4" fmla="*/ 4370259 h 4733010"/>
                        <a:gd name="connsiteX5" fmla="*/ 3297699 w 3660450"/>
                        <a:gd name="connsiteY5" fmla="*/ 4733010 h 4733010"/>
                        <a:gd name="connsiteX6" fmla="*/ 362751 w 3660450"/>
                        <a:gd name="connsiteY6" fmla="*/ 4733010 h 4733010"/>
                        <a:gd name="connsiteX7" fmla="*/ 0 w 3660450"/>
                        <a:gd name="connsiteY7" fmla="*/ 4370259 h 4733010"/>
                        <a:gd name="connsiteX8" fmla="*/ 0 w 3660450"/>
                        <a:gd name="connsiteY8" fmla="*/ 362751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450" h="4733010" fill="none" extrusionOk="0">
                          <a:moveTo>
                            <a:pt x="0" y="362751"/>
                          </a:moveTo>
                          <a:cubicBezTo>
                            <a:pt x="4909" y="180514"/>
                            <a:pt x="164727" y="6357"/>
                            <a:pt x="362751" y="0"/>
                          </a:cubicBezTo>
                          <a:cubicBezTo>
                            <a:pt x="841669" y="-36474"/>
                            <a:pt x="2538042" y="-131175"/>
                            <a:pt x="3297699" y="0"/>
                          </a:cubicBezTo>
                          <a:cubicBezTo>
                            <a:pt x="3514360" y="30014"/>
                            <a:pt x="3648186" y="172475"/>
                            <a:pt x="3660450" y="362751"/>
                          </a:cubicBezTo>
                          <a:cubicBezTo>
                            <a:pt x="3758586" y="1697783"/>
                            <a:pt x="3645470" y="3717004"/>
                            <a:pt x="3660450" y="4370259"/>
                          </a:cubicBezTo>
                          <a:cubicBezTo>
                            <a:pt x="3683793" y="4565103"/>
                            <a:pt x="3481013" y="4723024"/>
                            <a:pt x="3297699" y="4733010"/>
                          </a:cubicBezTo>
                          <a:cubicBezTo>
                            <a:pt x="2777370" y="4851936"/>
                            <a:pt x="778379" y="4697115"/>
                            <a:pt x="362751" y="4733010"/>
                          </a:cubicBezTo>
                          <a:cubicBezTo>
                            <a:pt x="141843" y="4761439"/>
                            <a:pt x="-4112" y="4573992"/>
                            <a:pt x="0" y="4370259"/>
                          </a:cubicBezTo>
                          <a:cubicBezTo>
                            <a:pt x="-96102" y="2943052"/>
                            <a:pt x="48379" y="1938337"/>
                            <a:pt x="0" y="362751"/>
                          </a:cubicBezTo>
                          <a:close/>
                        </a:path>
                        <a:path w="3660450" h="4733010" stroke="0" extrusionOk="0">
                          <a:moveTo>
                            <a:pt x="0" y="362751"/>
                          </a:moveTo>
                          <a:cubicBezTo>
                            <a:pt x="-2632" y="154807"/>
                            <a:pt x="181180" y="-20495"/>
                            <a:pt x="362751" y="0"/>
                          </a:cubicBezTo>
                          <a:cubicBezTo>
                            <a:pt x="1747960" y="138061"/>
                            <a:pt x="2766214" y="95278"/>
                            <a:pt x="3297699" y="0"/>
                          </a:cubicBezTo>
                          <a:cubicBezTo>
                            <a:pt x="3489148" y="-32422"/>
                            <a:pt x="3658681" y="170008"/>
                            <a:pt x="3660450" y="362751"/>
                          </a:cubicBezTo>
                          <a:cubicBezTo>
                            <a:pt x="3586649" y="1115819"/>
                            <a:pt x="3707463" y="3664809"/>
                            <a:pt x="3660450" y="4370259"/>
                          </a:cubicBezTo>
                          <a:cubicBezTo>
                            <a:pt x="3628890" y="4582805"/>
                            <a:pt x="3508882" y="4723373"/>
                            <a:pt x="3297699" y="4733010"/>
                          </a:cubicBezTo>
                          <a:cubicBezTo>
                            <a:pt x="2764561" y="4701850"/>
                            <a:pt x="806947" y="4839871"/>
                            <a:pt x="362751" y="4733010"/>
                          </a:cubicBezTo>
                          <a:cubicBezTo>
                            <a:pt x="179228" y="4700474"/>
                            <a:pt x="3341" y="4570944"/>
                            <a:pt x="0" y="4370259"/>
                          </a:cubicBezTo>
                          <a:cubicBezTo>
                            <a:pt x="-80007" y="3213872"/>
                            <a:pt x="67080" y="1584786"/>
                            <a:pt x="0" y="3627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002060"/>
                  </a:solidFill>
                  <a:latin typeface="Cambria" panose="02040503050406030204" pitchFamily="18" charset="0"/>
                  <a:ea typeface="Cambria" panose="02040503050406030204" pitchFamily="18" charset="0"/>
                </a:rPr>
                <a:t> 3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600" b="1" dirty="0">
                  <a:solidFill>
                    <a:srgbClr val="002060"/>
                  </a:solidFill>
                  <a:latin typeface="Cambria" panose="02040503050406030204" pitchFamily="18" charset="0"/>
                  <a:ea typeface="Cambria" panose="02040503050406030204" pitchFamily="18" charset="0"/>
                </a:rPr>
                <a:t> = ..?..  </a:t>
              </a:r>
              <a:r>
                <a:rPr lang="en-US" alt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6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6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3 000 000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dirty="0">
                    <a:solidFill>
                      <a:prstClr val="black"/>
                    </a:solidFill>
                    <a:latin typeface="UTM Avo" panose="02040603050506020204" pitchFamily="18" charset="0"/>
                    <a:ea typeface="思源黑体 CN Medium" panose="020B0600000000000000" pitchFamily="34" charset="-122"/>
                    <a:sym typeface="Arial" panose="020B0604020202020204" pitchFamily="34" charset="0"/>
                  </a:rPr>
                  <a:t>300 000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7746" y="2228138"/>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909" y="513919"/>
            <a:ext cx="1583678" cy="1583678"/>
          </a:xfrm>
          <a:prstGeom prst="ellipse">
            <a:avLst/>
          </a:prstGeom>
          <a:ln>
            <a:noFill/>
          </a:ln>
          <a:effectLst>
            <a:softEdge rad="112500"/>
          </a:effectLst>
        </p:spPr>
      </p:pic>
      <p:pic>
        <p:nvPicPr>
          <p:cNvPr id="104" name="图片 31">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7846" b="7846"/>
          <a:stretch/>
        </p:blipFill>
        <p:spPr>
          <a:xfrm>
            <a:off x="2018517" y="1028529"/>
            <a:ext cx="1126989" cy="950149"/>
          </a:xfrm>
          <a:prstGeom prst="rect">
            <a:avLst/>
          </a:prstGeom>
        </p:spPr>
      </p:pic>
    </p:spTree>
    <p:extLst>
      <p:ext uri="{BB962C8B-B14F-4D97-AF65-F5344CB8AC3E}">
        <p14:creationId xmlns:p14="http://schemas.microsoft.com/office/powerpoint/2010/main" val="1837958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left)">
                                      <p:cBhvr>
                                        <p:cTn id="2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9"/>
                                        </p:tgtEl>
                                        <p:attrNameLst>
                                          <p:attrName>style.visibility</p:attrName>
                                        </p:attrNameLst>
                                      </p:cBhvr>
                                      <p:to>
                                        <p:strVal val="visible"/>
                                      </p:to>
                                    </p:set>
                                    <p:animEffect transition="in" filter="wipe(down)">
                                      <p:cBhvr>
                                        <p:cTn id="29" dur="500"/>
                                        <p:tgtEl>
                                          <p:spTgt spid="99"/>
                                        </p:tgtEl>
                                      </p:cBhvr>
                                    </p:animEffect>
                                  </p:childTnLst>
                                  <p:subTnLst>
                                    <p:audio>
                                      <p:cMediaNode>
                                        <p:cTn display="0" masterRel="sameClick">
                                          <p:stCondLst>
                                            <p:cond evt="begin" delay="0">
                                              <p:tn val="27"/>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1"/>
                  </p:tgtEl>
                </p:cond>
              </p:nextCondLst>
            </p:seq>
            <p:seq concurrent="1" nextAc="seek">
              <p:cTn id="30" restart="whenNotActive" fill="hold" evtFilter="cancelBubble" nodeType="interactiveSeq">
                <p:stCondLst>
                  <p:cond evt="onClick" delay="0">
                    <p:tgtEl>
                      <p:spTgt spid="102"/>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down)">
                                      <p:cBhvr>
                                        <p:cTn id="35" dur="500"/>
                                        <p:tgtEl>
                                          <p:spTgt spid="97"/>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2"/>
                  </p:tgtEl>
                </p:cond>
              </p:nextCondLst>
            </p:seq>
            <p:seq concurrent="1" nextAc="seek">
              <p:cTn id="36" restart="whenNotActive" fill="hold" evtFilter="cancelBubble" nodeType="interactiveSeq">
                <p:stCondLst>
                  <p:cond evt="onClick" delay="0">
                    <p:tgtEl>
                      <p:spTgt spid="103"/>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down)">
                                      <p:cBhvr>
                                        <p:cTn id="41" dur="500"/>
                                        <p:tgtEl>
                                          <p:spTgt spid="98"/>
                                        </p:tgtEl>
                                      </p:cBhvr>
                                    </p:animEffect>
                                  </p:childTnLst>
                                  <p:subTnLst>
                                    <p:audio>
                                      <p:cMediaNode>
                                        <p:cTn display="0" masterRel="sameClick">
                                          <p:stCondLst>
                                            <p:cond evt="begin" delay="0">
                                              <p:tn val="39"/>
                                            </p:cond>
                                          </p:stCondLst>
                                          <p:endCondLst>
                                            <p:cond evt="onStopAudio" delay="0">
                                              <p:tgtEl>
                                                <p:sldTgt/>
                                              </p:tgtEl>
                                            </p:cond>
                                          </p:endCondLst>
                                        </p:cTn>
                                        <p:tgtEl>
                                          <p:sndTgt r:embed="rId3" name="Tieng-bao-sai-www_tiengdong_com.wav"/>
                                        </p:tgtEl>
                                      </p:cMediaNode>
                                    </p:audio>
                                  </p:subTnLst>
                                </p:cTn>
                              </p:par>
                            </p:childTnLst>
                          </p:cTn>
                        </p:par>
                      </p:childTnLst>
                    </p:cTn>
                  </p:par>
                </p:childTnLst>
              </p:cTn>
              <p:nextCondLst>
                <p:cond evt="onClick" delay="0">
                  <p:tgtEl>
                    <p:spTgt spid="10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4 000 000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400</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40</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4</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325"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6515" y="2449970"/>
            <a:ext cx="1583678" cy="1583678"/>
          </a:xfrm>
          <a:prstGeom prst="ellipse">
            <a:avLst/>
          </a:prstGeom>
          <a:ln>
            <a:noFill/>
          </a:ln>
          <a:effectLst>
            <a:softEdge rad="112500"/>
          </a:effectLst>
        </p:spPr>
      </p:pic>
      <p:pic>
        <p:nvPicPr>
          <p:cNvPr id="73" name="图片 32">
            <a:hlinkClick r:id="rId7" action="ppaction://hlinksldjump"/>
          </p:cNvPr>
          <p:cNvPicPr>
            <a:picLocks noChangeAspect="1"/>
          </p:cNvPicPr>
          <p:nvPr/>
        </p:nvPicPr>
        <p:blipFill rotWithShape="1">
          <a:blip r:embed="rId8" cstate="print">
            <a:extLst>
              <a:ext uri="{28A0092B-C50C-407E-A947-70E740481C1C}">
                <a14:useLocalDpi xmlns:a14="http://schemas.microsoft.com/office/drawing/2010/main" val="0"/>
              </a:ext>
            </a:extLst>
          </a:blip>
          <a:srcRect t="688" b="688"/>
          <a:stretch/>
        </p:blipFill>
        <p:spPr>
          <a:xfrm>
            <a:off x="2064653" y="981399"/>
            <a:ext cx="1058982" cy="1044410"/>
          </a:xfrm>
          <a:prstGeom prst="rect">
            <a:avLst/>
          </a:prstGeom>
        </p:spPr>
      </p:pic>
    </p:spTree>
    <p:extLst>
      <p:ext uri="{BB962C8B-B14F-4D97-AF65-F5344CB8AC3E}">
        <p14:creationId xmlns:p14="http://schemas.microsoft.com/office/powerpoint/2010/main" val="150816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581025" y="889873"/>
            <a:ext cx="3948325" cy="4776124"/>
            <a:chOff x="848103" y="1816100"/>
            <a:chExt cx="3192583" cy="3819075"/>
          </a:xfrm>
        </p:grpSpPr>
        <p:sp>
          <p:nvSpPr>
            <p:cNvPr id="61" name="矩形: 圆角 19">
              <a:extLst>
                <a:ext uri="{FF2B5EF4-FFF2-40B4-BE49-F238E27FC236}">
                  <a16:creationId xmlns:a16="http://schemas.microsoft.com/office/drawing/2014/main" id="{508F0F7B-540E-4BDD-841E-9EBB0DAA2840}"/>
                </a:ext>
              </a:extLst>
            </p:cNvPr>
            <p:cNvSpPr/>
            <p:nvPr/>
          </p:nvSpPr>
          <p:spPr>
            <a:xfrm>
              <a:off x="1278436" y="1850575"/>
              <a:ext cx="2762250" cy="3784600"/>
            </a:xfrm>
            <a:custGeom>
              <a:avLst/>
              <a:gdLst>
                <a:gd name="connsiteX0" fmla="*/ 0 w 2762250"/>
                <a:gd name="connsiteY0" fmla="*/ 273739 h 3784600"/>
                <a:gd name="connsiteX1" fmla="*/ 273739 w 2762250"/>
                <a:gd name="connsiteY1" fmla="*/ 0 h 3784600"/>
                <a:gd name="connsiteX2" fmla="*/ 2488511 w 2762250"/>
                <a:gd name="connsiteY2" fmla="*/ 0 h 3784600"/>
                <a:gd name="connsiteX3" fmla="*/ 2762250 w 2762250"/>
                <a:gd name="connsiteY3" fmla="*/ 273739 h 3784600"/>
                <a:gd name="connsiteX4" fmla="*/ 2762250 w 2762250"/>
                <a:gd name="connsiteY4" fmla="*/ 3510861 h 3784600"/>
                <a:gd name="connsiteX5" fmla="*/ 2488511 w 2762250"/>
                <a:gd name="connsiteY5" fmla="*/ 3784600 h 3784600"/>
                <a:gd name="connsiteX6" fmla="*/ 273739 w 2762250"/>
                <a:gd name="connsiteY6" fmla="*/ 3784600 h 3784600"/>
                <a:gd name="connsiteX7" fmla="*/ 0 w 2762250"/>
                <a:gd name="connsiteY7" fmla="*/ 3510861 h 3784600"/>
                <a:gd name="connsiteX8" fmla="*/ 0 w 2762250"/>
                <a:gd name="connsiteY8" fmla="*/ 27373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2250" h="3784600" fill="none" extrusionOk="0">
                  <a:moveTo>
                    <a:pt x="0" y="273739"/>
                  </a:moveTo>
                  <a:cubicBezTo>
                    <a:pt x="6900" y="148001"/>
                    <a:pt x="132483" y="27222"/>
                    <a:pt x="273739" y="0"/>
                  </a:cubicBezTo>
                  <a:cubicBezTo>
                    <a:pt x="780968" y="-36474"/>
                    <a:pt x="2074172" y="-131175"/>
                    <a:pt x="2488511" y="0"/>
                  </a:cubicBezTo>
                  <a:cubicBezTo>
                    <a:pt x="2642246" y="4696"/>
                    <a:pt x="2741110" y="139907"/>
                    <a:pt x="2762250" y="273739"/>
                  </a:cubicBezTo>
                  <a:cubicBezTo>
                    <a:pt x="2860386" y="958710"/>
                    <a:pt x="2747270" y="2997164"/>
                    <a:pt x="2762250" y="3510861"/>
                  </a:cubicBezTo>
                  <a:cubicBezTo>
                    <a:pt x="2768707" y="3660522"/>
                    <a:pt x="2628784" y="3778202"/>
                    <a:pt x="2488511" y="3784600"/>
                  </a:cubicBezTo>
                  <a:cubicBezTo>
                    <a:pt x="1903160" y="3903526"/>
                    <a:pt x="713704" y="3748705"/>
                    <a:pt x="273739" y="3784600"/>
                  </a:cubicBezTo>
                  <a:cubicBezTo>
                    <a:pt x="118189" y="3790638"/>
                    <a:pt x="-11458" y="3671493"/>
                    <a:pt x="0" y="3510861"/>
                  </a:cubicBezTo>
                  <a:cubicBezTo>
                    <a:pt x="-96102" y="2394014"/>
                    <a:pt x="48379" y="1018912"/>
                    <a:pt x="0" y="273739"/>
                  </a:cubicBezTo>
                  <a:close/>
                </a:path>
                <a:path w="2762250" h="3784600" stroke="0" extrusionOk="0">
                  <a:moveTo>
                    <a:pt x="0" y="273739"/>
                  </a:moveTo>
                  <a:cubicBezTo>
                    <a:pt x="-6030" y="105143"/>
                    <a:pt x="129723" y="-7824"/>
                    <a:pt x="273739" y="0"/>
                  </a:cubicBezTo>
                  <a:cubicBezTo>
                    <a:pt x="1047500" y="138061"/>
                    <a:pt x="1637073" y="95278"/>
                    <a:pt x="2488511" y="0"/>
                  </a:cubicBezTo>
                  <a:cubicBezTo>
                    <a:pt x="2633097" y="-24048"/>
                    <a:pt x="2760314" y="130874"/>
                    <a:pt x="2762250" y="273739"/>
                  </a:cubicBezTo>
                  <a:cubicBezTo>
                    <a:pt x="2688449" y="722461"/>
                    <a:pt x="2809263" y="2558356"/>
                    <a:pt x="2762250" y="3510861"/>
                  </a:cubicBezTo>
                  <a:cubicBezTo>
                    <a:pt x="2741149" y="3670203"/>
                    <a:pt x="2648256" y="3776987"/>
                    <a:pt x="2488511" y="3784600"/>
                  </a:cubicBezTo>
                  <a:cubicBezTo>
                    <a:pt x="2226330" y="3753440"/>
                    <a:pt x="1320669" y="3891461"/>
                    <a:pt x="273739" y="3784600"/>
                  </a:cubicBezTo>
                  <a:cubicBezTo>
                    <a:pt x="130924" y="3768414"/>
                    <a:pt x="17365" y="3663825"/>
                    <a:pt x="0" y="3510861"/>
                  </a:cubicBezTo>
                  <a:cubicBezTo>
                    <a:pt x="-80007" y="2923976"/>
                    <a:pt x="67080" y="1345095"/>
                    <a:pt x="0" y="273739"/>
                  </a:cubicBezTo>
                  <a:close/>
                </a:path>
              </a:pathLst>
            </a:custGeom>
            <a:solidFill>
              <a:srgbClr val="B54D06"/>
            </a:solidFill>
            <a:ln w="28575">
              <a:solidFill>
                <a:srgbClr val="B54D06"/>
              </a:solidFill>
              <a:extLst>
                <a:ext uri="{C807C97D-BFC1-408E-A445-0C87EB9F89A2}">
                  <ask:lineSketchStyleProps xmlns:ask="http://schemas.microsoft.com/office/drawing/2018/sketchyshapes" sd="3690286337">
                    <a:prstGeom prst="roundRect">
                      <a:avLst>
                        <a:gd name="adj" fmla="val 99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
          <p:nvSpPr>
            <p:cNvPr id="62" name="矩形: 圆角 21"/>
            <p:cNvSpPr/>
            <p:nvPr/>
          </p:nvSpPr>
          <p:spPr>
            <a:xfrm>
              <a:off x="848103" y="1816100"/>
              <a:ext cx="3036827" cy="3784600"/>
            </a:xfrm>
            <a:custGeom>
              <a:avLst/>
              <a:gdLst>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 name="connsiteX0" fmla="*/ 0 w 3036827"/>
                <a:gd name="connsiteY0" fmla="*/ 297609 h 3784600"/>
                <a:gd name="connsiteX1" fmla="*/ 300949 w 3036827"/>
                <a:gd name="connsiteY1" fmla="*/ 0 h 3784600"/>
                <a:gd name="connsiteX2" fmla="*/ 2735877 w 3036827"/>
                <a:gd name="connsiteY2" fmla="*/ 0 h 3784600"/>
                <a:gd name="connsiteX3" fmla="*/ 3036827 w 3036827"/>
                <a:gd name="connsiteY3" fmla="*/ 297609 h 3784600"/>
                <a:gd name="connsiteX4" fmla="*/ 3036827 w 3036827"/>
                <a:gd name="connsiteY4" fmla="*/ 3486990 h 3784600"/>
                <a:gd name="connsiteX5" fmla="*/ 2735877 w 3036827"/>
                <a:gd name="connsiteY5" fmla="*/ 3784600 h 3784600"/>
                <a:gd name="connsiteX6" fmla="*/ 300949 w 3036827"/>
                <a:gd name="connsiteY6" fmla="*/ 3784600 h 3784600"/>
                <a:gd name="connsiteX7" fmla="*/ 0 w 3036827"/>
                <a:gd name="connsiteY7" fmla="*/ 3486990 h 3784600"/>
                <a:gd name="connsiteX8" fmla="*/ 0 w 3036827"/>
                <a:gd name="connsiteY8" fmla="*/ 297609 h 37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6827" h="3784600" fill="none" extrusionOk="0">
                  <a:moveTo>
                    <a:pt x="0" y="297609"/>
                  </a:moveTo>
                  <a:cubicBezTo>
                    <a:pt x="3667" y="146709"/>
                    <a:pt x="141311" y="17882"/>
                    <a:pt x="300949" y="0"/>
                  </a:cubicBezTo>
                  <a:cubicBezTo>
                    <a:pt x="1190991" y="-6590"/>
                    <a:pt x="1575298" y="-95786"/>
                    <a:pt x="2735877" y="0"/>
                  </a:cubicBezTo>
                  <a:cubicBezTo>
                    <a:pt x="2915211" y="23905"/>
                    <a:pt x="3008399" y="156411"/>
                    <a:pt x="3036827" y="297609"/>
                  </a:cubicBezTo>
                  <a:cubicBezTo>
                    <a:pt x="3138853" y="928688"/>
                    <a:pt x="3052909" y="3078390"/>
                    <a:pt x="3036827" y="3486990"/>
                  </a:cubicBezTo>
                  <a:cubicBezTo>
                    <a:pt x="3062568" y="3645344"/>
                    <a:pt x="2876653" y="3769731"/>
                    <a:pt x="2735877" y="3784600"/>
                  </a:cubicBezTo>
                  <a:cubicBezTo>
                    <a:pt x="2202636" y="3920844"/>
                    <a:pt x="989882" y="3765347"/>
                    <a:pt x="300949" y="3784600"/>
                  </a:cubicBezTo>
                  <a:cubicBezTo>
                    <a:pt x="119154" y="3805959"/>
                    <a:pt x="-32109" y="3677652"/>
                    <a:pt x="0" y="3486990"/>
                  </a:cubicBezTo>
                  <a:cubicBezTo>
                    <a:pt x="-219320" y="2587237"/>
                    <a:pt x="94200" y="1875835"/>
                    <a:pt x="0" y="297609"/>
                  </a:cubicBezTo>
                  <a:close/>
                </a:path>
                <a:path w="3036827" h="3784600" stroke="0" extrusionOk="0">
                  <a:moveTo>
                    <a:pt x="0" y="297609"/>
                  </a:moveTo>
                  <a:cubicBezTo>
                    <a:pt x="-15852" y="108770"/>
                    <a:pt x="142006" y="-4482"/>
                    <a:pt x="300949" y="0"/>
                  </a:cubicBezTo>
                  <a:cubicBezTo>
                    <a:pt x="1053920" y="25327"/>
                    <a:pt x="1705952" y="111293"/>
                    <a:pt x="2735877" y="0"/>
                  </a:cubicBezTo>
                  <a:cubicBezTo>
                    <a:pt x="2906003" y="-22534"/>
                    <a:pt x="3027498" y="122260"/>
                    <a:pt x="3036827" y="297609"/>
                  </a:cubicBezTo>
                  <a:cubicBezTo>
                    <a:pt x="2989671" y="1701164"/>
                    <a:pt x="3014476" y="2439756"/>
                    <a:pt x="3036827" y="3486990"/>
                  </a:cubicBezTo>
                  <a:cubicBezTo>
                    <a:pt x="3025288" y="3666457"/>
                    <a:pt x="2943415" y="3780365"/>
                    <a:pt x="2735877" y="3784600"/>
                  </a:cubicBezTo>
                  <a:cubicBezTo>
                    <a:pt x="2158100" y="3732468"/>
                    <a:pt x="952853" y="3981174"/>
                    <a:pt x="300949" y="3784600"/>
                  </a:cubicBezTo>
                  <a:cubicBezTo>
                    <a:pt x="139246" y="3782462"/>
                    <a:pt x="16392" y="3645205"/>
                    <a:pt x="0" y="3486990"/>
                  </a:cubicBezTo>
                  <a:cubicBezTo>
                    <a:pt x="46212" y="2407990"/>
                    <a:pt x="95187" y="1632915"/>
                    <a:pt x="0" y="297609"/>
                  </a:cubicBezTo>
                  <a:close/>
                </a:path>
                <a:path w="3036827" h="3784600" fill="none" stroke="0" extrusionOk="0">
                  <a:moveTo>
                    <a:pt x="0" y="297609"/>
                  </a:moveTo>
                  <a:cubicBezTo>
                    <a:pt x="134" y="134711"/>
                    <a:pt x="151096" y="-106"/>
                    <a:pt x="300949" y="0"/>
                  </a:cubicBezTo>
                  <a:cubicBezTo>
                    <a:pt x="1167478" y="-57285"/>
                    <a:pt x="1620759" y="-76535"/>
                    <a:pt x="2735877" y="0"/>
                  </a:cubicBezTo>
                  <a:cubicBezTo>
                    <a:pt x="2907489" y="-1281"/>
                    <a:pt x="3014680" y="165030"/>
                    <a:pt x="3036827" y="297609"/>
                  </a:cubicBezTo>
                  <a:cubicBezTo>
                    <a:pt x="3123358" y="930687"/>
                    <a:pt x="3033444" y="3084470"/>
                    <a:pt x="3036827" y="3486990"/>
                  </a:cubicBezTo>
                  <a:cubicBezTo>
                    <a:pt x="3029916" y="3657066"/>
                    <a:pt x="2917977" y="3759753"/>
                    <a:pt x="2735877" y="3784600"/>
                  </a:cubicBezTo>
                  <a:cubicBezTo>
                    <a:pt x="2212056" y="3751494"/>
                    <a:pt x="1068419" y="3799309"/>
                    <a:pt x="300949" y="3784600"/>
                  </a:cubicBezTo>
                  <a:cubicBezTo>
                    <a:pt x="130208" y="3786532"/>
                    <a:pt x="-14466" y="3668509"/>
                    <a:pt x="0" y="3486990"/>
                  </a:cubicBezTo>
                  <a:cubicBezTo>
                    <a:pt x="-98316" y="2545233"/>
                    <a:pt x="21172" y="1856814"/>
                    <a:pt x="0" y="297609"/>
                  </a:cubicBezTo>
                  <a:close/>
                </a:path>
              </a:pathLst>
            </a:custGeom>
            <a:solidFill>
              <a:schemeClr val="bg1"/>
            </a:solidFill>
            <a:ln w="28575">
              <a:solidFill>
                <a:srgbClr val="B54D06"/>
              </a:solidFill>
              <a:extLst>
                <a:ext uri="{C807C97D-BFC1-408E-A445-0C87EB9F89A2}">
                  <ask:lineSketchStyleProps xmlns:ask="http://schemas.microsoft.com/office/drawing/2018/sketchyshapes" sd="3690286337">
                    <a:custGeom>
                      <a:avLst/>
                      <a:gdLst>
                        <a:gd name="connsiteX0" fmla="*/ 0 w 3755699"/>
                        <a:gd name="connsiteY0" fmla="*/ 372190 h 4733010"/>
                        <a:gd name="connsiteX1" fmla="*/ 372190 w 3755699"/>
                        <a:gd name="connsiteY1" fmla="*/ 0 h 4733010"/>
                        <a:gd name="connsiteX2" fmla="*/ 3383509 w 3755699"/>
                        <a:gd name="connsiteY2" fmla="*/ 0 h 4733010"/>
                        <a:gd name="connsiteX3" fmla="*/ 3755699 w 3755699"/>
                        <a:gd name="connsiteY3" fmla="*/ 372190 h 4733010"/>
                        <a:gd name="connsiteX4" fmla="*/ 3755699 w 3755699"/>
                        <a:gd name="connsiteY4" fmla="*/ 4360820 h 4733010"/>
                        <a:gd name="connsiteX5" fmla="*/ 3383509 w 3755699"/>
                        <a:gd name="connsiteY5" fmla="*/ 4733010 h 4733010"/>
                        <a:gd name="connsiteX6" fmla="*/ 372190 w 3755699"/>
                        <a:gd name="connsiteY6" fmla="*/ 4733010 h 4733010"/>
                        <a:gd name="connsiteX7" fmla="*/ 0 w 3755699"/>
                        <a:gd name="connsiteY7" fmla="*/ 4360820 h 4733010"/>
                        <a:gd name="connsiteX8" fmla="*/ 0 w 3755699"/>
                        <a:gd name="connsiteY8" fmla="*/ 372190 h 473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55699" h="4733010" fill="none" extrusionOk="0">
                          <a:moveTo>
                            <a:pt x="0" y="372190"/>
                          </a:moveTo>
                          <a:cubicBezTo>
                            <a:pt x="1758" y="173117"/>
                            <a:pt x="172407" y="15829"/>
                            <a:pt x="372190" y="0"/>
                          </a:cubicBezTo>
                          <a:cubicBezTo>
                            <a:pt x="1462205" y="-36474"/>
                            <a:pt x="1943302" y="-131175"/>
                            <a:pt x="3383509" y="0"/>
                          </a:cubicBezTo>
                          <a:cubicBezTo>
                            <a:pt x="3603263" y="26115"/>
                            <a:pt x="3733212" y="185091"/>
                            <a:pt x="3755699" y="372190"/>
                          </a:cubicBezTo>
                          <a:cubicBezTo>
                            <a:pt x="3853835" y="1124994"/>
                            <a:pt x="3740719" y="3847578"/>
                            <a:pt x="3755699" y="4360820"/>
                          </a:cubicBezTo>
                          <a:cubicBezTo>
                            <a:pt x="3780133" y="4560620"/>
                            <a:pt x="3580039" y="4727717"/>
                            <a:pt x="3383509" y="4733010"/>
                          </a:cubicBezTo>
                          <a:cubicBezTo>
                            <a:pt x="2822944" y="4851936"/>
                            <a:pt x="1355392" y="4697115"/>
                            <a:pt x="372190" y="4733010"/>
                          </a:cubicBezTo>
                          <a:cubicBezTo>
                            <a:pt x="151744" y="4753595"/>
                            <a:pt x="-25104" y="4587080"/>
                            <a:pt x="0" y="4360820"/>
                          </a:cubicBezTo>
                          <a:cubicBezTo>
                            <a:pt x="-96102" y="3270898"/>
                            <a:pt x="48379" y="2288836"/>
                            <a:pt x="0" y="372190"/>
                          </a:cubicBezTo>
                          <a:close/>
                        </a:path>
                        <a:path w="3755699" h="4733010" stroke="0" extrusionOk="0">
                          <a:moveTo>
                            <a:pt x="0" y="372190"/>
                          </a:moveTo>
                          <a:cubicBezTo>
                            <a:pt x="-8955" y="140774"/>
                            <a:pt x="171088" y="-4861"/>
                            <a:pt x="372190" y="0"/>
                          </a:cubicBezTo>
                          <a:cubicBezTo>
                            <a:pt x="1255272" y="138061"/>
                            <a:pt x="2060712" y="95278"/>
                            <a:pt x="3383509" y="0"/>
                          </a:cubicBezTo>
                          <a:cubicBezTo>
                            <a:pt x="3585474" y="-13089"/>
                            <a:pt x="3753612" y="175599"/>
                            <a:pt x="3755699" y="372190"/>
                          </a:cubicBezTo>
                          <a:cubicBezTo>
                            <a:pt x="3681898" y="2066276"/>
                            <a:pt x="3802712" y="2956098"/>
                            <a:pt x="3755699" y="4360820"/>
                          </a:cubicBezTo>
                          <a:cubicBezTo>
                            <a:pt x="3752542" y="4567596"/>
                            <a:pt x="3615467" y="4709538"/>
                            <a:pt x="3383509" y="4733010"/>
                          </a:cubicBezTo>
                          <a:cubicBezTo>
                            <a:pt x="2640327" y="4701850"/>
                            <a:pt x="1161588" y="4839871"/>
                            <a:pt x="372190" y="4733010"/>
                          </a:cubicBezTo>
                          <a:cubicBezTo>
                            <a:pt x="177550" y="4711895"/>
                            <a:pt x="25479" y="4568989"/>
                            <a:pt x="0" y="4360820"/>
                          </a:cubicBezTo>
                          <a:cubicBezTo>
                            <a:pt x="-80007" y="3004534"/>
                            <a:pt x="67080" y="1979544"/>
                            <a:pt x="0" y="3721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 6 430 000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2400" b="1" dirty="0">
                  <a:solidFill>
                    <a:srgbClr val="002060"/>
                  </a:solidFill>
                  <a:latin typeface="Cambria" panose="02040503050406030204" pitchFamily="18" charset="0"/>
                  <a:ea typeface="Cambria" panose="02040503050406030204" pitchFamily="18" charset="0"/>
                </a:rPr>
                <a:t> = ..?..  k</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24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2400" b="1" dirty="0">
                  <a:solidFill>
                    <a:srgbClr val="002060"/>
                  </a:solidFill>
                  <a:latin typeface="Cambria" panose="02040503050406030204" pitchFamily="18" charset="0"/>
                  <a:ea typeface="Cambria" panose="02040503050406030204" pitchFamily="18" charset="0"/>
                </a:rPr>
                <a:t>    </a:t>
              </a:r>
            </a:p>
          </p:txBody>
        </p:sp>
      </p:grpSp>
      <p:grpSp>
        <p:nvGrpSpPr>
          <p:cNvPr id="103" name="Group c"/>
          <p:cNvGrpSpPr/>
          <p:nvPr/>
        </p:nvGrpSpPr>
        <p:grpSpPr>
          <a:xfrm>
            <a:off x="4689219" y="4328604"/>
            <a:ext cx="6612802" cy="1534349"/>
            <a:chOff x="4689219" y="4328604"/>
            <a:chExt cx="6612802" cy="1534349"/>
          </a:xfrm>
        </p:grpSpPr>
        <p:grpSp>
          <p:nvGrpSpPr>
            <p:cNvPr id="70" name="Group 69"/>
            <p:cNvGrpSpPr/>
            <p:nvPr/>
          </p:nvGrpSpPr>
          <p:grpSpPr>
            <a:xfrm>
              <a:off x="5536059" y="4328604"/>
              <a:ext cx="5765962" cy="1320720"/>
              <a:chOff x="1268095" y="3746863"/>
              <a:chExt cx="2421800" cy="536121"/>
            </a:xfrm>
          </p:grpSpPr>
          <p:sp>
            <p:nvSpPr>
              <p:cNvPr id="71"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72"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28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37" name="Google Shape;293;p27">
              <a:extLst>
                <a:ext uri="{FF2B5EF4-FFF2-40B4-BE49-F238E27FC236}">
                  <a16:creationId xmlns:a16="http://schemas.microsoft.com/office/drawing/2014/main" id="{F2A58BBE-857C-B7E7-1F2E-08AE92DBEF2C}"/>
                </a:ext>
              </a:extLst>
            </p:cNvPr>
            <p:cNvGrpSpPr/>
            <p:nvPr/>
          </p:nvGrpSpPr>
          <p:grpSpPr>
            <a:xfrm rot="21403310">
              <a:off x="4689219" y="4394865"/>
              <a:ext cx="1561143" cy="1468088"/>
              <a:chOff x="3452031" y="1404273"/>
              <a:chExt cx="1016859" cy="609422"/>
            </a:xfrm>
          </p:grpSpPr>
          <p:sp>
            <p:nvSpPr>
              <p:cNvPr id="39" name="Google Shape;294;p27">
                <a:extLst>
                  <a:ext uri="{FF2B5EF4-FFF2-40B4-BE49-F238E27FC236}">
                    <a16:creationId xmlns:a16="http://schemas.microsoft.com/office/drawing/2014/main" id="{D2D4C231-1A38-0FD5-456C-7727953658B5}"/>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95;p27">
                <a:extLst>
                  <a:ext uri="{FF2B5EF4-FFF2-40B4-BE49-F238E27FC236}">
                    <a16:creationId xmlns:a16="http://schemas.microsoft.com/office/drawing/2014/main" id="{C6042492-5720-5EF8-460D-9B620F907D2A}"/>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96;p27">
                <a:extLst>
                  <a:ext uri="{FF2B5EF4-FFF2-40B4-BE49-F238E27FC236}">
                    <a16:creationId xmlns:a16="http://schemas.microsoft.com/office/drawing/2014/main" id="{35CAD6B6-EF25-29EC-FFE3-51ACB233C350}"/>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97;p27">
                <a:extLst>
                  <a:ext uri="{FF2B5EF4-FFF2-40B4-BE49-F238E27FC236}">
                    <a16:creationId xmlns:a16="http://schemas.microsoft.com/office/drawing/2014/main" id="{3FEAE17A-DCBB-78BC-B638-77F55F91A83B}"/>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98;p27">
                <a:extLst>
                  <a:ext uri="{FF2B5EF4-FFF2-40B4-BE49-F238E27FC236}">
                    <a16:creationId xmlns:a16="http://schemas.microsoft.com/office/drawing/2014/main" id="{9CD55A9E-B2A0-FFE6-0E24-5B9DCBC6DE6D}"/>
                  </a:ext>
                </a:extLst>
              </p:cNvPr>
              <p:cNvSpPr/>
              <p:nvPr/>
            </p:nvSpPr>
            <p:spPr>
              <a:xfrm>
                <a:off x="3716602" y="1453022"/>
                <a:ext cx="63968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99;p27">
                <a:extLst>
                  <a:ext uri="{FF2B5EF4-FFF2-40B4-BE49-F238E27FC236}">
                    <a16:creationId xmlns:a16="http://schemas.microsoft.com/office/drawing/2014/main" id="{9F55F073-471B-E9E9-0D09-ADFE3506C3B9}"/>
                  </a:ext>
                </a:extLst>
              </p:cNvPr>
              <p:cNvSpPr/>
              <p:nvPr/>
            </p:nvSpPr>
            <p:spPr>
              <a:xfrm>
                <a:off x="3452031" y="1438017"/>
                <a:ext cx="885799"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300;p27">
                <a:extLst>
                  <a:ext uri="{FF2B5EF4-FFF2-40B4-BE49-F238E27FC236}">
                    <a16:creationId xmlns:a16="http://schemas.microsoft.com/office/drawing/2014/main" id="{365CD12D-A523-743E-C317-7DD51707B08A}"/>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301;p27">
                <a:extLst>
                  <a:ext uri="{FF2B5EF4-FFF2-40B4-BE49-F238E27FC236}">
                    <a16:creationId xmlns:a16="http://schemas.microsoft.com/office/drawing/2014/main" id="{B1C7BB1D-A90B-2CAD-AB8F-3E73DCEDA59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302;p27">
                <a:extLst>
                  <a:ext uri="{FF2B5EF4-FFF2-40B4-BE49-F238E27FC236}">
                    <a16:creationId xmlns:a16="http://schemas.microsoft.com/office/drawing/2014/main" id="{2F464EAC-41E7-5217-27BF-290C1309E1E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303;p27">
                <a:extLst>
                  <a:ext uri="{FF2B5EF4-FFF2-40B4-BE49-F238E27FC236}">
                    <a16:creationId xmlns:a16="http://schemas.microsoft.com/office/drawing/2014/main" id="{B96E291B-536D-6F8A-DE10-B5C3253A9DEA}"/>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304;p27">
                <a:extLst>
                  <a:ext uri="{FF2B5EF4-FFF2-40B4-BE49-F238E27FC236}">
                    <a16:creationId xmlns:a16="http://schemas.microsoft.com/office/drawing/2014/main" id="{4C2F6090-8239-FE8E-CA3A-C495880CA9AC}"/>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305;p27">
                <a:extLst>
                  <a:ext uri="{FF2B5EF4-FFF2-40B4-BE49-F238E27FC236}">
                    <a16:creationId xmlns:a16="http://schemas.microsoft.com/office/drawing/2014/main" id="{92B5E5D7-6269-790F-C74E-654779B27993}"/>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306;p27">
                <a:extLst>
                  <a:ext uri="{FF2B5EF4-FFF2-40B4-BE49-F238E27FC236}">
                    <a16:creationId xmlns:a16="http://schemas.microsoft.com/office/drawing/2014/main" id="{4420934A-3245-4D5E-8DE8-4397EB0E902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307;p27">
                <a:extLst>
                  <a:ext uri="{FF2B5EF4-FFF2-40B4-BE49-F238E27FC236}">
                    <a16:creationId xmlns:a16="http://schemas.microsoft.com/office/drawing/2014/main" id="{A8CC3EDE-7215-4866-2DED-DE326B9980CB}"/>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308;p27">
                <a:extLst>
                  <a:ext uri="{FF2B5EF4-FFF2-40B4-BE49-F238E27FC236}">
                    <a16:creationId xmlns:a16="http://schemas.microsoft.com/office/drawing/2014/main" id="{BD5CEBD6-7CE7-251D-3F5C-0A8F15A3A1A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309;p27">
                <a:extLst>
                  <a:ext uri="{FF2B5EF4-FFF2-40B4-BE49-F238E27FC236}">
                    <a16:creationId xmlns:a16="http://schemas.microsoft.com/office/drawing/2014/main" id="{5A041ECF-D503-5A34-35ED-7B98EE8F9229}"/>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310;p27">
                <a:extLst>
                  <a:ext uri="{FF2B5EF4-FFF2-40B4-BE49-F238E27FC236}">
                    <a16:creationId xmlns:a16="http://schemas.microsoft.com/office/drawing/2014/main" id="{191F857A-7D0F-0BBD-5033-739B1F9DDC42}"/>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311;p27">
                <a:extLst>
                  <a:ext uri="{FF2B5EF4-FFF2-40B4-BE49-F238E27FC236}">
                    <a16:creationId xmlns:a16="http://schemas.microsoft.com/office/drawing/2014/main" id="{0AE1E744-3264-8A96-10FA-02EFCB26225C}"/>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312;p27">
                <a:extLst>
                  <a:ext uri="{FF2B5EF4-FFF2-40B4-BE49-F238E27FC236}">
                    <a16:creationId xmlns:a16="http://schemas.microsoft.com/office/drawing/2014/main" id="{3F2E924D-7F2D-08DB-4B9D-630AC9909A9E}"/>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313;p27">
                <a:extLst>
                  <a:ext uri="{FF2B5EF4-FFF2-40B4-BE49-F238E27FC236}">
                    <a16:creationId xmlns:a16="http://schemas.microsoft.com/office/drawing/2014/main" id="{64EF7073-7B3A-E758-FCB9-897D60AFBDA4}"/>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314;p27">
                <a:extLst>
                  <a:ext uri="{FF2B5EF4-FFF2-40B4-BE49-F238E27FC236}">
                    <a16:creationId xmlns:a16="http://schemas.microsoft.com/office/drawing/2014/main" id="{97A2B157-5382-58AB-0674-56950D156BE1}"/>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2" name="Group b"/>
          <p:cNvGrpSpPr/>
          <p:nvPr/>
        </p:nvGrpSpPr>
        <p:grpSpPr>
          <a:xfrm>
            <a:off x="4948385" y="2557708"/>
            <a:ext cx="6286631" cy="1371034"/>
            <a:chOff x="4948385" y="2557708"/>
            <a:chExt cx="6286631" cy="1371034"/>
          </a:xfrm>
        </p:grpSpPr>
        <p:grpSp>
          <p:nvGrpSpPr>
            <p:cNvPr id="67" name="Group 66"/>
            <p:cNvGrpSpPr/>
            <p:nvPr/>
          </p:nvGrpSpPr>
          <p:grpSpPr>
            <a:xfrm>
              <a:off x="5469054" y="2608022"/>
              <a:ext cx="5765962" cy="1320720"/>
              <a:chOff x="1268095" y="3746863"/>
              <a:chExt cx="2421800" cy="536121"/>
            </a:xfrm>
          </p:grpSpPr>
          <p:sp>
            <p:nvSpPr>
              <p:cNvPr id="68"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9"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zh-CN" sz="7200" spc="100">
                    <a:solidFill>
                      <a:prstClr val="black"/>
                    </a:solidFill>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4" name="Google Shape;282;p27">
              <a:extLst>
                <a:ext uri="{FF2B5EF4-FFF2-40B4-BE49-F238E27FC236}">
                  <a16:creationId xmlns:a16="http://schemas.microsoft.com/office/drawing/2014/main" id="{7E97E676-8A4B-8906-2FE4-22950AA1E9D9}"/>
                </a:ext>
              </a:extLst>
            </p:cNvPr>
            <p:cNvGrpSpPr/>
            <p:nvPr/>
          </p:nvGrpSpPr>
          <p:grpSpPr>
            <a:xfrm rot="21111617">
              <a:off x="4948385" y="2557708"/>
              <a:ext cx="967097" cy="1260217"/>
              <a:chOff x="2659950" y="1396779"/>
              <a:chExt cx="617985" cy="605419"/>
            </a:xfrm>
          </p:grpSpPr>
          <p:sp>
            <p:nvSpPr>
              <p:cNvPr id="6" name="Google Shape;283;p27">
                <a:extLst>
                  <a:ext uri="{FF2B5EF4-FFF2-40B4-BE49-F238E27FC236}">
                    <a16:creationId xmlns:a16="http://schemas.microsoft.com/office/drawing/2014/main" id="{88DB6699-3482-9B94-81E8-3037E2FF73DC}"/>
                  </a:ext>
                </a:extLst>
              </p:cNvPr>
              <p:cNvSpPr/>
              <p:nvPr/>
            </p:nvSpPr>
            <p:spPr>
              <a:xfrm>
                <a:off x="2659950" y="1396779"/>
                <a:ext cx="617985"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84;p27">
                <a:extLst>
                  <a:ext uri="{FF2B5EF4-FFF2-40B4-BE49-F238E27FC236}">
                    <a16:creationId xmlns:a16="http://schemas.microsoft.com/office/drawing/2014/main" id="{AA9A3EC6-AC1A-4202-1B12-828B85E36C9B}"/>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285;p27">
                <a:extLst>
                  <a:ext uri="{FF2B5EF4-FFF2-40B4-BE49-F238E27FC236}">
                    <a16:creationId xmlns:a16="http://schemas.microsoft.com/office/drawing/2014/main" id="{B354B04B-4652-E697-1795-89069AAF529B}"/>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286;p27">
                <a:extLst>
                  <a:ext uri="{FF2B5EF4-FFF2-40B4-BE49-F238E27FC236}">
                    <a16:creationId xmlns:a16="http://schemas.microsoft.com/office/drawing/2014/main" id="{2A187252-60EF-5E37-706E-4DA8AC503358}"/>
                  </a:ext>
                </a:extLst>
              </p:cNvPr>
              <p:cNvSpPr/>
              <p:nvPr/>
            </p:nvSpPr>
            <p:spPr>
              <a:xfrm>
                <a:off x="2763353" y="1494559"/>
                <a:ext cx="489364"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87;p27">
                <a:extLst>
                  <a:ext uri="{FF2B5EF4-FFF2-40B4-BE49-F238E27FC236}">
                    <a16:creationId xmlns:a16="http://schemas.microsoft.com/office/drawing/2014/main" id="{DC73BF94-13C1-D2E1-B6C0-9FA6BF5A1C9C}"/>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88;p27">
                <a:extLst>
                  <a:ext uri="{FF2B5EF4-FFF2-40B4-BE49-F238E27FC236}">
                    <a16:creationId xmlns:a16="http://schemas.microsoft.com/office/drawing/2014/main" id="{00B3FA94-7622-81A9-8674-149E70557929}"/>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89;p27">
                <a:extLst>
                  <a:ext uri="{FF2B5EF4-FFF2-40B4-BE49-F238E27FC236}">
                    <a16:creationId xmlns:a16="http://schemas.microsoft.com/office/drawing/2014/main" id="{F894E2D6-112E-8664-70D0-76D336008CB9}"/>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90;p27">
                <a:extLst>
                  <a:ext uri="{FF2B5EF4-FFF2-40B4-BE49-F238E27FC236}">
                    <a16:creationId xmlns:a16="http://schemas.microsoft.com/office/drawing/2014/main" id="{F9C95836-8CF2-206A-A12F-330EB1FBD23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91;p27">
                <a:extLst>
                  <a:ext uri="{FF2B5EF4-FFF2-40B4-BE49-F238E27FC236}">
                    <a16:creationId xmlns:a16="http://schemas.microsoft.com/office/drawing/2014/main" id="{FF2ECAC5-B428-331E-A2DD-DBDFA7927F2D}"/>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92;p27">
                <a:extLst>
                  <a:ext uri="{FF2B5EF4-FFF2-40B4-BE49-F238E27FC236}">
                    <a16:creationId xmlns:a16="http://schemas.microsoft.com/office/drawing/2014/main" id="{41EB5D8E-0A0E-68F3-7B6F-05B82D82C4E5}"/>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101" name="Group a"/>
          <p:cNvGrpSpPr/>
          <p:nvPr/>
        </p:nvGrpSpPr>
        <p:grpSpPr>
          <a:xfrm>
            <a:off x="4987475" y="485138"/>
            <a:ext cx="6220132" cy="1501840"/>
            <a:chOff x="4987475" y="485138"/>
            <a:chExt cx="6220132" cy="1501840"/>
          </a:xfrm>
        </p:grpSpPr>
        <p:grpSp>
          <p:nvGrpSpPr>
            <p:cNvPr id="64" name="Group 63"/>
            <p:cNvGrpSpPr/>
            <p:nvPr/>
          </p:nvGrpSpPr>
          <p:grpSpPr>
            <a:xfrm>
              <a:off x="5441645" y="666258"/>
              <a:ext cx="5765962" cy="1320720"/>
              <a:chOff x="1268095" y="3746863"/>
              <a:chExt cx="2421800" cy="536121"/>
            </a:xfrm>
          </p:grpSpPr>
          <p:sp>
            <p:nvSpPr>
              <p:cNvPr id="65" name="文本框 17">
                <a:extLst>
                  <a:ext uri="{FF2B5EF4-FFF2-40B4-BE49-F238E27FC236}">
                    <a16:creationId xmlns:a16="http://schemas.microsoft.com/office/drawing/2014/main" id="{3038CB48-43C5-47BF-9917-F81B41DA23B1}"/>
                  </a:ext>
                </a:extLst>
              </p:cNvPr>
              <p:cNvSpPr txBox="1"/>
              <p:nvPr/>
            </p:nvSpPr>
            <p:spPr>
              <a:xfrm>
                <a:off x="1333410" y="3804829"/>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rgbClr val="B54D06"/>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100" normalizeH="0" baseline="0" noProof="0" dirty="0">
                  <a:ln>
                    <a:noFill/>
                  </a:ln>
                  <a:solidFill>
                    <a:prstClr val="black"/>
                  </a:solidFill>
                  <a:effectLst/>
                  <a:uLnTx/>
                  <a:uFillTx/>
                  <a:latin typeface="Arial" panose="020B0604020202020204" pitchFamily="34" charset="0"/>
                  <a:ea typeface="思源黑体 CN Medium" panose="020B0600000000000000" pitchFamily="34" charset="-122"/>
                  <a:sym typeface="Arial" panose="020B0604020202020204" pitchFamily="34" charset="0"/>
                </a:endParaRPr>
              </a:p>
            </p:txBody>
          </p:sp>
          <p:sp>
            <p:nvSpPr>
              <p:cNvPr id="66" name="文本框 18"/>
              <p:cNvSpPr txBox="1"/>
              <p:nvPr/>
            </p:nvSpPr>
            <p:spPr>
              <a:xfrm>
                <a:off x="1268095" y="3746863"/>
                <a:ext cx="2356485" cy="478155"/>
              </a:xfrm>
              <a:custGeom>
                <a:avLst/>
                <a:gdLst>
                  <a:gd name="connsiteX0" fmla="*/ 0 w 2356485"/>
                  <a:gd name="connsiteY0" fmla="*/ 0 h 478155"/>
                  <a:gd name="connsiteX1" fmla="*/ 2356485 w 2356485"/>
                  <a:gd name="connsiteY1" fmla="*/ 0 h 478155"/>
                  <a:gd name="connsiteX2" fmla="*/ 2356485 w 2356485"/>
                  <a:gd name="connsiteY2" fmla="*/ 478155 h 478155"/>
                  <a:gd name="connsiteX3" fmla="*/ 0 w 2356485"/>
                  <a:gd name="connsiteY3" fmla="*/ 478155 h 478155"/>
                  <a:gd name="connsiteX4" fmla="*/ 0 w 2356485"/>
                  <a:gd name="connsiteY4" fmla="*/ 0 h 478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485" h="478155" fill="none" extrusionOk="0">
                    <a:moveTo>
                      <a:pt x="0" y="0"/>
                    </a:moveTo>
                    <a:cubicBezTo>
                      <a:pt x="1033992" y="10773"/>
                      <a:pt x="1774310" y="-97671"/>
                      <a:pt x="2356485" y="0"/>
                    </a:cubicBezTo>
                    <a:cubicBezTo>
                      <a:pt x="2380685" y="148019"/>
                      <a:pt x="2341611" y="356312"/>
                      <a:pt x="2356485" y="478155"/>
                    </a:cubicBezTo>
                    <a:cubicBezTo>
                      <a:pt x="1521984" y="505449"/>
                      <a:pt x="843993" y="496060"/>
                      <a:pt x="0" y="478155"/>
                    </a:cubicBezTo>
                    <a:cubicBezTo>
                      <a:pt x="-17959" y="362352"/>
                      <a:pt x="27449" y="105842"/>
                      <a:pt x="0" y="0"/>
                    </a:cubicBezTo>
                    <a:close/>
                  </a:path>
                  <a:path w="2356485" h="478155" stroke="0" extrusionOk="0">
                    <a:moveTo>
                      <a:pt x="0" y="0"/>
                    </a:moveTo>
                    <a:cubicBezTo>
                      <a:pt x="993752" y="-39195"/>
                      <a:pt x="1624532" y="-59810"/>
                      <a:pt x="2356485" y="0"/>
                    </a:cubicBezTo>
                    <a:cubicBezTo>
                      <a:pt x="2368917" y="82176"/>
                      <a:pt x="2322692" y="352227"/>
                      <a:pt x="2356485" y="478155"/>
                    </a:cubicBezTo>
                    <a:cubicBezTo>
                      <a:pt x="1625676" y="553820"/>
                      <a:pt x="666553" y="627811"/>
                      <a:pt x="0" y="478155"/>
                    </a:cubicBezTo>
                    <a:cubicBezTo>
                      <a:pt x="-7300" y="319028"/>
                      <a:pt x="24222" y="56148"/>
                      <a:pt x="0" y="0"/>
                    </a:cubicBezTo>
                    <a:close/>
                  </a:path>
                </a:pathLst>
              </a:custGeom>
              <a:solidFill>
                <a:schemeClr val="bg1"/>
              </a:solidFill>
              <a:ln w="19050">
                <a:solidFill>
                  <a:srgbClr val="B54D06"/>
                </a:solidFill>
                <a:extLst>
                  <a:ext uri="{C807C97D-BFC1-408E-A445-0C87EB9F89A2}">
                    <ask:lineSketchStyleProps xmlns:ask="http://schemas.microsoft.com/office/drawing/2018/sketchyshapes" sd="228653754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solidFill>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rPr>
                  <a:t>6,43</a:t>
                </a:r>
                <a:endParaRPr kumimoji="0" lang="zh-CN" altLang="en-US" sz="7200" b="0" i="0" u="none" strike="noStrike" kern="1200" cap="none" spc="100" normalizeH="0" baseline="0" noProof="0" dirty="0">
                  <a:ln>
                    <a:noFill/>
                  </a:ln>
                  <a:solidFill>
                    <a:prstClr val="black"/>
                  </a:solidFill>
                  <a:effectLst/>
                  <a:uLnTx/>
                  <a:uFillTx/>
                  <a:latin typeface="UTM Avo" panose="02040603050506020204" pitchFamily="18" charset="0"/>
                  <a:ea typeface="思源黑体 CN Medium" panose="020B0600000000000000" pitchFamily="34" charset="-122"/>
                  <a:sym typeface="Arial" panose="020B0604020202020204" pitchFamily="34" charset="0"/>
                </a:endParaRPr>
              </a:p>
            </p:txBody>
          </p:sp>
        </p:grpSp>
        <p:grpSp>
          <p:nvGrpSpPr>
            <p:cNvPr id="75" name="Google Shape;438;p31">
              <a:extLst>
                <a:ext uri="{FF2B5EF4-FFF2-40B4-BE49-F238E27FC236}">
                  <a16:creationId xmlns:a16="http://schemas.microsoft.com/office/drawing/2014/main" id="{FBBE2949-1D56-FD0C-B3FB-FEF32E24C236}"/>
                </a:ext>
              </a:extLst>
            </p:cNvPr>
            <p:cNvGrpSpPr/>
            <p:nvPr/>
          </p:nvGrpSpPr>
          <p:grpSpPr>
            <a:xfrm>
              <a:off x="4987475" y="485138"/>
              <a:ext cx="1163264" cy="1453863"/>
              <a:chOff x="1702688" y="1359262"/>
              <a:chExt cx="519674" cy="648887"/>
            </a:xfrm>
          </p:grpSpPr>
          <p:sp>
            <p:nvSpPr>
              <p:cNvPr id="77" name="Google Shape;439;p31">
                <a:extLst>
                  <a:ext uri="{FF2B5EF4-FFF2-40B4-BE49-F238E27FC236}">
                    <a16:creationId xmlns:a16="http://schemas.microsoft.com/office/drawing/2014/main" id="{D2C9DA83-DD69-F7A3-A698-63C9574260C9}"/>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440;p31">
                <a:extLst>
                  <a:ext uri="{FF2B5EF4-FFF2-40B4-BE49-F238E27FC236}">
                    <a16:creationId xmlns:a16="http://schemas.microsoft.com/office/drawing/2014/main" id="{B1DC03F7-2D71-A339-B410-1ED76325717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441;p31">
                <a:extLst>
                  <a:ext uri="{FF2B5EF4-FFF2-40B4-BE49-F238E27FC236}">
                    <a16:creationId xmlns:a16="http://schemas.microsoft.com/office/drawing/2014/main" id="{B04B0039-D8E0-284F-10B4-296CDB56DB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442;p31">
                <a:extLst>
                  <a:ext uri="{FF2B5EF4-FFF2-40B4-BE49-F238E27FC236}">
                    <a16:creationId xmlns:a16="http://schemas.microsoft.com/office/drawing/2014/main" id="{28BD3113-4BEF-E625-6472-A018643C08D7}"/>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443;p31">
                <a:extLst>
                  <a:ext uri="{FF2B5EF4-FFF2-40B4-BE49-F238E27FC236}">
                    <a16:creationId xmlns:a16="http://schemas.microsoft.com/office/drawing/2014/main" id="{798A0831-E7F3-F1D4-8092-C3B329F91A42}"/>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444;p31">
                <a:extLst>
                  <a:ext uri="{FF2B5EF4-FFF2-40B4-BE49-F238E27FC236}">
                    <a16:creationId xmlns:a16="http://schemas.microsoft.com/office/drawing/2014/main" id="{106FC84C-E2D0-4150-9CA6-94A01E33AFF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445;p31">
                <a:extLst>
                  <a:ext uri="{FF2B5EF4-FFF2-40B4-BE49-F238E27FC236}">
                    <a16:creationId xmlns:a16="http://schemas.microsoft.com/office/drawing/2014/main" id="{63C25818-A9B4-649F-8D29-F88B0A2ABA67}"/>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446;p31">
                <a:extLst>
                  <a:ext uri="{FF2B5EF4-FFF2-40B4-BE49-F238E27FC236}">
                    <a16:creationId xmlns:a16="http://schemas.microsoft.com/office/drawing/2014/main" id="{648B93EC-335B-A499-FF05-2E556B045241}"/>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447;p31">
                <a:extLst>
                  <a:ext uri="{FF2B5EF4-FFF2-40B4-BE49-F238E27FC236}">
                    <a16:creationId xmlns:a16="http://schemas.microsoft.com/office/drawing/2014/main" id="{D6603A84-7B0C-097B-C4AA-F8D5680163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448;p31">
                <a:extLst>
                  <a:ext uri="{FF2B5EF4-FFF2-40B4-BE49-F238E27FC236}">
                    <a16:creationId xmlns:a16="http://schemas.microsoft.com/office/drawing/2014/main" id="{1EB5C024-E6DB-EFCC-D09F-DB93B6CED577}"/>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449;p31">
                <a:extLst>
                  <a:ext uri="{FF2B5EF4-FFF2-40B4-BE49-F238E27FC236}">
                    <a16:creationId xmlns:a16="http://schemas.microsoft.com/office/drawing/2014/main" id="{8184C97A-A233-12DC-08CD-626D949F7914}"/>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450;p31">
                <a:extLst>
                  <a:ext uri="{FF2B5EF4-FFF2-40B4-BE49-F238E27FC236}">
                    <a16:creationId xmlns:a16="http://schemas.microsoft.com/office/drawing/2014/main" id="{C578425D-152E-4529-DA2B-0547A2D4180E}"/>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51;p31">
                <a:extLst>
                  <a:ext uri="{FF2B5EF4-FFF2-40B4-BE49-F238E27FC236}">
                    <a16:creationId xmlns:a16="http://schemas.microsoft.com/office/drawing/2014/main" id="{400347BF-DD09-B717-0217-021B4C49CEF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52;p31">
                <a:extLst>
                  <a:ext uri="{FF2B5EF4-FFF2-40B4-BE49-F238E27FC236}">
                    <a16:creationId xmlns:a16="http://schemas.microsoft.com/office/drawing/2014/main" id="{4863897B-E082-B920-8B54-EFD5AB2E8972}"/>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53;p31">
                <a:extLst>
                  <a:ext uri="{FF2B5EF4-FFF2-40B4-BE49-F238E27FC236}">
                    <a16:creationId xmlns:a16="http://schemas.microsoft.com/office/drawing/2014/main" id="{3E5968E9-6277-2107-B5F8-99C24AED7D75}"/>
                  </a:ext>
                </a:extLst>
              </p:cNvPr>
              <p:cNvSpPr/>
              <p:nvPr/>
            </p:nvSpPr>
            <p:spPr>
              <a:xfrm>
                <a:off x="1749123" y="148730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97" name="Picture 9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5868" y="286892"/>
            <a:ext cx="1885950" cy="1768078"/>
          </a:xfrm>
          <a:prstGeom prst="ellipse">
            <a:avLst/>
          </a:prstGeom>
          <a:ln>
            <a:noFill/>
          </a:ln>
          <a:effectLst>
            <a:softEdge rad="112500"/>
          </a:effectLst>
        </p:spPr>
      </p:pic>
      <p:pic>
        <p:nvPicPr>
          <p:cNvPr id="98"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8140" y="4115272"/>
            <a:ext cx="1583678" cy="1583678"/>
          </a:xfrm>
          <a:prstGeom prst="ellipse">
            <a:avLst/>
          </a:prstGeom>
          <a:ln>
            <a:noFill/>
          </a:ln>
          <a:effectLst>
            <a:softEdge rad="112500"/>
          </a:effectLst>
        </p:spPr>
      </p:pic>
      <p:pic>
        <p:nvPicPr>
          <p:cNvPr id="99" name="Picture 9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1840" y="2255271"/>
            <a:ext cx="1583678" cy="1583678"/>
          </a:xfrm>
          <a:prstGeom prst="ellipse">
            <a:avLst/>
          </a:prstGeom>
          <a:ln>
            <a:noFill/>
          </a:ln>
          <a:effectLst>
            <a:softEdge rad="112500"/>
          </a:effectLst>
        </p:spPr>
      </p:pic>
      <p:pic>
        <p:nvPicPr>
          <p:cNvPr id="73" name="图片 3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rcRect t="8450" b="8450"/>
          <a:stretch/>
        </p:blipFill>
        <p:spPr>
          <a:xfrm>
            <a:off x="1958701" y="1029127"/>
            <a:ext cx="1109355" cy="921494"/>
          </a:xfrm>
          <a:prstGeom prst="rect">
            <a:avLst/>
          </a:prstGeom>
        </p:spPr>
      </p:pic>
    </p:spTree>
    <p:extLst>
      <p:ext uri="{BB962C8B-B14F-4D97-AF65-F5344CB8AC3E}">
        <p14:creationId xmlns:p14="http://schemas.microsoft.com/office/powerpoint/2010/main" val="3267335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wipe(left)">
                                      <p:cBhvr>
                                        <p:cTn id="11" dur="500"/>
                                        <p:tgtEl>
                                          <p:spTgt spid="10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2"/>
                                        </p:tgtEl>
                                        <p:attrNameLst>
                                          <p:attrName>style.visibility</p:attrName>
                                        </p:attrNameLst>
                                      </p:cBhvr>
                                      <p:to>
                                        <p:strVal val="visible"/>
                                      </p:to>
                                    </p:set>
                                    <p:animEffect transition="in" filter="wipe(left)">
                                      <p:cBhvr>
                                        <p:cTn id="15" dur="500"/>
                                        <p:tgtEl>
                                          <p:spTgt spid="10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500"/>
                                        <p:tgtEl>
                                          <p:spTgt spid="103"/>
                                        </p:tgtEl>
                                      </p:cBhvr>
                                    </p:animEffect>
                                  </p:childTnLst>
                                </p:cTn>
                              </p:par>
                              <p:par>
                                <p:cTn id="20" presetID="16" presetClass="entr" presetSubtype="21" fill="hold" nodeType="with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1"/>
                    </p:tgtEl>
                  </p:cond>
                </p:stCondLst>
                <p:endSync evt="end" delay="0">
                  <p:rtn val="all"/>
                </p:endSync>
                <p:childTnLst>
                  <p:par>
                    <p:cTn id="24" fill="hold">
                      <p:stCondLst>
                        <p:cond delay="0"/>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7"/>
                                        </p:tgtEl>
                                        <p:attrNameLst>
                                          <p:attrName>style.visibility</p:attrName>
                                        </p:attrNameLst>
                                      </p:cBhvr>
                                      <p:to>
                                        <p:strVal val="visible"/>
                                      </p:to>
                                    </p:set>
                                    <p:animEffect transition="in" filter="wipe(down)">
                                      <p:cBhvr>
                                        <p:cTn id="28" dur="500"/>
                                        <p:tgtEl>
                                          <p:spTgt spid="97"/>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1"/>
                  </p:tgtEl>
                </p:cond>
              </p:nextCondLst>
            </p:seq>
            <p:seq concurrent="1" nextAc="seek">
              <p:cTn id="29" restart="whenNotActive" fill="hold" evtFilter="cancelBubble" nodeType="interactiveSeq">
                <p:stCondLst>
                  <p:cond evt="onClick" delay="0">
                    <p:tgtEl>
                      <p:spTgt spid="103"/>
                    </p:tgtEl>
                  </p:cond>
                </p:stCondLst>
                <p:endSync evt="end" delay="0">
                  <p:rtn val="all"/>
                </p:endSync>
                <p:childTnLst>
                  <p:par>
                    <p:cTn id="30" fill="hold">
                      <p:stCondLst>
                        <p:cond delay="0"/>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wipe(down)">
                                      <p:cBhvr>
                                        <p:cTn id="34" dur="500"/>
                                        <p:tgtEl>
                                          <p:spTgt spid="98"/>
                                        </p:tgtEl>
                                      </p:cBhvr>
                                    </p:animEffect>
                                  </p:childTnLst>
                                  <p:subTnLst>
                                    <p:audio>
                                      <p:cMediaNode>
                                        <p:cTn display="0" masterRel="sameClick">
                                          <p:stCondLst>
                                            <p:cond evt="begin" delay="0">
                                              <p:tn val="32"/>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3"/>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wipe(down)">
                                      <p:cBhvr>
                                        <p:cTn id="40" dur="500"/>
                                        <p:tgtEl>
                                          <p:spTgt spid="99"/>
                                        </p:tgtEl>
                                      </p:cBhvr>
                                    </p:animEffect>
                                  </p:childTnLst>
                                  <p:subTnLst>
                                    <p:audio>
                                      <p:cMediaNode>
                                        <p:cTn display="0" masterRel="sameClick">
                                          <p:stCondLst>
                                            <p:cond evt="begin" delay="0">
                                              <p:tn val="38"/>
                                            </p:cond>
                                          </p:stCondLst>
                                          <p:endCondLst>
                                            <p:cond evt="onStopAudio" delay="0">
                                              <p:tgtEl>
                                                <p:sldTgt/>
                                              </p:tgtEl>
                                            </p:cond>
                                          </p:endCondLst>
                                        </p:cTn>
                                        <p:tgtEl>
                                          <p:sndTgt r:embed="rId4" name="Tieng-bao-sai-www_tiengdong_com.wav"/>
                                        </p:tgtEl>
                                      </p:cMediaNode>
                                    </p:audio>
                                  </p:subTnLst>
                                </p:cTn>
                              </p:par>
                            </p:childTnLst>
                          </p:cTn>
                        </p:par>
                      </p:childTnLst>
                    </p:cTn>
                  </p:par>
                </p:childTnLst>
              </p:cTn>
              <p:nextCondLst>
                <p:cond evt="onClick" delay="0">
                  <p:tgtEl>
                    <p:spTgt spid="10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079999" y="744289"/>
            <a:ext cx="5895343" cy="4918641"/>
          </a:xfrm>
          <a:prstGeom prst="rect">
            <a:avLst/>
          </a:prstGeom>
        </p:spPr>
      </p:pic>
      <p:pic>
        <p:nvPicPr>
          <p:cNvPr id="5" name="图片 1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29640" y="1512570"/>
            <a:ext cx="4150360" cy="4150360"/>
          </a:xfrm>
          <a:prstGeom prst="rect">
            <a:avLst/>
          </a:prstGeom>
        </p:spPr>
      </p:pic>
      <p:pic>
        <p:nvPicPr>
          <p:cNvPr id="3" name="Picture 2" descr="A red and green text on a black background&#10;&#10;Description automatically generated">
            <a:extLst>
              <a:ext uri="{FF2B5EF4-FFF2-40B4-BE49-F238E27FC236}">
                <a16:creationId xmlns:a16="http://schemas.microsoft.com/office/drawing/2014/main" id="{DD8D0049-31B3-4625-0169-78C0BD884F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0098" y="589165"/>
            <a:ext cx="7456054" cy="5584420"/>
          </a:xfrm>
          <a:prstGeom prst="rect">
            <a:avLst/>
          </a:prstGeom>
        </p:spPr>
      </p:pic>
    </p:spTree>
    <p:extLst>
      <p:ext uri="{BB962C8B-B14F-4D97-AF65-F5344CB8AC3E}">
        <p14:creationId xmlns:p14="http://schemas.microsoft.com/office/powerpoint/2010/main" val="143075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BF43"/>
        </a:solidFill>
        <a:effectLst/>
      </p:bgPr>
    </p:bg>
    <p:spTree>
      <p:nvGrpSpPr>
        <p:cNvPr id="1" name=""/>
        <p:cNvGrpSpPr/>
        <p:nvPr/>
      </p:nvGrpSpPr>
      <p:grpSpPr>
        <a:xfrm>
          <a:off x="0" y="0"/>
          <a:ext cx="0" cy="0"/>
          <a:chOff x="0" y="0"/>
          <a:chExt cx="0" cy="0"/>
        </a:xfrm>
      </p:grpSpPr>
      <p:sp>
        <p:nvSpPr>
          <p:cNvPr id="51" name="Rounded Rectangle 50"/>
          <p:cNvSpPr/>
          <p:nvPr/>
        </p:nvSpPr>
        <p:spPr>
          <a:xfrm>
            <a:off x="219573" y="174702"/>
            <a:ext cx="11694659" cy="6482686"/>
          </a:xfrm>
          <a:prstGeom prst="roundRect">
            <a:avLst>
              <a:gd name="adj" fmla="val 8667"/>
            </a:avLst>
          </a:prstGeom>
          <a:solidFill>
            <a:schemeClr val="bg1">
              <a:alpha val="52000"/>
            </a:schemeClr>
          </a:solidFill>
          <a:ln w="28575">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pic>
        <p:nvPicPr>
          <p:cNvPr id="1026" name="Picture 2" descr="Cẩm nang vi vu Vườn quốc gia Tràm Chim cực tiết kiệm">
            <a:extLst>
              <a:ext uri="{FF2B5EF4-FFF2-40B4-BE49-F238E27FC236}">
                <a16:creationId xmlns:a16="http://schemas.microsoft.com/office/drawing/2014/main" id="{F01A42C2-0BD6-55E5-F4D1-097300976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825" y="201437"/>
            <a:ext cx="6376988" cy="4246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A cartoon of a person holding a stick&#10;&#10;Description automatically generated">
            <a:extLst>
              <a:ext uri="{FF2B5EF4-FFF2-40B4-BE49-F238E27FC236}">
                <a16:creationId xmlns:a16="http://schemas.microsoft.com/office/drawing/2014/main" id="{5B6DB2C8-57A6-B1B8-E887-D5988A881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912" y="2381250"/>
            <a:ext cx="2838501" cy="4286250"/>
          </a:xfrm>
          <a:prstGeom prst="rect">
            <a:avLst/>
          </a:prstGeom>
        </p:spPr>
      </p:pic>
      <p:pic>
        <p:nvPicPr>
          <p:cNvPr id="5" name="Picture 4" descr="A cartoon of a child with a backpack&#10;&#10;Description automatically generated">
            <a:extLst>
              <a:ext uri="{FF2B5EF4-FFF2-40B4-BE49-F238E27FC236}">
                <a16:creationId xmlns:a16="http://schemas.microsoft.com/office/drawing/2014/main" id="{2439DE7F-4E0A-128A-AD36-CE4242A08F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12" y="2295651"/>
            <a:ext cx="2176463" cy="4338512"/>
          </a:xfrm>
          <a:prstGeom prst="rect">
            <a:avLst/>
          </a:prstGeom>
        </p:spPr>
      </p:pic>
      <p:pic>
        <p:nvPicPr>
          <p:cNvPr id="7" name="Picture 6" descr="Cartoon character with eyes and legs&#10;&#10;Description automatically generated">
            <a:extLst>
              <a:ext uri="{FF2B5EF4-FFF2-40B4-BE49-F238E27FC236}">
                <a16:creationId xmlns:a16="http://schemas.microsoft.com/office/drawing/2014/main" id="{84F0E04D-E0C6-49AF-2F7B-0D040E57D3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6658" y="2962275"/>
            <a:ext cx="2328142" cy="3445650"/>
          </a:xfrm>
          <a:prstGeom prst="rect">
            <a:avLst/>
          </a:prstGeom>
        </p:spPr>
      </p:pic>
      <p:sp>
        <p:nvSpPr>
          <p:cNvPr id="11" name="Speech Bubble: Rectangle with Corners Rounded 10">
            <a:extLst>
              <a:ext uri="{FF2B5EF4-FFF2-40B4-BE49-F238E27FC236}">
                <a16:creationId xmlns:a16="http://schemas.microsoft.com/office/drawing/2014/main" id="{B9CB8AB9-5B61-9747-CFF1-35C2ED6A9246}"/>
              </a:ext>
            </a:extLst>
          </p:cNvPr>
          <p:cNvSpPr/>
          <p:nvPr/>
        </p:nvSpPr>
        <p:spPr>
          <a:xfrm>
            <a:off x="714375" y="533399"/>
            <a:ext cx="4114800" cy="1628775"/>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dirty="0">
                <a:latin typeface="Cambria" panose="02040503050406030204" pitchFamily="18" charset="0"/>
                <a:ea typeface="Cambria" panose="02040503050406030204" pitchFamily="18" charset="0"/>
              </a:rPr>
              <a:t>Vườn quốc gia Tràm Chim ở vùng Đồng Tháp Mười có tổng diện tích hơn 7 500 héc-ta.</a:t>
            </a:r>
          </a:p>
          <a:p>
            <a:pPr algn="ctr"/>
            <a:r>
              <a:rPr lang="vi-VN" dirty="0">
                <a:latin typeface="Cambria" panose="02040503050406030204" pitchFamily="18" charset="0"/>
                <a:ea typeface="Cambria" panose="02040503050406030204" pitchFamily="18" charset="0"/>
              </a:rPr>
              <a:t>(Nguồn: vqgtc.dongthap.gov.vn)</a:t>
            </a:r>
          </a:p>
        </p:txBody>
      </p:sp>
      <p:sp>
        <p:nvSpPr>
          <p:cNvPr id="54" name="Speech Bubble: Rectangle with Corners Rounded 53">
            <a:extLst>
              <a:ext uri="{FF2B5EF4-FFF2-40B4-BE49-F238E27FC236}">
                <a16:creationId xmlns:a16="http://schemas.microsoft.com/office/drawing/2014/main" id="{2C2E0BE8-B810-E7BC-60C0-FC349D65B71A}"/>
              </a:ext>
            </a:extLst>
          </p:cNvPr>
          <p:cNvSpPr/>
          <p:nvPr/>
        </p:nvSpPr>
        <p:spPr>
          <a:xfrm>
            <a:off x="8048625" y="1266824"/>
            <a:ext cx="2286000" cy="895351"/>
          </a:xfrm>
          <a:prstGeom prst="wedgeRoundRectCallout">
            <a:avLst>
              <a:gd name="adj1" fmla="val -18439"/>
              <a:gd name="adj2" fmla="val 69868"/>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latin typeface="Cambria" panose="02040503050406030204" pitchFamily="18" charset="0"/>
                <a:ea typeface="Cambria" panose="02040503050406030204" pitchFamily="18" charset="0"/>
              </a:rPr>
              <a:t>Héc</a:t>
            </a:r>
            <a:r>
              <a:rPr lang="en-US" dirty="0">
                <a:latin typeface="Cambria" panose="02040503050406030204" pitchFamily="18" charset="0"/>
                <a:ea typeface="Cambria" panose="02040503050406030204" pitchFamily="18" charset="0"/>
              </a:rPr>
              <a:t>-ta </a:t>
            </a:r>
            <a:r>
              <a:rPr lang="en-US" dirty="0" err="1">
                <a:latin typeface="Cambria" panose="02040503050406030204" pitchFamily="18" charset="0"/>
                <a:ea typeface="Cambria" panose="02040503050406030204" pitchFamily="18" charset="0"/>
              </a:rPr>
              <a:t>là</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gì</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nhỉ</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9C5BB09E-F9E8-3755-F35E-863C44DECB5E}"/>
              </a:ext>
            </a:extLst>
          </p:cNvPr>
          <p:cNvSpPr txBox="1"/>
          <p:nvPr/>
        </p:nvSpPr>
        <p:spPr>
          <a:xfrm>
            <a:off x="8165382" y="6556887"/>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3343937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76388"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rot="727345">
            <a:off x="8501166" y="3727132"/>
            <a:ext cx="4247184" cy="3681663"/>
            <a:chOff x="8638326" y="1459408"/>
            <a:chExt cx="4247184" cy="3681663"/>
          </a:xfrm>
        </p:grpSpPr>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sp>
        <p:nvSpPr>
          <p:cNvPr id="24" name="TextBox 23"/>
          <p:cNvSpPr txBox="1"/>
          <p:nvPr/>
        </p:nvSpPr>
        <p:spPr>
          <a:xfrm>
            <a:off x="1289306" y="1790350"/>
            <a:ext cx="9595004" cy="2123658"/>
          </a:xfrm>
          <a:prstGeom prst="rect">
            <a:avLst/>
          </a:prstGeom>
          <a:noFill/>
        </p:spPr>
        <p:txBody>
          <a:bodyPr wrap="square" rtlCol="0">
            <a:spAutoFit/>
          </a:bodyPr>
          <a:lstStyle/>
          <a:p>
            <a:pPr lvl="0" algn="just" eaLnBrk="0" fontAlgn="base" hangingPunct="0">
              <a:spcBef>
                <a:spcPct val="0"/>
              </a:spcBef>
              <a:spcAft>
                <a:spcPct val="0"/>
              </a:spcAft>
            </a:pPr>
            <a:r>
              <a:rPr lang="vi-VN" sz="44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Để đo diện tích đất trong những ngành như nông nghiệp, lâm nghiệp,...người ta thường dùng đơn vị:</a:t>
            </a:r>
          </a:p>
        </p:txBody>
      </p:sp>
      <p:sp>
        <p:nvSpPr>
          <p:cNvPr id="25" name="TextBox 24"/>
          <p:cNvSpPr txBox="1"/>
          <p:nvPr/>
        </p:nvSpPr>
        <p:spPr>
          <a:xfrm>
            <a:off x="3946834" y="1662165"/>
            <a:ext cx="7085731" cy="178510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0" b="1" i="0" u="none" strike="noStrike" kern="1200" cap="none" spc="50" normalizeH="0" baseline="0" noProof="0" dirty="0" err="1">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Héc</a:t>
            </a:r>
            <a:r>
              <a:rPr kumimoji="0" lang="en-US" altLang="zh-CN"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Cambria" panose="02040503050406030204" pitchFamily="18" charset="0"/>
              </a:rPr>
              <a:t>-ta</a:t>
            </a:r>
            <a:endParaRPr kumimoji="0" lang="zh-CN" altLang="en-US" sz="11000" b="1" i="0" u="none" strike="noStrike" kern="1200" cap="none" spc="50" normalizeH="0" baseline="0" noProof="0" dirty="0">
              <a:ln w="11430"/>
              <a:solidFill>
                <a:srgbClr val="FF0000"/>
              </a:solidFill>
              <a:effectLst>
                <a:outerShdw blurRad="76200" dist="50800" dir="5400000" algn="tl" rotWithShape="0">
                  <a:srgbClr val="000000">
                    <a:alpha val="65000"/>
                  </a:srgbClr>
                </a:outerShdw>
              </a:effectLst>
              <a:uLnTx/>
              <a:uFillTx/>
              <a:latin typeface="Cambria" panose="02040503050406030204" pitchFamily="18" charset="0"/>
              <a:ea typeface="华康方圆体W7" pitchFamily="81" charset="-122"/>
            </a:endParaRPr>
          </a:p>
        </p:txBody>
      </p:sp>
      <p:pic>
        <p:nvPicPr>
          <p:cNvPr id="27"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5568" y="3871187"/>
            <a:ext cx="2115137" cy="2791737"/>
          </a:xfrm>
          <a:prstGeom prst="rect">
            <a:avLst/>
          </a:prstGeom>
        </p:spPr>
      </p:pic>
      <p:pic>
        <p:nvPicPr>
          <p:cNvPr id="28" name="Picture 15" descr="C:\Users\ADMIN\Desktop\Nong trai\bauernhof-gegenstände-43016029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0644" y="6172200"/>
            <a:ext cx="6477398" cy="999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7947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375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xit" presetSubtype="21" fill="hold" grpId="1" nodeType="clickEffect">
                                  <p:stCondLst>
                                    <p:cond delay="0"/>
                                  </p:stCondLst>
                                  <p:childTnLst>
                                    <p:animEffect transition="out" filter="barn(inVertical)">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000"/>
                            </p:stCondLst>
                            <p:childTnLst>
                              <p:par>
                                <p:cTn id="24" presetID="32" presetClass="emph" presetSubtype="0" fill="hold" grpId="1" nodeType="afterEffect">
                                  <p:stCondLst>
                                    <p:cond delay="0"/>
                                  </p:stCondLst>
                                  <p:childTnLst>
                                    <p:animRot by="120000">
                                      <p:cBhvr>
                                        <p:cTn id="25" dur="100" fill="hold">
                                          <p:stCondLst>
                                            <p:cond delay="0"/>
                                          </p:stCondLst>
                                        </p:cTn>
                                        <p:tgtEl>
                                          <p:spTgt spid="25"/>
                                        </p:tgtEl>
                                        <p:attrNameLst>
                                          <p:attrName>r</p:attrName>
                                        </p:attrNameLst>
                                      </p:cBhvr>
                                    </p:animRot>
                                    <p:animRot by="-240000">
                                      <p:cBhvr>
                                        <p:cTn id="26" dur="200" fill="hold">
                                          <p:stCondLst>
                                            <p:cond delay="200"/>
                                          </p:stCondLst>
                                        </p:cTn>
                                        <p:tgtEl>
                                          <p:spTgt spid="25"/>
                                        </p:tgtEl>
                                        <p:attrNameLst>
                                          <p:attrName>r</p:attrName>
                                        </p:attrNameLst>
                                      </p:cBhvr>
                                    </p:animRot>
                                    <p:animRot by="240000">
                                      <p:cBhvr>
                                        <p:cTn id="27" dur="200" fill="hold">
                                          <p:stCondLst>
                                            <p:cond delay="400"/>
                                          </p:stCondLst>
                                        </p:cTn>
                                        <p:tgtEl>
                                          <p:spTgt spid="25"/>
                                        </p:tgtEl>
                                        <p:attrNameLst>
                                          <p:attrName>r</p:attrName>
                                        </p:attrNameLst>
                                      </p:cBhvr>
                                    </p:animRot>
                                    <p:animRot by="-240000">
                                      <p:cBhvr>
                                        <p:cTn id="28" dur="200" fill="hold">
                                          <p:stCondLst>
                                            <p:cond delay="600"/>
                                          </p:stCondLst>
                                        </p:cTn>
                                        <p:tgtEl>
                                          <p:spTgt spid="25"/>
                                        </p:tgtEl>
                                        <p:attrNameLst>
                                          <p:attrName>r</p:attrName>
                                        </p:attrNameLst>
                                      </p:cBhvr>
                                    </p:animRot>
                                    <p:animRot by="120000">
                                      <p:cBhvr>
                                        <p:cTn id="29"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455</Words>
  <Application>Microsoft Office PowerPoint</Application>
  <PresentationFormat>Widescreen</PresentationFormat>
  <Paragraphs>71</Paragraphs>
  <Slides>23</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Arial</vt:lpstr>
      <vt:lpstr>Calibri</vt:lpstr>
      <vt:lpstr>Calibri Light</vt:lpstr>
      <vt:lpstr>Cambria</vt:lpstr>
      <vt:lpstr>Times New Roman</vt:lpstr>
      <vt:lpstr>UTM Avo</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24</cp:revision>
  <dcterms:created xsi:type="dcterms:W3CDTF">2024-07-23T08:11:36Z</dcterms:created>
  <dcterms:modified xsi:type="dcterms:W3CDTF">2025-04-09T02:08:26Z</dcterms:modified>
</cp:coreProperties>
</file>