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</p:sldMasterIdLst>
  <p:notesMasterIdLst>
    <p:notesMasterId r:id="rId20"/>
  </p:notesMasterIdLst>
  <p:sldIdLst>
    <p:sldId id="257" r:id="rId4"/>
    <p:sldId id="258" r:id="rId5"/>
    <p:sldId id="291" r:id="rId6"/>
    <p:sldId id="292" r:id="rId7"/>
    <p:sldId id="293" r:id="rId8"/>
    <p:sldId id="294" r:id="rId9"/>
    <p:sldId id="752" r:id="rId10"/>
    <p:sldId id="267" r:id="rId11"/>
    <p:sldId id="756" r:id="rId12"/>
    <p:sldId id="757" r:id="rId13"/>
    <p:sldId id="753" r:id="rId14"/>
    <p:sldId id="760" r:id="rId15"/>
    <p:sldId id="758" r:id="rId16"/>
    <p:sldId id="759" r:id="rId17"/>
    <p:sldId id="342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424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0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40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1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49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1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0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5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24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80" name="Google Shape;6480;p24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6481" name="Google Shape;64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2" name="Google Shape;6482;p24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6483" name="Google Shape;6483;p2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85" name="Google Shape;6785;p2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786" name="Google Shape;6786;p2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5" name="Google Shape;6865;p24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866" name="Google Shape;6866;p2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0" name="Google Shape;6870;p24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871" name="Google Shape;6871;p2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5" name="Google Shape;6875;p24"/>
          <p:cNvGrpSpPr/>
          <p:nvPr/>
        </p:nvGrpSpPr>
        <p:grpSpPr>
          <a:xfrm>
            <a:off x="5709603" y="6066559"/>
            <a:ext cx="772788" cy="687821"/>
            <a:chOff x="4748225" y="4600750"/>
            <a:chExt cx="332125" cy="295625"/>
          </a:xfrm>
        </p:grpSpPr>
        <p:sp>
          <p:nvSpPr>
            <p:cNvPr id="6876" name="Google Shape;6876;p2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1" name="Google Shape;6941;p24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942" name="Google Shape;6942;p2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5" name="Google Shape;6945;p24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946" name="Google Shape;6946;p2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9" name="Google Shape;6949;p24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0" name="Google Shape;6950;p24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1" name="Google Shape;6951;p2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2" name="Google Shape;6952;p2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99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23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19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66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3" Type="http://schemas.openxmlformats.org/officeDocument/2006/relationships/audio" Target="NULL" TargetMode="External"/><Relationship Id="rId21" Type="http://schemas.openxmlformats.org/officeDocument/2006/relationships/image" Target="../media/image29.png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40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0.png"/><Relationship Id="rId23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microsoft.com/office/2007/relationships/media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20.png"/><Relationship Id="rId18" Type="http://schemas.openxmlformats.org/officeDocument/2006/relationships/image" Target="../media/image28.png"/><Relationship Id="rId3" Type="http://schemas.openxmlformats.org/officeDocument/2006/relationships/audio" Target="NULL" TargetMode="External"/><Relationship Id="rId21" Type="http://schemas.microsoft.com/office/2007/relationships/hdphoto" Target="../media/hdphoto2.wdp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png"/><Relationship Id="rId23" Type="http://schemas.openxmlformats.org/officeDocument/2006/relationships/image" Target="../media/image36.png"/><Relationship Id="rId10" Type="http://schemas.openxmlformats.org/officeDocument/2006/relationships/slide" Target="slide6.xml"/><Relationship Id="rId19" Type="http://schemas.openxmlformats.org/officeDocument/2006/relationships/image" Target="../media/image19.png"/><Relationship Id="rId4" Type="http://schemas.microsoft.com/office/2007/relationships/media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33.pn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openxmlformats.org/officeDocument/2006/relationships/audio" Target="NULL" TargetMode="External"/><Relationship Id="rId21" Type="http://schemas.microsoft.com/office/2007/relationships/hdphoto" Target="../media/hdphoto3.wdp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image" Target="../media/image24.png"/><Relationship Id="rId19" Type="http://schemas.openxmlformats.org/officeDocument/2006/relationships/image" Target="../media/image41.png"/><Relationship Id="rId4" Type="http://schemas.microsoft.com/office/2007/relationships/media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Relationship Id="rId22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7155B-CFED-38BE-39ED-95AA006A7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3412" y="539955"/>
            <a:ext cx="8071804" cy="2645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D1746-2769-D632-6756-B34860F2C9B1}"/>
              </a:ext>
            </a:extLst>
          </p:cNvPr>
          <p:cNvSpPr txBox="1"/>
          <p:nvPr/>
        </p:nvSpPr>
        <p:spPr>
          <a:xfrm>
            <a:off x="3857625" y="1257300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178-DA64-D500-E0CC-C4590FFF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933" y="2033976"/>
            <a:ext cx="763285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8B612-3D41-0035-0F0C-C4D88AE5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872" y="2974806"/>
            <a:ext cx="2572735" cy="969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C7EA8C-156C-3BE1-72E7-A70923AD6ACC}"/>
              </a:ext>
            </a:extLst>
          </p:cNvPr>
          <p:cNvSpPr txBox="1"/>
          <p:nvPr/>
        </p:nvSpPr>
        <p:spPr>
          <a:xfrm>
            <a:off x="1179566" y="51227"/>
            <a:ext cx="10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568960" y="0"/>
            <a:ext cx="11440160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598 600 – 101 500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03444" y="86588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598 600 và 101 500 đến hàng trăm nghìn được số 600 000 và 100 000.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598 600 – 101 500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600 000 – 100 000 = 500 000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213360" y="3261360"/>
            <a:ext cx="119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Kết quả phép tính 4 180 300 + 3 990 700 khoảng mấy triệu?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22164" y="420852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4 180 300 và 3 900 700 đến hàng triệu được số 4 000 000 và 4 000 000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4 180 300 + 3 990 700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4 000 000 + 4 000 000 = 8 000 000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850244" y="196122"/>
            <a:ext cx="10772796" cy="159203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2.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1491.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Hỏi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kể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từ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nay,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còn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bao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nhiêu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nữa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sẽ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kỉ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niệm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600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C600DE-0EC2-7408-D64D-1AD0DB9E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8" y="2015560"/>
            <a:ext cx="5998984" cy="4249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BD152-A217-1C0C-3F5F-CFD61D2DF487}"/>
              </a:ext>
            </a:extLst>
          </p:cNvPr>
          <p:cNvSpPr txBox="1"/>
          <p:nvPr/>
        </p:nvSpPr>
        <p:spPr>
          <a:xfrm>
            <a:off x="5638800" y="2082800"/>
            <a:ext cx="623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2024.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1491 + 600 = 2091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2091 – 2024 = 67 (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67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AFE010D-FE5E-1C59-010A-C6A0F62E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99" y="2875279"/>
            <a:ext cx="4145912" cy="33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14">
            <a:extLst>
              <a:ext uri="{FF2B5EF4-FFF2-40B4-BE49-F238E27FC236}">
                <a16:creationId xmlns:a16="http://schemas.microsoft.com/office/drawing/2014/main" id="{12FCD603-6A8E-7460-E883-7AF4F2CB6687}"/>
              </a:ext>
            </a:extLst>
          </p:cNvPr>
          <p:cNvGrpSpPr/>
          <p:nvPr/>
        </p:nvGrpSpPr>
        <p:grpSpPr>
          <a:xfrm>
            <a:off x="749184" y="445845"/>
            <a:ext cx="10828969" cy="2037235"/>
            <a:chOff x="890133" y="603778"/>
            <a:chExt cx="10828969" cy="2037235"/>
          </a:xfrm>
        </p:grpSpPr>
        <p:grpSp>
          <p:nvGrpSpPr>
            <p:cNvPr id="7" name="Nhóm 15">
              <a:extLst>
                <a:ext uri="{FF2B5EF4-FFF2-40B4-BE49-F238E27FC236}">
                  <a16:creationId xmlns:a16="http://schemas.microsoft.com/office/drawing/2014/main" id="{A7810FD9-C3C0-C3A1-A903-610B5F10B121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75F09A1C-60DD-0146-3569-5A9F1F6322B0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324FB62F-8BAA-902C-157C-477A9F052849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/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mang 120 quả trứng gà ra chợ bán. Lần thứ nhất, cô Ba bán được 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trứng đó. Lần thứ hai, cô Ba bán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trứng còn lại sau lần bán thứ nhất. Hỏi cô Ba đã bán được tất cả bao nhiêu quả trứng gà?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blipFill>
                  <a:blip r:embed="rId3"/>
                  <a:stretch>
                    <a:fillRect l="-1198" t="-3303" r="-1257" b="-6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ình ảnh giỏ rơm đựng trứng gà - PNG">
            <a:extLst>
              <a:ext uri="{FF2B5EF4-FFF2-40B4-BE49-F238E27FC236}">
                <a16:creationId xmlns:a16="http://schemas.microsoft.com/office/drawing/2014/main" id="{A75AC40C-29F6-8723-331B-425247C0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0" b="92661" l="2165" r="94372">
                        <a14:foregroundMark x1="15152" y1="25688" x2="6926" y2="51376"/>
                        <a14:foregroundMark x1="6926" y1="51376" x2="7792" y2="55963"/>
                        <a14:foregroundMark x1="3463" y1="44037" x2="4762" y2="34862"/>
                        <a14:foregroundMark x1="82684" y1="35780" x2="94805" y2="53211"/>
                        <a14:foregroundMark x1="94805" y1="53211" x2="94372" y2="60550"/>
                        <a14:foregroundMark x1="40693" y1="88991" x2="63636" y2="92661"/>
                        <a14:foregroundMark x1="46753" y1="17431" x2="54545" y2="3670"/>
                        <a14:foregroundMark x1="54545" y1="3670" x2="60173" y2="6881"/>
                        <a14:foregroundMark x1="17316" y1="25688" x2="18182" y2="24312"/>
                        <a14:foregroundMark x1="93074" y1="57798" x2="82251" y2="73853"/>
                        <a14:foregroundMark x1="94372" y1="54128" x2="89610" y2="63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654935"/>
            <a:ext cx="3233737" cy="30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120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…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blipFill>
                <a:blip r:embed="rId6"/>
                <a:stretch>
                  <a:fillRect l="-2247" t="-2320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09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nhất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 15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 – 15 = 105 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hai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105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 30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cô Ba bán được số quả trứng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+ 30 = 45 (quả)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45 quả trứng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blipFill>
                <a:blip r:embed="rId3"/>
                <a:stretch>
                  <a:fillRect t="-1454" r="-1676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87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40C72-FEAC-F883-0DBB-0E79083F3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396"/>
            <a:ext cx="3883025" cy="1213968"/>
            <a:chOff x="374847" y="4019550"/>
            <a:chExt cx="2912269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391822"/>
            <a:ext cx="3959439" cy="1213970"/>
            <a:chOff x="374847" y="4019551"/>
            <a:chExt cx="2969579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19796" y="5359398"/>
            <a:ext cx="3767404" cy="1217516"/>
            <a:chOff x="374847" y="4019551"/>
            <a:chExt cx="2825553" cy="91313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36143" y="857250"/>
              <a:ext cx="440293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mm = …?...cm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5" y="45736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915748" cy="1218926"/>
            <a:chOff x="374847" y="4019551"/>
            <a:chExt cx="2936811" cy="914194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6888" y="540305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49330" y="570002"/>
              <a:ext cx="4765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g = …?... kg</a:t>
              </a:r>
              <a:endParaRPr kumimoji="0" lang="vi-V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84937" y="5403487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594611" y="807677"/>
              <a:ext cx="455039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42 cm = …?...m</a:t>
              </a:r>
              <a:endPara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6465AE9-6936-419D-FD3E-D847DB10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3" y="3068320"/>
            <a:ext cx="4628179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715652" y="28756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1. 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Ước lượng kết quả phép tính.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873760" y="1422400"/>
            <a:ext cx="1144016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12 020 – 6 915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36 070 + 23 950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598 600 – 101 500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4 180 300 + 3 990 700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1239520" y="396240"/>
            <a:ext cx="1144016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12 020 – 6 915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23764" y="134340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12 020 và 6 915 đến hàng nghìn được số 12 000 và 7 000.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12 020 – 6 915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12 000 – 7 000 = 5 000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325120" y="3667760"/>
            <a:ext cx="1197864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36 070 + 23 950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42484" y="458444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36 070 và 23 950 đến hàng chục nghìn được số 40 000 và 20 000.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36 070 + 23 950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40 000 + 20 000 = 60 000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10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726</Words>
  <Application>Microsoft Office PowerPoint</Application>
  <PresentationFormat>Widescreen</PresentationFormat>
  <Paragraphs>91</Paragraphs>
  <Slides>16</Slides>
  <Notes>16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Arial</vt:lpstr>
      <vt:lpstr>Baloo Tammudu 2</vt:lpstr>
      <vt:lpstr>Calibri</vt:lpstr>
      <vt:lpstr>Cambria</vt:lpstr>
      <vt:lpstr>Cambria Math</vt:lpstr>
      <vt:lpstr>Kavoon</vt:lpstr>
      <vt:lpstr>Tahoma</vt:lpstr>
      <vt:lpstr>Times New Roman</vt:lpstr>
      <vt:lpstr>UTM Avo</vt:lpstr>
      <vt:lpstr>Wingdings</vt:lpstr>
      <vt:lpstr>包图主题2</vt:lpstr>
      <vt:lpstr>3_千图网海量PPT模板www.58pic.com​​</vt:lpstr>
      <vt:lpstr>Basic English for Hispanic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46</cp:revision>
  <dcterms:created xsi:type="dcterms:W3CDTF">2023-07-17T06:04:55Z</dcterms:created>
  <dcterms:modified xsi:type="dcterms:W3CDTF">2025-04-09T01:48:17Z</dcterms:modified>
</cp:coreProperties>
</file>