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sldIdLst>
    <p:sldId id="421" r:id="rId2"/>
    <p:sldId id="428" r:id="rId3"/>
    <p:sldId id="442" r:id="rId4"/>
    <p:sldId id="423" r:id="rId5"/>
    <p:sldId id="396" r:id="rId6"/>
    <p:sldId id="397" r:id="rId7"/>
    <p:sldId id="398" r:id="rId8"/>
    <p:sldId id="443" r:id="rId9"/>
    <p:sldId id="432" r:id="rId10"/>
    <p:sldId id="444" r:id="rId11"/>
    <p:sldId id="43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3E8DB8"/>
    <a:srgbClr val="F0C77F"/>
    <a:srgbClr val="EC7837"/>
    <a:srgbClr val="116C60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257" autoAdjust="0"/>
  </p:normalViewPr>
  <p:slideViewPr>
    <p:cSldViewPr snapToGrid="0">
      <p:cViewPr varScale="1">
        <p:scale>
          <a:sx n="79" d="100"/>
          <a:sy n="79" d="100"/>
        </p:scale>
        <p:origin x="8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18794-43E2-64FE-783E-B5E2C2A49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6426" y="768672"/>
            <a:ext cx="2314575" cy="880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8E1C4-01E0-DE56-D3A0-D17C842C8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0196" y="1797270"/>
            <a:ext cx="7123313" cy="266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260E9-5A37-0F24-CEAC-2F2FC56ED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2613" y="1239871"/>
            <a:ext cx="3206774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11A642-8F8A-B478-3117-43A9B050FB02}"/>
              </a:ext>
            </a:extLst>
          </p:cNvPr>
          <p:cNvSpPr txBox="1"/>
          <p:nvPr/>
        </p:nvSpPr>
        <p:spPr>
          <a:xfrm>
            <a:off x="1145338" y="22806"/>
            <a:ext cx="1069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20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61ED-B726-5E66-81AC-73761D51313F}"/>
              </a:ext>
            </a:extLst>
          </p:cNvPr>
          <p:cNvSpPr txBox="1"/>
          <p:nvPr/>
        </p:nvSpPr>
        <p:spPr>
          <a:xfrm>
            <a:off x="1229360" y="1097280"/>
            <a:ext cx="9601200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5,08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5,09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Covid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5,3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91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3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solidFill>
                    <a:srgbClr val="E35F56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53311" cy="923330"/>
            <a:chOff x="1209408" y="1005676"/>
            <a:chExt cx="7853311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6934546" cy="677109"/>
              <a:chOff x="2092241" y="965079"/>
              <a:chExt cx="6934546" cy="67710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4" y="965079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D4B5DE-C07E-F2B1-3E4E-7E8090A404F1}"/>
              </a:ext>
            </a:extLst>
          </p:cNvPr>
          <p:cNvSpPr/>
          <p:nvPr/>
        </p:nvSpPr>
        <p:spPr>
          <a:xfrm>
            <a:off x="3373120" y="183896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57BF1FB-9945-61D7-A148-A29BFE74C537}"/>
              </a:ext>
            </a:extLst>
          </p:cNvPr>
          <p:cNvSpPr/>
          <p:nvPr/>
        </p:nvSpPr>
        <p:spPr>
          <a:xfrm>
            <a:off x="3373120" y="25603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EEBB8C-8110-5572-33BF-C90ED1CF21F5}"/>
              </a:ext>
            </a:extLst>
          </p:cNvPr>
          <p:cNvSpPr/>
          <p:nvPr/>
        </p:nvSpPr>
        <p:spPr>
          <a:xfrm>
            <a:off x="3749040" y="32715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55F0DB4-D3B7-7372-94AC-8B5CB22D1C04}"/>
              </a:ext>
            </a:extLst>
          </p:cNvPr>
          <p:cNvSpPr/>
          <p:nvPr/>
        </p:nvSpPr>
        <p:spPr>
          <a:xfrm>
            <a:off x="9093200" y="18999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99C88F-86C3-53B7-DCB5-11A1FCE2D4B6}"/>
              </a:ext>
            </a:extLst>
          </p:cNvPr>
          <p:cNvSpPr/>
          <p:nvPr/>
        </p:nvSpPr>
        <p:spPr>
          <a:xfrm>
            <a:off x="9144000" y="258064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5B97112-478F-17CF-9E56-568A5F79CF99}"/>
              </a:ext>
            </a:extLst>
          </p:cNvPr>
          <p:cNvSpPr/>
          <p:nvPr/>
        </p:nvSpPr>
        <p:spPr>
          <a:xfrm>
            <a:off x="9042400" y="340360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68112" y="92588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86080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54960" y="385064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53840" y="5476240"/>
            <a:ext cx="518160" cy="477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1341488" y="284316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95D4D8-6310-11EF-727B-A30BC831C6ED}"/>
              </a:ext>
            </a:extLst>
          </p:cNvPr>
          <p:cNvGrpSpPr/>
          <p:nvPr/>
        </p:nvGrpSpPr>
        <p:grpSpPr>
          <a:xfrm>
            <a:off x="2152947" y="369938"/>
            <a:ext cx="6869134" cy="900062"/>
            <a:chOff x="1159250" y="691589"/>
            <a:chExt cx="6869134" cy="90006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987E63-24F6-6E31-3E1C-5D718ACB294F}"/>
                </a:ext>
              </a:extLst>
            </p:cNvPr>
            <p:cNvSpPr/>
            <p:nvPr/>
          </p:nvSpPr>
          <p:spPr>
            <a:xfrm>
              <a:off x="1236076" y="691589"/>
              <a:ext cx="6639907" cy="90006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7AE4E4-3FE2-28AC-45AF-E028CABF89F6}"/>
                </a:ext>
              </a:extLst>
            </p:cNvPr>
            <p:cNvSpPr txBox="1"/>
            <p:nvPr/>
          </p:nvSpPr>
          <p:spPr>
            <a:xfrm>
              <a:off x="1159250" y="744937"/>
              <a:ext cx="68691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thập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1076960" y="359664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cầu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1280160" y="4683760"/>
            <a:ext cx="905256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l; 3,452 l; 5,075 l; 6,26 l.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E43E8-1ACA-E563-5A54-A67D157A4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908" y="324113"/>
            <a:ext cx="5919729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0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159428" cy="2112296"/>
            <a:chOff x="4609180" y="762241"/>
            <a:chExt cx="10159428" cy="21122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518113" y="791737"/>
              <a:ext cx="9250495" cy="2082800"/>
              <a:chOff x="2128173" y="1005676"/>
              <a:chExt cx="9250495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077775" cy="2082800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645" y="2705735"/>
            <a:ext cx="5314950" cy="2990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894080" y="3027680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Bức 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394</Words>
  <Application>Microsoft Office PowerPoint</Application>
  <PresentationFormat>Widescreen</PresentationFormat>
  <Paragraphs>73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</vt:lpstr>
      <vt:lpstr>SVN-Cookies</vt:lpstr>
      <vt:lpstr>Times New Roman</vt:lpstr>
      <vt:lpstr>思源黑体 CN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 - 0972115126</cp:keywords>
  <cp:lastModifiedBy>A13740</cp:lastModifiedBy>
  <cp:revision>55</cp:revision>
  <dcterms:created xsi:type="dcterms:W3CDTF">2022-05-26T07:07:17Z</dcterms:created>
  <dcterms:modified xsi:type="dcterms:W3CDTF">2025-04-09T02:03:48Z</dcterms:modified>
</cp:coreProperties>
</file>