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8"/>
  </p:notesMasterIdLst>
  <p:sldIdLst>
    <p:sldId id="267" r:id="rId8"/>
    <p:sldId id="257" r:id="rId9"/>
    <p:sldId id="376" r:id="rId10"/>
    <p:sldId id="430" r:id="rId11"/>
    <p:sldId id="429" r:id="rId12"/>
    <p:sldId id="262" r:id="rId13"/>
    <p:sldId id="263" r:id="rId14"/>
    <p:sldId id="30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5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78" d="100"/>
          <a:sy n="78" d="100"/>
        </p:scale>
        <p:origin x="-420" y="-84"/>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9C37053-F1AD-00FC-8657-7CA9E50574AB}"/>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7B5A67-B562-E751-0EC5-6DA12F6D4629}"/>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882A20-7324-70C8-7111-B65DC476F04E}"/>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EA9ADBC-5EC5-6E8F-2AB8-BF358BB6356B}"/>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6" name="Footer Placeholder 5">
            <a:extLst>
              <a:ext uri="{FF2B5EF4-FFF2-40B4-BE49-F238E27FC236}">
                <a16:creationId xmlns:a16="http://schemas.microsoft.com/office/drawing/2014/main" xmlns=""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21E54B-E8ED-37F7-59DF-F879132480C9}"/>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8" name="Footer Placeholder 7">
            <a:extLst>
              <a:ext uri="{FF2B5EF4-FFF2-40B4-BE49-F238E27FC236}">
                <a16:creationId xmlns:a16="http://schemas.microsoft.com/office/drawing/2014/main" xmlns=""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CF265F3-107B-6342-1C12-F8801E639525}"/>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4" name="Footer Placeholder 3">
            <a:extLst>
              <a:ext uri="{FF2B5EF4-FFF2-40B4-BE49-F238E27FC236}">
                <a16:creationId xmlns:a16="http://schemas.microsoft.com/office/drawing/2014/main" xmlns=""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6F546D-9D50-BD70-7F1B-3E2D0E14DE28}"/>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3" name="Footer Placeholder 2">
            <a:extLst>
              <a:ext uri="{FF2B5EF4-FFF2-40B4-BE49-F238E27FC236}">
                <a16:creationId xmlns:a16="http://schemas.microsoft.com/office/drawing/2014/main" xmlns=""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BD37F9E-5B54-EB12-6718-46FB298D0ACE}"/>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6" name="Footer Placeholder 5">
            <a:extLst>
              <a:ext uri="{FF2B5EF4-FFF2-40B4-BE49-F238E27FC236}">
                <a16:creationId xmlns:a16="http://schemas.microsoft.com/office/drawing/2014/main" xmlns=""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756227-1D21-F709-DB4C-96F6A0AFA390}"/>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6" name="Footer Placeholder 5">
            <a:extLst>
              <a:ext uri="{FF2B5EF4-FFF2-40B4-BE49-F238E27FC236}">
                <a16:creationId xmlns:a16="http://schemas.microsoft.com/office/drawing/2014/main" xmlns=""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B2B837-10BD-5BA2-BC82-8AB959D603CB}"/>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A366248-F074-4AD9-A0FF-FF908231A3D1}"/>
              </a:ext>
            </a:extLst>
          </p:cNvPr>
          <p:cNvSpPr>
            <a:spLocks noGrp="1"/>
          </p:cNvSpPr>
          <p:nvPr>
            <p:ph type="dt" sz="half" idx="10"/>
          </p:nvPr>
        </p:nvSpPr>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5" name="Footer Placeholder 4">
            <a:extLst>
              <a:ext uri="{FF2B5EF4-FFF2-40B4-BE49-F238E27FC236}">
                <a16:creationId xmlns:a16="http://schemas.microsoft.com/office/drawing/2014/main" xmlns=""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5" name="Footer Placeholder 4">
            <a:extLst>
              <a:ext uri="{FF2B5EF4-FFF2-40B4-BE49-F238E27FC236}">
                <a16:creationId xmlns:a16="http://schemas.microsoft.com/office/drawing/2014/main" xmlns=""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5" name="Footer Placeholder 4">
            <a:extLst>
              <a:ext uri="{FF2B5EF4-FFF2-40B4-BE49-F238E27FC236}">
                <a16:creationId xmlns:a16="http://schemas.microsoft.com/office/drawing/2014/main" xmlns=""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6" name="Footer Placeholder 5">
            <a:extLst>
              <a:ext uri="{FF2B5EF4-FFF2-40B4-BE49-F238E27FC236}">
                <a16:creationId xmlns:a16="http://schemas.microsoft.com/office/drawing/2014/main" xmlns=""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8" name="Footer Placeholder 7">
            <a:extLst>
              <a:ext uri="{FF2B5EF4-FFF2-40B4-BE49-F238E27FC236}">
                <a16:creationId xmlns:a16="http://schemas.microsoft.com/office/drawing/2014/main" xmlns=""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4" name="Footer Placeholder 3">
            <a:extLst>
              <a:ext uri="{FF2B5EF4-FFF2-40B4-BE49-F238E27FC236}">
                <a16:creationId xmlns:a16="http://schemas.microsoft.com/office/drawing/2014/main" xmlns=""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3" name="Footer Placeholder 2">
            <a:extLst>
              <a:ext uri="{FF2B5EF4-FFF2-40B4-BE49-F238E27FC236}">
                <a16:creationId xmlns:a16="http://schemas.microsoft.com/office/drawing/2014/main" xmlns=""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6" name="Footer Placeholder 5">
            <a:extLst>
              <a:ext uri="{FF2B5EF4-FFF2-40B4-BE49-F238E27FC236}">
                <a16:creationId xmlns:a16="http://schemas.microsoft.com/office/drawing/2014/main" xmlns=""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6" name="Footer Placeholder 5">
            <a:extLst>
              <a:ext uri="{FF2B5EF4-FFF2-40B4-BE49-F238E27FC236}">
                <a16:creationId xmlns:a16="http://schemas.microsoft.com/office/drawing/2014/main" xmlns=""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5" name="Footer Placeholder 4">
            <a:extLst>
              <a:ext uri="{FF2B5EF4-FFF2-40B4-BE49-F238E27FC236}">
                <a16:creationId xmlns:a16="http://schemas.microsoft.com/office/drawing/2014/main" xmlns=""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4/8/2025</a:t>
            </a:fld>
            <a:endParaRPr lang="en-US"/>
          </a:p>
        </p:txBody>
      </p:sp>
      <p:sp>
        <p:nvSpPr>
          <p:cNvPr id="5" name="Footer Placeholder 4">
            <a:extLst>
              <a:ext uri="{FF2B5EF4-FFF2-40B4-BE49-F238E27FC236}">
                <a16:creationId xmlns:a16="http://schemas.microsoft.com/office/drawing/2014/main" xmlns=""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5" name="Footer Placeholder 4">
            <a:extLst>
              <a:ext uri="{FF2B5EF4-FFF2-40B4-BE49-F238E27FC236}">
                <a16:creationId xmlns:a16="http://schemas.microsoft.com/office/drawing/2014/main" xmlns=""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5" name="Footer Placeholder 4">
            <a:extLst>
              <a:ext uri="{FF2B5EF4-FFF2-40B4-BE49-F238E27FC236}">
                <a16:creationId xmlns:a16="http://schemas.microsoft.com/office/drawing/2014/main" xmlns=""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5" name="Footer Placeholder 4">
            <a:extLst>
              <a:ext uri="{FF2B5EF4-FFF2-40B4-BE49-F238E27FC236}">
                <a16:creationId xmlns:a16="http://schemas.microsoft.com/office/drawing/2014/main" xmlns=""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6" name="Footer Placeholder 5">
            <a:extLst>
              <a:ext uri="{FF2B5EF4-FFF2-40B4-BE49-F238E27FC236}">
                <a16:creationId xmlns:a16="http://schemas.microsoft.com/office/drawing/2014/main" xmlns=""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8" name="Footer Placeholder 7">
            <a:extLst>
              <a:ext uri="{FF2B5EF4-FFF2-40B4-BE49-F238E27FC236}">
                <a16:creationId xmlns:a16="http://schemas.microsoft.com/office/drawing/2014/main" xmlns=""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4" name="Footer Placeholder 3">
            <a:extLst>
              <a:ext uri="{FF2B5EF4-FFF2-40B4-BE49-F238E27FC236}">
                <a16:creationId xmlns:a16="http://schemas.microsoft.com/office/drawing/2014/main" xmlns=""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6" name="Footer Placeholder 5">
            <a:extLst>
              <a:ext uri="{FF2B5EF4-FFF2-40B4-BE49-F238E27FC236}">
                <a16:creationId xmlns:a16="http://schemas.microsoft.com/office/drawing/2014/main" xmlns=""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3" name="Footer Placeholder 2">
            <a:extLst>
              <a:ext uri="{FF2B5EF4-FFF2-40B4-BE49-F238E27FC236}">
                <a16:creationId xmlns:a16="http://schemas.microsoft.com/office/drawing/2014/main" xmlns=""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6" name="Footer Placeholder 5">
            <a:extLst>
              <a:ext uri="{FF2B5EF4-FFF2-40B4-BE49-F238E27FC236}">
                <a16:creationId xmlns:a16="http://schemas.microsoft.com/office/drawing/2014/main" xmlns=""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6" name="Footer Placeholder 5">
            <a:extLst>
              <a:ext uri="{FF2B5EF4-FFF2-40B4-BE49-F238E27FC236}">
                <a16:creationId xmlns:a16="http://schemas.microsoft.com/office/drawing/2014/main" xmlns=""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5" name="Footer Placeholder 4">
            <a:extLst>
              <a:ext uri="{FF2B5EF4-FFF2-40B4-BE49-F238E27FC236}">
                <a16:creationId xmlns:a16="http://schemas.microsoft.com/office/drawing/2014/main" xmlns=""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4/8/2025</a:t>
            </a:fld>
            <a:endParaRPr lang="en-US"/>
          </a:p>
        </p:txBody>
      </p:sp>
      <p:sp>
        <p:nvSpPr>
          <p:cNvPr id="5" name="Footer Placeholder 4">
            <a:extLst>
              <a:ext uri="{FF2B5EF4-FFF2-40B4-BE49-F238E27FC236}">
                <a16:creationId xmlns:a16="http://schemas.microsoft.com/office/drawing/2014/main" xmlns=""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8" name="Footer Placeholder 7">
            <a:extLst>
              <a:ext uri="{FF2B5EF4-FFF2-40B4-BE49-F238E27FC236}">
                <a16:creationId xmlns:a16="http://schemas.microsoft.com/office/drawing/2014/main" xmlns=""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4" name="Footer Placeholder 3">
            <a:extLst>
              <a:ext uri="{FF2B5EF4-FFF2-40B4-BE49-F238E27FC236}">
                <a16:creationId xmlns:a16="http://schemas.microsoft.com/office/drawing/2014/main" xmlns=""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3" name="Footer Placeholder 2">
            <a:extLst>
              <a:ext uri="{FF2B5EF4-FFF2-40B4-BE49-F238E27FC236}">
                <a16:creationId xmlns:a16="http://schemas.microsoft.com/office/drawing/2014/main" xmlns=""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6" name="Footer Placeholder 5">
            <a:extLst>
              <a:ext uri="{FF2B5EF4-FFF2-40B4-BE49-F238E27FC236}">
                <a16:creationId xmlns:a16="http://schemas.microsoft.com/office/drawing/2014/main" xmlns=""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4/8/2025</a:t>
            </a:fld>
            <a:endParaRPr lang="en-US"/>
          </a:p>
        </p:txBody>
      </p:sp>
      <p:sp>
        <p:nvSpPr>
          <p:cNvPr id="6" name="Footer Placeholder 5">
            <a:extLst>
              <a:ext uri="{FF2B5EF4-FFF2-40B4-BE49-F238E27FC236}">
                <a16:creationId xmlns:a16="http://schemas.microsoft.com/office/drawing/2014/main" xmlns=""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xmlns=""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xmlns=""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xmlns=""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xmlns=""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xmlns=""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xmlns=""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xmlns=""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xmlns="" id="{E34C6A56-FC6F-52E4-E1BC-6B09BEDD617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4/8/2025</a:t>
            </a:fld>
            <a:endParaRPr lang="en-US"/>
          </a:p>
        </p:txBody>
      </p:sp>
      <p:sp>
        <p:nvSpPr>
          <p:cNvPr id="5" name="Footer Placeholder 4">
            <a:extLst>
              <a:ext uri="{FF2B5EF4-FFF2-40B4-BE49-F238E27FC236}">
                <a16:creationId xmlns:a16="http://schemas.microsoft.com/office/drawing/2014/main" xmlns=""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xmlns=""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xmlns=""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xmlns=""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xmlns=""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xmlns=""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xmlns=""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xmlns=""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xmlns=""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xmlns="" id="{4845303B-88FE-80BA-2989-CAD2A4D839A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55C48F70-EBE7-41FF-89D2-922387F7AFD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xmlns="" id="{913A7194-6689-2CA8-CB83-A84E0AF22A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audio" Target="../media/audio2.wav"/><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9.wmf"/><Relationship Id="rId4" Type="http://schemas.openxmlformats.org/officeDocument/2006/relationships/audio" Target="../media/audio3.wav"/><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3" Type="http://schemas.openxmlformats.org/officeDocument/2006/relationships/image" Target="../media/image24.png"/><Relationship Id="rId7" Type="http://schemas.openxmlformats.org/officeDocument/2006/relationships/image" Target="../media/image59.png"/><Relationship Id="rId12" Type="http://schemas.openxmlformats.org/officeDocument/2006/relationships/image" Target="../media/image69.sv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8.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xmlns=""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xmlns=""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xmlns=""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xmlns=""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xmlns=""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xmlns=""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xmlns=""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xmlns=""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xmlns=""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xmlns=""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xmlns=""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xmlns=""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xmlns=""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xmlns=""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xmlns=""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xmlns=""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xmlns=""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xmlns=""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xmlns=""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xmlns=""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xmlns=""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xmlns=""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xmlns=""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xmlns=""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xmlns=""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xmlns=""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xmlns=""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xmlns=""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xmlns=""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xmlns=""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xmlns=""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xmlns=""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xmlns=""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xmlns=""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xmlns=""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xmlns=""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xmlns=""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xmlns=""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xmlns=""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xmlns=""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xmlns=""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xmlns=""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xmlns=""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xmlns=""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xmlns=""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xmlns=""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xmlns=""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xmlns=""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xmlns=""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xmlns=""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xmlns=""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xmlns=""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xmlns=""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xmlns=""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xmlns=""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xmlns=""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xmlns=""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xmlns=""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xmlns=""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xmlns=""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xmlns=""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xmlns=""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xmlns=""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61938" y="2268538"/>
                  <a:ext cx="4849812"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xmlns=""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xmlns=""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xmlns=""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xmlns="" val="979875887"/>
                    </a:ext>
                  </a:extLst>
                </a:gridCol>
                <a:gridCol w="5389880">
                  <a:extLst>
                    <a:ext uri="{9D8B030D-6E8A-4147-A177-3AD203B41FA5}">
                      <a16:colId xmlns:a16="http://schemas.microsoft.com/office/drawing/2014/main" xmlns=""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11243798"/>
                  </a:ext>
                </a:extLst>
              </a:tr>
            </a:tbl>
          </a:graphicData>
        </a:graphic>
      </p:graphicFrame>
      <p:sp>
        <p:nvSpPr>
          <p:cNvPr id="10" name="TextBox 9">
            <a:extLst>
              <a:ext uri="{FF2B5EF4-FFF2-40B4-BE49-F238E27FC236}">
                <a16:creationId xmlns:a16="http://schemas.microsoft.com/office/drawing/2014/main" xmlns=""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xmlns=""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xmlns=""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xmlns=""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xmlns=""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xmlns=""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xmlns=""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xmlns="" id="{24646ADF-827F-6AA6-79AF-A0CD93AB6C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xmlns=""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xmlns=""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xmlns=""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xmlns=""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xmlns=""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xmlns=""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xmlns=""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xmlns=""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xmlns=""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xmlns=""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xmlns=""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xmlns=""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xmlns=""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xmlns=""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xmlns=""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xmlns=""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xmlns=""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xmlns=""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xmlns=""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xmlns=""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xmlns=""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xmlns="" id="{4A700819-82FC-442B-9DB3-DB1173E04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xmlns=""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xmlns=""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xmlns=""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xmlns=""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xmlns=""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xmlns=""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xmlns=""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xmlns=""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xmlns="" id="{9257F965-4608-FA75-EC71-8AA6922BB0FB}"/>
              </a:ext>
            </a:extLst>
          </p:cNvPr>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xmlns=""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xmlns=""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xmlns=""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xmlns=""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xmlns="" id="{1D756DB1-81C0-C3FA-BD22-03BAD37E1C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xmlns=""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xmlns=""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xmlns=""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xmlns=""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xmlns=""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xmlns=""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xmlns=""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xmlns=""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xmlns=""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xmlns=""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xmlns=""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xmlns=""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xmlns=""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xmlns=""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xmlns=""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xmlns=""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xmlns=""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xmlns=""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xmlns=""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xmlns=""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xmlns=""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xmlns=""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xmlns=""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xmlns=""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p>
          </p:txBody>
        </p:sp>
        <p:pic>
          <p:nvPicPr>
            <p:cNvPr id="8" name="Picture 7" descr="A pink and yellow chat bubbles&#10;&#10;Description automatically generated">
              <a:extLst>
                <a:ext uri="{FF2B5EF4-FFF2-40B4-BE49-F238E27FC236}">
                  <a16:creationId xmlns:a16="http://schemas.microsoft.com/office/drawing/2014/main" xmlns=""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xmlns="" id="{B0FBCD83-DAE0-4AF8-AD19-D8C7D3780F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xmlns=""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xmlns=""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xmlns=""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xmlns=""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xmlns=""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xmlns="" id="{2A4BEBC8-23F0-41A0-8EFA-1F88FA87D4E7}"/>
              </a:ext>
            </a:extLst>
          </p:cNvPr>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xmlns=""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xmlns=""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xmlns="" id="{3D102F19-C04E-9735-6FAE-27658DB46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xmlns=""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058E7B24-1153-A0BD-CF95-64706E71BAF5}"/>
              </a:ext>
            </a:extLst>
          </p:cNvPr>
          <p:cNvPicPr>
            <a:picLocks noChangeAspect="1"/>
          </p:cNvPicPr>
          <p:nvPr/>
        </p:nvPicPr>
        <p:blipFill>
          <a:blip r:embed="rId3"/>
          <a:stretch>
            <a:fillRect/>
          </a:stretch>
        </p:blipFill>
        <p:spPr>
          <a:xfrm>
            <a:off x="-577357" y="1387630"/>
            <a:ext cx="6194073" cy="5200339"/>
          </a:xfrm>
          <a:prstGeom prst="rect">
            <a:avLst/>
          </a:prstGeom>
        </p:spPr>
      </p:pic>
      <p:pic>
        <p:nvPicPr>
          <p:cNvPr id="7" name="Picture 6" descr="A yellow circles with red lines&#10;&#10;Description automatically generated">
            <a:extLst>
              <a:ext uri="{FF2B5EF4-FFF2-40B4-BE49-F238E27FC236}">
                <a16:creationId xmlns:a16="http://schemas.microsoft.com/office/drawing/2014/main" xmlns="" id="{A56CD925-0BA0-EF3A-0C52-41BCBCDD0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
        <p:nvSpPr>
          <p:cNvPr id="6" name="Rectangle 5"/>
          <p:cNvSpPr/>
          <p:nvPr/>
        </p:nvSpPr>
        <p:spPr>
          <a:xfrm>
            <a:off x="1432832" y="400200"/>
            <a:ext cx="9528228"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Times New Roman" panose="02020603050405020304" pitchFamily="18" charset="0"/>
                <a:cs typeface="Times New Roman" panose="02020603050405020304" pitchFamily="18" charset="0"/>
              </a:rPr>
              <a:t>UBND QUẬN DƯƠNG KINH</a:t>
            </a:r>
          </a:p>
          <a:p>
            <a:pPr algn="ctr"/>
            <a:r>
              <a:rPr lang="en-US" sz="24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xmlns=""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xmlns=""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xmlns=""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xmlns=""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xmlns=""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xmlns=""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xmlns=""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xmlns=""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xmlns=""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xmlns=""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xmlns=""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xmlns=""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xmlns=""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xmlns=""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xmlns=""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9257F965-4608-FA75-EC71-8AA6922BB0FB}"/>
              </a:ext>
            </a:extLst>
          </p:cNvPr>
          <p:cNvSpPr txBox="1"/>
          <p:nvPr/>
        </p:nvSpPr>
        <p:spPr>
          <a:xfrm>
            <a:off x="447040" y="3230880"/>
            <a:ext cx="4348480" cy="3046988"/>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me, tay ba sàng sẩy</a:t>
            </a: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xmlns=""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xmlns=""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xmlns=""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xmlns=""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xmlns=""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xmlns=""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xmlns=""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xmlns=""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xmlns=""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xmlns=""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xmlns=""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xmlns=""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xmlns=""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xmlns=""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xmlns=""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xmlns=""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xmlns=""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xmlns=""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xmlns=""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xmlns=""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xmlns=""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877</TotalTime>
  <Words>1211</Words>
  <Application>Microsoft Office PowerPoint</Application>
  <PresentationFormat>Custom</PresentationFormat>
  <Paragraphs>100</Paragraphs>
  <Slides>30</Slides>
  <Notes>2</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30</cp:revision>
  <dcterms:created xsi:type="dcterms:W3CDTF">2023-07-30T15:19:28Z</dcterms:created>
  <dcterms:modified xsi:type="dcterms:W3CDTF">2025-04-08T12:17:49Z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