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1" r:id="rId2"/>
    <p:sldId id="338" r:id="rId3"/>
    <p:sldId id="258" r:id="rId4"/>
    <p:sldId id="362" r:id="rId5"/>
    <p:sldId id="353" r:id="rId6"/>
    <p:sldId id="330" r:id="rId7"/>
    <p:sldId id="260" r:id="rId8"/>
    <p:sldId id="342" r:id="rId9"/>
    <p:sldId id="354" r:id="rId10"/>
    <p:sldId id="363" r:id="rId11"/>
    <p:sldId id="351" r:id="rId12"/>
    <p:sldId id="263" r:id="rId13"/>
    <p:sldId id="364" r:id="rId14"/>
    <p:sldId id="365" r:id="rId15"/>
    <p:sldId id="352" r:id="rId16"/>
    <p:sldId id="366" r:id="rId17"/>
    <p:sldId id="358" r:id="rId18"/>
    <p:sldId id="345" r:id="rId19"/>
    <p:sldId id="291" r:id="rId20"/>
    <p:sldId id="329" r:id="rId21"/>
    <p:sldId id="301" r:id="rId22"/>
    <p:sldId id="320"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8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2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3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1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92260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2011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890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43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4B497CC-AD7D-EA94-1EA2-258CCE1637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C298404D-EDD5-2B74-A447-D0EEEF4349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6E2C7521-2C09-2A95-81C6-0DFA05B36248}"/>
              </a:ext>
            </a:extLst>
          </p:cNvPr>
          <p:cNvSpPr>
            <a:spLocks noGrp="1"/>
          </p:cNvSpPr>
          <p:nvPr>
            <p:ph type="dt" sz="half" idx="10"/>
          </p:nvPr>
        </p:nvSpPr>
        <p:spPr>
          <a:xfrm>
            <a:off x="838200" y="6356350"/>
            <a:ext cx="2743200" cy="365125"/>
          </a:xfrm>
          <a:prstGeom prst="rect">
            <a:avLst/>
          </a:prstGeom>
        </p:spPr>
        <p:txBody>
          <a:bodyPr/>
          <a:lstStyle/>
          <a:p>
            <a:fld id="{6FF37232-8B02-4A57-A2F0-E895E7CE7251}" type="datetimeFigureOut">
              <a:rPr lang="vi-VN" smtClean="0"/>
              <a:t>08/04/2025</a:t>
            </a:fld>
            <a:endParaRPr lang="vi-VN"/>
          </a:p>
        </p:txBody>
      </p:sp>
      <p:sp>
        <p:nvSpPr>
          <p:cNvPr id="5" name="Chỗ dành sẵn cho Chân trang 4">
            <a:extLst>
              <a:ext uri="{FF2B5EF4-FFF2-40B4-BE49-F238E27FC236}">
                <a16:creationId xmlns:a16="http://schemas.microsoft.com/office/drawing/2014/main" xmlns="" id="{0DD5E4C5-5578-AEB3-8CF1-141249B93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924DA3B7-6FA9-84BE-4D76-F9CD6946A782}"/>
              </a:ext>
            </a:extLst>
          </p:cNvPr>
          <p:cNvSpPr>
            <a:spLocks noGrp="1"/>
          </p:cNvSpPr>
          <p:nvPr>
            <p:ph type="sldNum" sz="quarter" idx="12"/>
          </p:nvPr>
        </p:nvSpPr>
        <p:spPr>
          <a:xfrm>
            <a:off x="8610600" y="6356350"/>
            <a:ext cx="2743200" cy="365125"/>
          </a:xfrm>
          <a:prstGeom prst="rect">
            <a:avLst/>
          </a:prstGeom>
        </p:spPr>
        <p:txBody>
          <a:bodyPr/>
          <a:lstStyle/>
          <a:p>
            <a:fld id="{6AC79E57-7E87-4041-901A-C383FD38DE91}" type="slidenum">
              <a:rPr lang="vi-VN" smtClean="0"/>
              <a:t>‹#›</a:t>
            </a:fld>
            <a:endParaRPr lang="vi-VN"/>
          </a:p>
        </p:txBody>
      </p:sp>
    </p:spTree>
    <p:extLst>
      <p:ext uri="{BB962C8B-B14F-4D97-AF65-F5344CB8AC3E}">
        <p14:creationId xmlns:p14="http://schemas.microsoft.com/office/powerpoint/2010/main" val="389332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28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FA38DCFE-5778-0F38-C989-21AD21AEDE4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spTree>
    <p:extLst>
      <p:ext uri="{BB962C8B-B14F-4D97-AF65-F5344CB8AC3E}">
        <p14:creationId xmlns:p14="http://schemas.microsoft.com/office/powerpoint/2010/main" val="312213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7.wdp"/><Relationship Id="rId18" Type="http://schemas.openxmlformats.org/officeDocument/2006/relationships/image" Target="../media/image19.emf"/><Relationship Id="rId3" Type="http://schemas.microsoft.com/office/2007/relationships/hdphoto" Target="../media/hdphoto4.wdp"/><Relationship Id="rId21" Type="http://schemas.openxmlformats.org/officeDocument/2006/relationships/image" Target="../media/image22.png"/><Relationship Id="rId7" Type="http://schemas.microsoft.com/office/2007/relationships/hdphoto" Target="../media/hdphoto5.wdp"/><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5" Type="http://schemas.microsoft.com/office/2007/relationships/hdphoto" Target="../media/hdphoto8.wdp"/><Relationship Id="rId23" Type="http://schemas.openxmlformats.org/officeDocument/2006/relationships/image" Target="../media/image23.png"/><Relationship Id="rId10" Type="http://schemas.openxmlformats.org/officeDocument/2006/relationships/image" Target="../media/image13.png"/><Relationship Id="rId19" Type="http://schemas.openxmlformats.org/officeDocument/2006/relationships/image" Target="../media/image20.emf"/><Relationship Id="rId4" Type="http://schemas.openxmlformats.org/officeDocument/2006/relationships/image" Target="../media/image9.png"/><Relationship Id="rId9" Type="http://schemas.microsoft.com/office/2007/relationships/hdphoto" Target="../media/hdphoto6.wdp"/><Relationship Id="rId14" Type="http://schemas.openxmlformats.org/officeDocument/2006/relationships/image" Target="../media/image16.png"/><Relationship Id="rId2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9.wdp"/><Relationship Id="rId3" Type="http://schemas.openxmlformats.org/officeDocument/2006/relationships/image" Target="../media/image32.png"/><Relationship Id="rId7" Type="http://schemas.openxmlformats.org/officeDocument/2006/relationships/image" Target="../media/image14.png"/><Relationship Id="rId12"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37.svg"/><Relationship Id="rId5" Type="http://schemas.openxmlformats.org/officeDocument/2006/relationships/image" Target="../media/image30.png"/><Relationship Id="rId15" Type="http://schemas.microsoft.com/office/2007/relationships/hdphoto" Target="../media/hdphoto10.wdp"/><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jp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svg"/><Relationship Id="rId7"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11.wdp"/><Relationship Id="rId3" Type="http://schemas.openxmlformats.org/officeDocument/2006/relationships/image" Target="../media/image32.png"/><Relationship Id="rId7" Type="http://schemas.openxmlformats.org/officeDocument/2006/relationships/image" Target="../media/image14.png"/><Relationship Id="rId12"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37.svg"/><Relationship Id="rId5" Type="http://schemas.openxmlformats.org/officeDocument/2006/relationships/image" Target="../media/image30.png"/><Relationship Id="rId15" Type="http://schemas.microsoft.com/office/2007/relationships/hdphoto" Target="../media/hdphoto12.wdp"/><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jp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8.svg"/><Relationship Id="rId3" Type="http://schemas.openxmlformats.org/officeDocument/2006/relationships/image" Target="../media/image29.png"/><Relationship Id="rId7" Type="http://schemas.openxmlformats.org/officeDocument/2006/relationships/image" Target="../media/image17.png"/><Relationship Id="rId12" Type="http://schemas.openxmlformats.org/officeDocument/2006/relationships/image" Target="../media/image44.png"/><Relationship Id="rId2" Type="http://schemas.openxmlformats.org/officeDocument/2006/relationships/image" Target="../media/image33.jp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46.svg"/><Relationship Id="rId5" Type="http://schemas.openxmlformats.org/officeDocument/2006/relationships/image" Target="../media/image13.png"/><Relationship Id="rId10" Type="http://schemas.openxmlformats.org/officeDocument/2006/relationships/image" Target="../media/image43.png"/><Relationship Id="rId4" Type="http://schemas.openxmlformats.org/officeDocument/2006/relationships/image" Target="../media/image30.png"/><Relationship Id="rId9" Type="http://schemas.openxmlformats.org/officeDocument/2006/relationships/image" Target="../media/image44.svg"/><Relationship Id="rId1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2.png"/><Relationship Id="rId7" Type="http://schemas.openxmlformats.org/officeDocument/2006/relationships/image" Target="../media/image29.png"/><Relationship Id="rId12"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1.svg"/><Relationship Id="rId11" Type="http://schemas.openxmlformats.org/officeDocument/2006/relationships/image" Target="../media/image17.png"/><Relationship Id="rId5" Type="http://schemas.openxmlformats.org/officeDocument/2006/relationships/image" Target="../media/image46.png"/><Relationship Id="rId10" Type="http://schemas.openxmlformats.org/officeDocument/2006/relationships/image" Target="../media/image14.png"/><Relationship Id="rId4" Type="http://schemas.openxmlformats.org/officeDocument/2006/relationships/image" Target="../media/image44.sv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svg"/><Relationship Id="rId7"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0.png"/><Relationship Id="rId7" Type="http://schemas.openxmlformats.org/officeDocument/2006/relationships/image" Target="../media/image48.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7.wdp"/><Relationship Id="rId18" Type="http://schemas.openxmlformats.org/officeDocument/2006/relationships/image" Target="../media/image19.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20"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5" Type="http://schemas.microsoft.com/office/2007/relationships/hdphoto" Target="../media/hdphoto8.wdp"/><Relationship Id="rId10" Type="http://schemas.openxmlformats.org/officeDocument/2006/relationships/image" Target="../media/image13.png"/><Relationship Id="rId19" Type="http://schemas.openxmlformats.org/officeDocument/2006/relationships/image" Target="../media/image20.emf"/><Relationship Id="rId4" Type="http://schemas.openxmlformats.org/officeDocument/2006/relationships/image" Target="../media/image9.png"/><Relationship Id="rId9" Type="http://schemas.microsoft.com/office/2007/relationships/hdphoto" Target="../media/hdphoto6.wdp"/><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svg"/><Relationship Id="rId7"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2.png"/><Relationship Id="rId7"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37.sv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jpg"/></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svg"/><Relationship Id="rId7"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xmlns=""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xmlns=""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xmlns=""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420149" y="325355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xmlns=""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xmlns=""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6244" y="526394"/>
            <a:ext cx="4910533" cy="6858000"/>
          </a:xfrm>
          <a:prstGeom prst="rect">
            <a:avLst/>
          </a:prstGeom>
        </p:spPr>
      </p:pic>
      <p:pic>
        <p:nvPicPr>
          <p:cNvPr id="747" name="图片 44">
            <a:extLst>
              <a:ext uri="{FF2B5EF4-FFF2-40B4-BE49-F238E27FC236}">
                <a16:creationId xmlns:a16="http://schemas.microsoft.com/office/drawing/2014/main" xmlns=""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xmlns=""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xmlns=""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xmlns=""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xmlns=""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xmlns=""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xmlns=""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xmlns=""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xmlns=""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xmlns=""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4" name="任意多边形: 形状 59">
            <a:extLst>
              <a:ext uri="{FF2B5EF4-FFF2-40B4-BE49-F238E27FC236}">
                <a16:creationId xmlns:a16="http://schemas.microsoft.com/office/drawing/2014/main" xmlns="" id="{178BF963-E750-0A01-9359-3640B6BC35D8}"/>
              </a:ext>
            </a:extLst>
          </p:cNvPr>
          <p:cNvSpPr/>
          <p:nvPr/>
        </p:nvSpPr>
        <p:spPr>
          <a:xfrm>
            <a:off x="1706880" y="239439"/>
            <a:ext cx="8667093" cy="4769703"/>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26" name="组合 69">
            <a:extLst>
              <a:ext uri="{FF2B5EF4-FFF2-40B4-BE49-F238E27FC236}">
                <a16:creationId xmlns:a16="http://schemas.microsoft.com/office/drawing/2014/main" xmlns="" id="{7B9ED8BC-E0CC-8A0B-2531-BCA96E30799D}"/>
              </a:ext>
            </a:extLst>
          </p:cNvPr>
          <p:cNvGrpSpPr/>
          <p:nvPr/>
        </p:nvGrpSpPr>
        <p:grpSpPr>
          <a:xfrm>
            <a:off x="4010417" y="4123823"/>
            <a:ext cx="4086960" cy="2608564"/>
            <a:chOff x="5736735" y="2728183"/>
            <a:chExt cx="5516445" cy="3428646"/>
          </a:xfrm>
        </p:grpSpPr>
        <p:pic>
          <p:nvPicPr>
            <p:cNvPr id="27" name="图片 68">
              <a:extLst>
                <a:ext uri="{FF2B5EF4-FFF2-40B4-BE49-F238E27FC236}">
                  <a16:creationId xmlns:a16="http://schemas.microsoft.com/office/drawing/2014/main" xmlns=""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xmlns=""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xmlns="" id="{4BF97804-7806-4D8A-A2BB-30C6504D1C76}"/>
              </a:ext>
            </a:extLst>
          </p:cNvPr>
          <p:cNvPicPr>
            <a:picLocks noChangeAspect="1"/>
          </p:cNvPicPr>
          <p:nvPr/>
        </p:nvPicPr>
        <p:blipFill>
          <a:blip r:embed="rId18"/>
          <a:stretch>
            <a:fillRect/>
          </a:stretch>
        </p:blipFill>
        <p:spPr>
          <a:xfrm>
            <a:off x="9869204" y="3799848"/>
            <a:ext cx="2234055" cy="2921023"/>
          </a:xfrm>
          <a:prstGeom prst="rect">
            <a:avLst/>
          </a:prstGeom>
        </p:spPr>
      </p:pic>
      <p:pic>
        <p:nvPicPr>
          <p:cNvPr id="740" name="Picture 739">
            <a:extLst>
              <a:ext uri="{FF2B5EF4-FFF2-40B4-BE49-F238E27FC236}">
                <a16:creationId xmlns:a16="http://schemas.microsoft.com/office/drawing/2014/main" xmlns="" id="{DE9E9D6F-E11C-4B10-1377-F0D1089E23F7}"/>
              </a:ext>
            </a:extLst>
          </p:cNvPr>
          <p:cNvPicPr>
            <a:picLocks noChangeAspect="1"/>
          </p:cNvPicPr>
          <p:nvPr/>
        </p:nvPicPr>
        <p:blipFill>
          <a:blip r:embed="rId19"/>
          <a:stretch>
            <a:fillRect/>
          </a:stretch>
        </p:blipFill>
        <p:spPr>
          <a:xfrm>
            <a:off x="26691" y="3753958"/>
            <a:ext cx="1975893" cy="2921023"/>
          </a:xfrm>
          <a:prstGeom prst="rect">
            <a:avLst/>
          </a:prstGeom>
        </p:spPr>
      </p:pic>
      <p:pic>
        <p:nvPicPr>
          <p:cNvPr id="4" name="Picture 3">
            <a:extLst>
              <a:ext uri="{FF2B5EF4-FFF2-40B4-BE49-F238E27FC236}">
                <a16:creationId xmlns:a16="http://schemas.microsoft.com/office/drawing/2014/main" xmlns="" id="{AEE0DD69-7CE3-7FE1-60A9-AA0028709423}"/>
              </a:ext>
            </a:extLst>
          </p:cNvPr>
          <p:cNvPicPr>
            <a:picLocks noChangeAspect="1"/>
          </p:cNvPicPr>
          <p:nvPr/>
        </p:nvPicPr>
        <p:blipFill>
          <a:blip r:embed="rId20"/>
          <a:stretch>
            <a:fillRect/>
          </a:stretch>
        </p:blipFill>
        <p:spPr>
          <a:xfrm>
            <a:off x="4347330" y="1066738"/>
            <a:ext cx="3090940" cy="1432684"/>
          </a:xfrm>
          <a:prstGeom prst="rect">
            <a:avLst/>
          </a:prstGeom>
        </p:spPr>
      </p:pic>
      <p:pic>
        <p:nvPicPr>
          <p:cNvPr id="5" name="Picture 4">
            <a:extLst>
              <a:ext uri="{FF2B5EF4-FFF2-40B4-BE49-F238E27FC236}">
                <a16:creationId xmlns:a16="http://schemas.microsoft.com/office/drawing/2014/main" xmlns="" id="{EEEDC938-2D20-AA64-2739-37B0CE22A09E}"/>
              </a:ext>
            </a:extLst>
          </p:cNvPr>
          <p:cNvPicPr>
            <a:picLocks noChangeAspect="1"/>
          </p:cNvPicPr>
          <p:nvPr/>
        </p:nvPicPr>
        <p:blipFill>
          <a:blip r:embed="rId21"/>
          <a:stretch>
            <a:fillRect/>
          </a:stretch>
        </p:blipFill>
        <p:spPr>
          <a:xfrm>
            <a:off x="1908716" y="2245290"/>
            <a:ext cx="8029128" cy="1615580"/>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xmlns="" id="{63D2EFBF-F199-9A49-F1AD-91AFE5679D2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xmlns="" id="{60A2F928-8C01-7507-89B8-6D3BA7A249A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064240" y="-111759"/>
            <a:ext cx="1127760" cy="1127760"/>
          </a:xfrm>
          <a:prstGeom prst="rect">
            <a:avLst/>
          </a:prstGeom>
        </p:spPr>
      </p:pic>
      <p:sp>
        <p:nvSpPr>
          <p:cNvPr id="29" name="Rectangle 28"/>
          <p:cNvSpPr/>
          <p:nvPr/>
        </p:nvSpPr>
        <p:spPr>
          <a:xfrm>
            <a:off x="1446714" y="452121"/>
            <a:ext cx="9528228"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Times New Roman" panose="02020603050405020304" pitchFamily="18" charset="0"/>
                <a:cs typeface="Times New Roman" panose="02020603050405020304" pitchFamily="18" charset="0"/>
              </a:rPr>
              <a:t>UBND QUẬN DƯƠNG KINH</a:t>
            </a:r>
          </a:p>
          <a:p>
            <a:pPr algn="ctr"/>
            <a:r>
              <a:rPr lang="en-US" sz="24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xmlns="" id="{AB6B8B2F-D4AD-5E90-570B-5A588C4B9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xmlns=""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98518CD7-E910-8D8C-D038-C01051290904}"/>
              </a:ext>
            </a:extLst>
          </p:cNvPr>
          <p:cNvPicPr>
            <a:picLocks noChangeAspect="1"/>
          </p:cNvPicPr>
          <p:nvPr/>
        </p:nvPicPr>
        <p:blipFill>
          <a:blip r:embed="rId3"/>
          <a:stretch>
            <a:fillRect/>
          </a:stretch>
        </p:blipFill>
        <p:spPr>
          <a:xfrm>
            <a:off x="447040" y="1730207"/>
            <a:ext cx="11308080" cy="2737833"/>
          </a:xfrm>
          <a:prstGeom prst="rect">
            <a:avLst/>
          </a:prstGeom>
        </p:spPr>
      </p:pic>
    </p:spTree>
    <p:extLst>
      <p:ext uri="{BB962C8B-B14F-4D97-AF65-F5344CB8AC3E}">
        <p14:creationId xmlns:p14="http://schemas.microsoft.com/office/powerpoint/2010/main" val="257516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xmlns=""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xmlns=""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xmlns=""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Mình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lại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thu</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hoạch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bắp</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102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xmlns="" id="{6F47C77A-2C84-EFDF-5400-2B085794DFA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33950" y="3197266"/>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xmlns="" id="{5016DBEF-3D8B-9F0D-6CBA-8DD983C243D9}"/>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3015" y="3540284"/>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xmlns="" id="{A862F16E-704B-D58D-7EC7-6402850AD164}"/>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4376930" y="5255017"/>
            <a:ext cx="1343021" cy="1343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xmlns="" id="{B3B2AA96-7AF7-5D1F-596A-8AF32BA6B6A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3557826" y="5261013"/>
            <a:ext cx="1590992" cy="1590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99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xmlns="" id="{B37414B9-9BF6-59DB-1E1E-4BE84F245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xmlns=""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 name="TextBox 6">
            <a:extLst>
              <a:ext uri="{FF2B5EF4-FFF2-40B4-BE49-F238E27FC236}">
                <a16:creationId xmlns:a16="http://schemas.microsoft.com/office/drawing/2014/main" xmlns="" id="{D467DBC4-E4A8-1062-3158-3A15D8DC1D66}"/>
              </a:ext>
            </a:extLst>
          </p:cNvPr>
          <p:cNvSpPr txBox="1"/>
          <p:nvPr/>
        </p:nvSpPr>
        <p:spPr>
          <a:xfrm>
            <a:off x="682827" y="263046"/>
            <a:ext cx="10728956" cy="1077218"/>
          </a:xfrm>
          <a:prstGeom prst="rect">
            <a:avLst/>
          </a:prstGeom>
          <a:noFill/>
        </p:spPr>
        <p:txBody>
          <a:bodyPr wrap="square">
            <a:spAutoFit/>
          </a:bodyPr>
          <a:lstStyle/>
          <a:p>
            <a:pPr algn="just"/>
            <a:r>
              <a:rPr lang="en-US" sz="3200" b="1" dirty="0">
                <a:solidFill>
                  <a:srgbClr val="002060"/>
                </a:solidFill>
                <a:latin typeface="Arial-Rounded-Bold"/>
              </a:rPr>
              <a:t>3. </a:t>
            </a:r>
            <a:r>
              <a:rPr lang="en-US" sz="3200" b="1" dirty="0" err="1">
                <a:solidFill>
                  <a:srgbClr val="002060"/>
                </a:solidFill>
                <a:latin typeface="Arial-Rounded-Bold"/>
              </a:rPr>
              <a:t>Tìm</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thay</a:t>
            </a:r>
            <a:r>
              <a:rPr lang="en-US" sz="3200" b="1" dirty="0">
                <a:solidFill>
                  <a:srgbClr val="002060"/>
                </a:solidFill>
                <a:latin typeface="Arial-Rounded-Bold"/>
              </a:rPr>
              <a:t> </a:t>
            </a:r>
            <a:r>
              <a:rPr lang="en-US" sz="3200" b="1" dirty="0" err="1">
                <a:solidFill>
                  <a:srgbClr val="002060"/>
                </a:solidFill>
                <a:latin typeface="Arial-Rounded-Bold"/>
              </a:rPr>
              <a:t>cho</a:t>
            </a:r>
            <a:r>
              <a:rPr lang="en-US" sz="3200" b="1" dirty="0">
                <a:solidFill>
                  <a:srgbClr val="002060"/>
                </a:solidFill>
                <a:latin typeface="Arial-Rounded-Bold"/>
              </a:rPr>
              <a:t> </a:t>
            </a:r>
            <a:r>
              <a:rPr lang="en-US" sz="3200" b="1" dirty="0" err="1">
                <a:solidFill>
                  <a:srgbClr val="002060"/>
                </a:solidFill>
                <a:latin typeface="Arial-Rounded-Bold"/>
              </a:rPr>
              <a:t>bông</a:t>
            </a:r>
            <a:r>
              <a:rPr lang="en-US" sz="3200" b="1" dirty="0">
                <a:solidFill>
                  <a:srgbClr val="002060"/>
                </a:solidFill>
                <a:latin typeface="Arial-Rounded-Bold"/>
              </a:rPr>
              <a:t> </a:t>
            </a:r>
            <a:r>
              <a:rPr lang="en-US" sz="3200" b="1" dirty="0" err="1">
                <a:solidFill>
                  <a:srgbClr val="002060"/>
                </a:solidFill>
                <a:latin typeface="Arial-Rounded-Bold"/>
              </a:rPr>
              <a:t>hoa</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tạo</a:t>
            </a:r>
            <a:r>
              <a:rPr lang="en-US" sz="3200" b="1" dirty="0">
                <a:solidFill>
                  <a:srgbClr val="002060"/>
                </a:solidFill>
                <a:latin typeface="Arial-Rounded-Bold"/>
              </a:rPr>
              <a:t> </a:t>
            </a:r>
            <a:r>
              <a:rPr lang="en-US" sz="3200" b="1" dirty="0" err="1">
                <a:solidFill>
                  <a:srgbClr val="002060"/>
                </a:solidFill>
                <a:latin typeface="Arial-Rounded-Bold"/>
              </a:rPr>
              <a:t>sự</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giữa</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86EBA77E-8027-B59B-F9B8-2DD85756C822}"/>
              </a:ext>
            </a:extLst>
          </p:cNvPr>
          <p:cNvSpPr txBox="1"/>
          <p:nvPr/>
        </p:nvSpPr>
        <p:spPr>
          <a:xfrm>
            <a:off x="650240" y="1595021"/>
            <a:ext cx="10861040"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ở miền Nam, khi Tết về, hoa mai khoe sắc.</a:t>
            </a:r>
          </a:p>
          <a:p>
            <a:pPr algn="just"/>
            <a:r>
              <a:rPr lang="vi-VN" sz="2800" b="0" i="0" dirty="0">
                <a:solidFill>
                  <a:srgbClr val="000000"/>
                </a:solidFill>
                <a:effectLst/>
                <a:latin typeface="Cambria" panose="02040503050406030204" pitchFamily="18" charset="0"/>
                <a:ea typeface="Cambria" panose="02040503050406030204" pitchFamily="18" charset="0"/>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mọi người còn mong muốn được thưởng thức ẩm thực Huế.</a:t>
            </a:r>
          </a:p>
          <a:p>
            <a:pPr algn="just"/>
            <a:r>
              <a:rPr lang="vi-VN" sz="2800" b="0" i="0" dirty="0">
                <a:solidFill>
                  <a:srgbClr val="000000"/>
                </a:solidFill>
                <a:effectLst/>
                <a:latin typeface="Cambria" panose="02040503050406030204" pitchFamily="18" charset="0"/>
                <a:ea typeface="Cambria" panose="02040503050406030204" pitchFamily="18" charset="0"/>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cốm còn là hình ảnh gợi liên tưởng đến mùa thu Hà Nội.</a:t>
            </a:r>
          </a:p>
          <a:p>
            <a:pPr algn="just"/>
            <a:r>
              <a:rPr lang="vi-VN" sz="2800" b="0" i="0" dirty="0">
                <a:solidFill>
                  <a:srgbClr val="000000"/>
                </a:solidFill>
                <a:effectLst/>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1567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89726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xmlns="" id="{B37414B9-9BF6-59DB-1E1E-4BE84F245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xmlns=""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86EBA77E-8027-B59B-F9B8-2DD85756C822}"/>
              </a:ext>
            </a:extLst>
          </p:cNvPr>
          <p:cNvSpPr txBox="1"/>
          <p:nvPr/>
        </p:nvSpPr>
        <p:spPr>
          <a:xfrm>
            <a:off x="650240" y="954941"/>
            <a:ext cx="108610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miền Nam, khi Tết về, hoa mai khoe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mọi người còn mong muốn được thưởng thức ẩm thực Huế.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cốm còn là hình ảnh gợi liên tưởng đến mùa thu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 khách còn có thể thoả thích hái trái cây khi ghé thăm các miệt vườn.</a:t>
            </a:r>
          </a:p>
        </p:txBody>
      </p:sp>
      <p:sp>
        <p:nvSpPr>
          <p:cNvPr id="5" name="Rectangle 4">
            <a:extLst>
              <a:ext uri="{FF2B5EF4-FFF2-40B4-BE49-F238E27FC236}">
                <a16:creationId xmlns:a16="http://schemas.microsoft.com/office/drawing/2014/main" xmlns="" id="{99772BA7-20DA-38DC-AF07-816533A83570}"/>
              </a:ext>
            </a:extLst>
          </p:cNvPr>
          <p:cNvSpPr/>
          <p:nvPr/>
        </p:nvSpPr>
        <p:spPr>
          <a:xfrm>
            <a:off x="436880" y="589280"/>
            <a:ext cx="11358880" cy="5699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Ở miền Bắc, Tết đến, hoa đào nở rộ. </a:t>
            </a:r>
            <a:r>
              <a:rPr lang="vi-VN" sz="2800" b="1" dirty="0">
                <a:latin typeface="Cambria" panose="02040503050406030204" pitchFamily="18" charset="0"/>
                <a:ea typeface="Cambria" panose="02040503050406030204" pitchFamily="18" charset="0"/>
              </a:rPr>
              <a:t>Còn</a:t>
            </a:r>
            <a:r>
              <a:rPr lang="vi-VN" sz="2800" dirty="0">
                <a:latin typeface="Cambria" panose="02040503050406030204" pitchFamily="18" charset="0"/>
                <a:ea typeface="Cambria" panose="02040503050406030204" pitchFamily="18" charset="0"/>
              </a:rPr>
              <a:t> ở miền Nam, khi Tết về, hoa mai khoe sắc.</a:t>
            </a:r>
          </a:p>
          <a:p>
            <a:pPr algn="just"/>
            <a:r>
              <a:rPr lang="vi-VN" sz="2800" dirty="0">
                <a:latin typeface="Cambria" panose="02040503050406030204" pitchFamily="18" charset="0"/>
                <a:ea typeface="Cambria" panose="02040503050406030204" pitchFamily="18" charset="0"/>
              </a:rPr>
              <a:t>b. Đến Huế, du khách thích được ngắm cảnh trên sông Hương. </a:t>
            </a:r>
            <a:r>
              <a:rPr lang="vi-VN" sz="2800" b="1" dirty="0">
                <a:latin typeface="Cambria" panose="02040503050406030204" pitchFamily="18" charset="0"/>
                <a:ea typeface="Cambria" panose="02040503050406030204" pitchFamily="18" charset="0"/>
              </a:rPr>
              <a:t>Ngoài ra</a:t>
            </a:r>
            <a:r>
              <a:rPr lang="vi-VN" sz="2800" dirty="0">
                <a:latin typeface="Cambria" panose="02040503050406030204" pitchFamily="18" charset="0"/>
                <a:ea typeface="Cambria" panose="02040503050406030204" pitchFamily="18" charset="0"/>
              </a:rPr>
              <a:t>, mọi người còn mong muốn được thưởng thức ẩm thực Huế.</a:t>
            </a:r>
          </a:p>
          <a:p>
            <a:pPr algn="just"/>
            <a:r>
              <a:rPr lang="vi-VN" sz="2800" dirty="0">
                <a:latin typeface="Cambria" panose="02040503050406030204" pitchFamily="18" charset="0"/>
                <a:ea typeface="Cambria" panose="02040503050406030204" pitchFamily="18" charset="0"/>
              </a:rPr>
              <a:t>c. Nhiều người thích cốm làng Vòng vì nhiều lí do. Thứ nhất, cốm ở đây rất ngon. </a:t>
            </a:r>
            <a:r>
              <a:rPr lang="vi-VN" sz="2800" b="1" dirty="0">
                <a:latin typeface="Cambria" panose="02040503050406030204" pitchFamily="18" charset="0"/>
                <a:ea typeface="Cambria" panose="02040503050406030204" pitchFamily="18" charset="0"/>
              </a:rPr>
              <a:t>Thứ hai</a:t>
            </a:r>
            <a:r>
              <a:rPr lang="vi-VN" sz="2800" dirty="0">
                <a:latin typeface="Cambria" panose="02040503050406030204" pitchFamily="18" charset="0"/>
                <a:ea typeface="Cambria" panose="02040503050406030204" pitchFamily="18" charset="0"/>
              </a:rPr>
              <a:t>, cốm còn là hình ảnh gợi liên tưởng đến mùa thu Hà Nội.</a:t>
            </a:r>
          </a:p>
          <a:p>
            <a:pPr algn="just"/>
            <a:r>
              <a:rPr lang="vi-VN" sz="2800" dirty="0">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lang="vi-VN" sz="2800" b="1" dirty="0">
                <a:latin typeface="Cambria" panose="02040503050406030204" pitchFamily="18" charset="0"/>
                <a:ea typeface="Cambria" panose="02040503050406030204" pitchFamily="18" charset="0"/>
              </a:rPr>
              <a:t>Không chỉ vậy</a:t>
            </a:r>
            <a:r>
              <a:rPr lang="vi-VN" sz="2800" dirty="0">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9171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xmlns=""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xmlns=""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xmlns=""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Chúng</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ta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có</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cà</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tím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205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79AED849-9DA4-2FE5-AB4E-30658D6CE34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933502" y="3378742"/>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5B12A90E-4BC7-FE1C-68E6-A091622F5F11}"/>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96872" y="368902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92098A1E-5763-924E-1FCE-27067C9BC180}"/>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6014292">
            <a:off x="4126350" y="5237461"/>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E3BFBC84-B214-A68D-0524-DF811FBAF88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380737" y="512440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FFCFB1DE-8C43-951A-A04F-A19F355588BA}"/>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4128937">
            <a:off x="5000186" y="5552155"/>
            <a:ext cx="1425190" cy="126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89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xmlns="" id="{B37414B9-9BF6-59DB-1E1E-4BE84F245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xmlns=""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xmlns="" id="{D467DBC4-E4A8-1062-3158-3A15D8DC1D66}"/>
              </a:ext>
            </a:extLst>
          </p:cNvPr>
          <p:cNvSpPr txBox="1"/>
          <p:nvPr/>
        </p:nvSpPr>
        <p:spPr>
          <a:xfrm>
            <a:off x="682827" y="263046"/>
            <a:ext cx="10728956" cy="1569660"/>
          </a:xfrm>
          <a:prstGeom prst="rect">
            <a:avLst/>
          </a:prstGeom>
          <a:noFill/>
        </p:spPr>
        <p:txBody>
          <a:bodyPr wrap="square">
            <a:spAutoFit/>
          </a:bodyPr>
          <a:lstStyle/>
          <a:p>
            <a:pPr lvl="0" algn="just"/>
            <a:r>
              <a:rPr lang="en-US" sz="3200" b="1" dirty="0">
                <a:solidFill>
                  <a:srgbClr val="002060"/>
                </a:solidFill>
                <a:latin typeface="Arial-Rounded-Bold"/>
              </a:rPr>
              <a:t>4. </a:t>
            </a:r>
            <a:r>
              <a:rPr lang="en-US" sz="3200" b="1" dirty="0" err="1">
                <a:solidFill>
                  <a:srgbClr val="002060"/>
                </a:solidFill>
                <a:latin typeface="Arial-Rounded-Bold"/>
              </a:rPr>
              <a:t>Viết</a:t>
            </a:r>
            <a:r>
              <a:rPr lang="en-US" sz="3200" b="1" dirty="0">
                <a:solidFill>
                  <a:srgbClr val="002060"/>
                </a:solidFill>
                <a:latin typeface="Arial-Rounded-Bold"/>
              </a:rPr>
              <a:t> </a:t>
            </a:r>
            <a:r>
              <a:rPr lang="en-US" sz="3200" b="1" dirty="0" err="1">
                <a:solidFill>
                  <a:srgbClr val="002060"/>
                </a:solidFill>
                <a:latin typeface="Arial-Rounded-Bold"/>
              </a:rPr>
              <a:t>đoạn</a:t>
            </a:r>
            <a:r>
              <a:rPr lang="en-US" sz="3200" b="1" dirty="0">
                <a:solidFill>
                  <a:srgbClr val="002060"/>
                </a:solidFill>
                <a:latin typeface="Arial-Rounded-Bold"/>
              </a:rPr>
              <a:t> </a:t>
            </a:r>
            <a:r>
              <a:rPr lang="en-US" sz="3200" b="1" dirty="0" err="1">
                <a:solidFill>
                  <a:srgbClr val="002060"/>
                </a:solidFill>
                <a:latin typeface="Arial-Rounded-Bold"/>
              </a:rPr>
              <a:t>văn</a:t>
            </a:r>
            <a:r>
              <a:rPr lang="en-US" sz="3200" b="1" dirty="0">
                <a:solidFill>
                  <a:srgbClr val="002060"/>
                </a:solidFill>
                <a:latin typeface="Arial-Rounded-Bold"/>
              </a:rPr>
              <a:t> (3 – 5 </a:t>
            </a:r>
            <a:r>
              <a:rPr lang="en-US" sz="3200" b="1" dirty="0" err="1">
                <a:solidFill>
                  <a:srgbClr val="002060"/>
                </a:solidFill>
                <a:latin typeface="Arial-Rounded-Bold"/>
              </a:rPr>
              <a:t>câu</a:t>
            </a:r>
            <a:r>
              <a:rPr lang="en-US" sz="3200" b="1" dirty="0">
                <a:solidFill>
                  <a:srgbClr val="002060"/>
                </a:solidFill>
                <a:latin typeface="Arial-Rounded-Bold"/>
              </a:rPr>
              <a:t>) </a:t>
            </a:r>
            <a:r>
              <a:rPr lang="en-US" sz="3200" b="1" dirty="0" err="1">
                <a:solidFill>
                  <a:srgbClr val="002060"/>
                </a:solidFill>
                <a:latin typeface="Arial-Rounded-Bold"/>
              </a:rPr>
              <a:t>về</a:t>
            </a:r>
            <a:r>
              <a:rPr lang="en-US" sz="3200" b="1" dirty="0">
                <a:solidFill>
                  <a:srgbClr val="002060"/>
                </a:solidFill>
                <a:latin typeface="Arial-Rounded-Bold"/>
              </a:rPr>
              <a:t> </a:t>
            </a:r>
            <a:r>
              <a:rPr lang="en-US" sz="3200" b="1" dirty="0" err="1">
                <a:solidFill>
                  <a:srgbClr val="002060"/>
                </a:solidFill>
                <a:latin typeface="Arial-Rounded-Bold"/>
              </a:rPr>
              <a:t>một</a:t>
            </a:r>
            <a:r>
              <a:rPr lang="en-US" sz="3200" b="1" dirty="0">
                <a:solidFill>
                  <a:srgbClr val="002060"/>
                </a:solidFill>
                <a:latin typeface="Arial-Rounded-Bold"/>
              </a:rPr>
              <a:t> </a:t>
            </a:r>
            <a:r>
              <a:rPr lang="en-US" sz="3200" b="1" dirty="0" err="1">
                <a:solidFill>
                  <a:srgbClr val="002060"/>
                </a:solidFill>
                <a:latin typeface="Arial-Rounded-Bold"/>
              </a:rPr>
              <a:t>địa</a:t>
            </a:r>
            <a:r>
              <a:rPr lang="en-US" sz="3200" b="1" dirty="0">
                <a:solidFill>
                  <a:srgbClr val="002060"/>
                </a:solidFill>
                <a:latin typeface="Arial-Rounded-Bold"/>
              </a:rPr>
              <a:t> </a:t>
            </a:r>
            <a:r>
              <a:rPr lang="en-US" sz="3200" b="1" dirty="0" err="1">
                <a:solidFill>
                  <a:srgbClr val="002060"/>
                </a:solidFill>
                <a:latin typeface="Arial-Rounded-Bold"/>
              </a:rPr>
              <a:t>điểm</a:t>
            </a:r>
            <a:r>
              <a:rPr lang="en-US" sz="3200" b="1" dirty="0">
                <a:solidFill>
                  <a:srgbClr val="002060"/>
                </a:solidFill>
                <a:latin typeface="Arial-Rounded-Bold"/>
              </a:rPr>
              <a:t> du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hoặc</a:t>
            </a:r>
            <a:r>
              <a:rPr lang="en-US" sz="3200" b="1" dirty="0">
                <a:solidFill>
                  <a:srgbClr val="002060"/>
                </a:solidFill>
                <a:latin typeface="Arial-Rounded-Bold"/>
              </a:rPr>
              <a:t> </a:t>
            </a:r>
            <a:r>
              <a:rPr lang="en-US" sz="3200" b="1" dirty="0" err="1">
                <a:solidFill>
                  <a:srgbClr val="002060"/>
                </a:solidFill>
                <a:latin typeface="Arial-Rounded-Bold"/>
              </a:rPr>
              <a:t>khu</a:t>
            </a:r>
            <a:r>
              <a:rPr lang="en-US" sz="3200" b="1" dirty="0">
                <a:solidFill>
                  <a:srgbClr val="002060"/>
                </a:solidFill>
                <a:latin typeface="Arial-Rounded-Bold"/>
              </a:rPr>
              <a:t> di </a:t>
            </a:r>
            <a:r>
              <a:rPr lang="en-US" sz="3200" b="1" dirty="0" err="1">
                <a:solidFill>
                  <a:srgbClr val="002060"/>
                </a:solidFill>
                <a:latin typeface="Arial-Rounded-Bold"/>
              </a:rPr>
              <a:t>tích</a:t>
            </a:r>
            <a:r>
              <a:rPr lang="en-US" sz="3200" b="1" dirty="0">
                <a:solidFill>
                  <a:srgbClr val="002060"/>
                </a:solidFill>
                <a:latin typeface="Arial-Rounded-Bold"/>
              </a:rPr>
              <a:t>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mà</a:t>
            </a:r>
            <a:r>
              <a:rPr lang="en-US" sz="3200" b="1" dirty="0">
                <a:solidFill>
                  <a:srgbClr val="002060"/>
                </a:solidFill>
                <a:latin typeface="Arial-Rounded-Bold"/>
              </a:rPr>
              <a:t> </a:t>
            </a:r>
            <a:r>
              <a:rPr lang="en-US" sz="3200" b="1" dirty="0" err="1">
                <a:solidFill>
                  <a:srgbClr val="002060"/>
                </a:solidFill>
                <a:latin typeface="Arial-Rounded-Bold"/>
              </a:rPr>
              <a:t>em</a:t>
            </a:r>
            <a:r>
              <a:rPr lang="en-US" sz="3200" b="1" dirty="0">
                <a:solidFill>
                  <a:srgbClr val="002060"/>
                </a:solidFill>
                <a:latin typeface="Arial-Rounded-Bold"/>
              </a:rPr>
              <a:t> </a:t>
            </a:r>
            <a:r>
              <a:rPr lang="en-US" sz="3200" b="1" dirty="0" err="1">
                <a:solidFill>
                  <a:srgbClr val="002060"/>
                </a:solidFill>
                <a:latin typeface="Arial-Rounded-Bold"/>
              </a:rPr>
              <a:t>biết</a:t>
            </a:r>
            <a:r>
              <a:rPr lang="en-US" sz="3200" b="1" dirty="0">
                <a:solidFill>
                  <a:srgbClr val="002060"/>
                </a:solidFill>
                <a:latin typeface="Arial-Rounded-Bold"/>
              </a:rPr>
              <a:t>, </a:t>
            </a:r>
            <a:r>
              <a:rPr lang="en-US" sz="3200" b="1" dirty="0" err="1">
                <a:solidFill>
                  <a:srgbClr val="002060"/>
                </a:solidFill>
                <a:latin typeface="Arial-Rounded-Bold"/>
              </a:rPr>
              <a:t>trong</a:t>
            </a:r>
            <a:r>
              <a:rPr lang="en-US" sz="3200" b="1" dirty="0">
                <a:solidFill>
                  <a:srgbClr val="002060"/>
                </a:solidFill>
                <a:latin typeface="Arial-Rounded-Bold"/>
              </a:rPr>
              <a:t> </a:t>
            </a:r>
            <a:r>
              <a:rPr lang="en-US" sz="3200" b="1" dirty="0" err="1">
                <a:solidFill>
                  <a:srgbClr val="002060"/>
                </a:solidFill>
                <a:latin typeface="Arial-Rounded-Bold"/>
              </a:rPr>
              <a:t>đó</a:t>
            </a:r>
            <a:r>
              <a:rPr lang="en-US" sz="3200" b="1" dirty="0">
                <a:solidFill>
                  <a:srgbClr val="002060"/>
                </a:solidFill>
                <a:latin typeface="Arial-Rounded-Bold"/>
              </a:rPr>
              <a:t> </a:t>
            </a:r>
            <a:r>
              <a:rPr lang="en-US" sz="3200" b="1" dirty="0" err="1">
                <a:solidFill>
                  <a:srgbClr val="002060"/>
                </a:solidFill>
                <a:latin typeface="Arial-Rounded-Bold"/>
              </a:rPr>
              <a:t>có</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dụng</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CA5A6950-8501-9201-F6B3-376467AC164B}"/>
              </a:ext>
            </a:extLst>
          </p:cNvPr>
          <p:cNvPicPr>
            <a:picLocks noChangeAspect="1"/>
          </p:cNvPicPr>
          <p:nvPr/>
        </p:nvPicPr>
        <p:blipFill>
          <a:blip r:embed="rId3"/>
          <a:stretch>
            <a:fillRect/>
          </a:stretch>
        </p:blipFill>
        <p:spPr>
          <a:xfrm>
            <a:off x="822960" y="2069194"/>
            <a:ext cx="10637520" cy="4041762"/>
          </a:xfrm>
          <a:prstGeom prst="rect">
            <a:avLst/>
          </a:prstGeom>
        </p:spPr>
      </p:pic>
    </p:spTree>
    <p:extLst>
      <p:ext uri="{BB962C8B-B14F-4D97-AF65-F5344CB8AC3E}">
        <p14:creationId xmlns:p14="http://schemas.microsoft.com/office/powerpoint/2010/main" val="7814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bầu trời, cối xay gió, cây cối, mây&#10;&#10;Mô tả được tạo tự động">
            <a:extLst>
              <a:ext uri="{FF2B5EF4-FFF2-40B4-BE49-F238E27FC236}">
                <a16:creationId xmlns:a16="http://schemas.microsoft.com/office/drawing/2014/main" xmlns="" id="{6F784640-A296-94AC-E20D-D7D4A1F41D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7" name="Rectangle: Rounded Corners 7">
            <a:extLst>
              <a:ext uri="{FF2B5EF4-FFF2-40B4-BE49-F238E27FC236}">
                <a16:creationId xmlns:a16="http://schemas.microsoft.com/office/drawing/2014/main" xmlns="" id="{F7013049-0F35-9761-228A-BFFF84889B25}"/>
              </a:ext>
            </a:extLst>
          </p:cNvPr>
          <p:cNvSpPr/>
          <p:nvPr/>
        </p:nvSpPr>
        <p:spPr>
          <a:xfrm>
            <a:off x="274321" y="180975"/>
            <a:ext cx="11754066" cy="6428169"/>
          </a:xfrm>
          <a:custGeom>
            <a:avLst/>
            <a:gdLst>
              <a:gd name="connsiteX0" fmla="*/ 0 w 11754066"/>
              <a:gd name="connsiteY0" fmla="*/ 639153 h 6428169"/>
              <a:gd name="connsiteX1" fmla="*/ 639153 w 11754066"/>
              <a:gd name="connsiteY1" fmla="*/ 0 h 6428169"/>
              <a:gd name="connsiteX2" fmla="*/ 11114913 w 11754066"/>
              <a:gd name="connsiteY2" fmla="*/ 0 h 6428169"/>
              <a:gd name="connsiteX3" fmla="*/ 11754066 w 11754066"/>
              <a:gd name="connsiteY3" fmla="*/ 639153 h 6428169"/>
              <a:gd name="connsiteX4" fmla="*/ 11754066 w 11754066"/>
              <a:gd name="connsiteY4" fmla="*/ 5789016 h 6428169"/>
              <a:gd name="connsiteX5" fmla="*/ 11114913 w 11754066"/>
              <a:gd name="connsiteY5" fmla="*/ 6428169 h 6428169"/>
              <a:gd name="connsiteX6" fmla="*/ 639153 w 11754066"/>
              <a:gd name="connsiteY6" fmla="*/ 6428169 h 6428169"/>
              <a:gd name="connsiteX7" fmla="*/ 0 w 11754066"/>
              <a:gd name="connsiteY7" fmla="*/ 5789016 h 6428169"/>
              <a:gd name="connsiteX8" fmla="*/ 0 w 11754066"/>
              <a:gd name="connsiteY8" fmla="*/ 639153 h 6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18">
            <a:extLst>
              <a:ext uri="{FF2B5EF4-FFF2-40B4-BE49-F238E27FC236}">
                <a16:creationId xmlns:a16="http://schemas.microsoft.com/office/drawing/2014/main" xmlns=""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xmlns="" id="{86EC8CE6-02CE-1DEC-13D6-F4D3EDC02F81}"/>
              </a:ext>
            </a:extLst>
          </p:cNvPr>
          <p:cNvSpPr txBox="1"/>
          <p:nvPr/>
        </p:nvSpPr>
        <p:spPr>
          <a:xfrm>
            <a:off x="-990170" y="546192"/>
            <a:ext cx="5256844"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MẪU</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9" name="Hình ảnh 8" descr="Ảnh có chứa hình vẽ, minh họa, phim hoạt hình, tác phẩm nghệ thuật&#10;&#10;Mô tả được tạo tự động">
            <a:extLst>
              <a:ext uri="{FF2B5EF4-FFF2-40B4-BE49-F238E27FC236}">
                <a16:creationId xmlns:a16="http://schemas.microsoft.com/office/drawing/2014/main" xmlns="" id="{9C064C04-0377-0F78-7529-DD6C2CFF6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894" y="1848532"/>
            <a:ext cx="4861980" cy="4861980"/>
          </a:xfrm>
          <a:prstGeom prst="rect">
            <a:avLst/>
          </a:prstGeom>
        </p:spPr>
      </p:pic>
      <p:sp>
        <p:nvSpPr>
          <p:cNvPr id="19" name="TextBox 6">
            <a:extLst>
              <a:ext uri="{FF2B5EF4-FFF2-40B4-BE49-F238E27FC236}">
                <a16:creationId xmlns:a16="http://schemas.microsoft.com/office/drawing/2014/main" xmlns="" id="{71F204D2-B85F-5F4E-F308-A1C2E3B731F5}"/>
              </a:ext>
            </a:extLst>
          </p:cNvPr>
          <p:cNvSpPr txBox="1"/>
          <p:nvPr/>
        </p:nvSpPr>
        <p:spPr>
          <a:xfrm>
            <a:off x="3002184" y="561908"/>
            <a:ext cx="8719573" cy="5632311"/>
          </a:xfrm>
          <a:prstGeom prst="rect">
            <a:avLst/>
          </a:prstGeom>
          <a:noFill/>
        </p:spPr>
        <p:txBody>
          <a:bodyPr wrap="square">
            <a:spAutoFit/>
          </a:bodyPr>
          <a:lstStyle/>
          <a:p>
            <a:pPr lvl="0" algn="just" eaLnBrk="0" fontAlgn="base" hangingPunct="0">
              <a:spcBef>
                <a:spcPct val="0"/>
              </a:spcBef>
              <a:spcAft>
                <a:spcPct val="0"/>
              </a:spcAft>
            </a:pPr>
            <a:r>
              <a:rPr lang="en-US" altLang="en-US" sz="3600" b="1" dirty="0">
                <a:solidFill>
                  <a:prstClr val="black"/>
                </a:solidFill>
                <a:latin typeface="Calibri" panose="020F0502020204030204" pitchFamily="34" charset="0"/>
                <a:cs typeface="Calibri" panose="020F0502020204030204" pitchFamily="34" charset="0"/>
              </a:rPr>
              <a:t>   </a:t>
            </a:r>
            <a:r>
              <a:rPr lang="vi-VN" altLang="en-US" sz="3600" b="1" dirty="0">
                <a:solidFill>
                  <a:prstClr val="black"/>
                </a:solidFill>
                <a:latin typeface="Calibri" panose="020F0502020204030204" pitchFamily="34" charset="0"/>
                <a:cs typeface="Calibri" panose="020F0502020204030204" pitchFamily="34" charset="0"/>
              </a:rPr>
              <a:t>Khu di tích lịch sử em từng ghé thăm gần đây là Nhà tù Hoả Lò. Đây là nơi giam giữ và cầm tù những chiến sĩ cách mạng nổi tiếng của dân tộc, những người có mong muốn giải phóng áp bức bóc lột, cứu lấy tự do dân tộc Việt Nam như: Phan Bội Châu, Lương Văn Can, Hồ Tùng Mậu, Nguyễn Lương Bằng. Vì thế, để hiểu được những gian khổ người lính cách mạng xưa phải chịu, các bạn hãy ghé thăm đến Nhà tù Hoả Lò. </a:t>
            </a:r>
            <a:endParaRPr kumimoji="0" lang="vi-VN"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11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ỏ, cây cối, ngôi nhà, bức vẽ&#10;&#10;Mô tả được tạo tự động">
            <a:extLst>
              <a:ext uri="{FF2B5EF4-FFF2-40B4-BE49-F238E27FC236}">
                <a16:creationId xmlns:a16="http://schemas.microsoft.com/office/drawing/2014/main" xmlns="" id="{68CDC44A-3667-90D8-9930-40D431E9B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grpSp>
        <p:nvGrpSpPr>
          <p:cNvPr id="61" name="组合 60">
            <a:extLst>
              <a:ext uri="{FF2B5EF4-FFF2-40B4-BE49-F238E27FC236}">
                <a16:creationId xmlns:a16="http://schemas.microsoft.com/office/drawing/2014/main" xmlns=""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xmlns="" id="{C2E788B9-27FE-4530-A9A2-ABC7A35B8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xmlns="" id="{79A43B4E-2AC9-46A6-A340-EB87984B9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xmlns="" id="{F4461697-43B0-4C3B-A546-CDCD6055255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xmlns="" id="{57D16B09-8E1A-4E14-B26F-9DED7AE039AE}"/>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xmlns="" id="{F896A74F-1BEE-40A3-BC16-5E4CFAE66E3D}"/>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xmlns="" id="{03610F94-73D6-4A32-9136-D77C9786D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xmlns="" id="{D731B580-46E4-497E-A119-9E15B88BB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4" name="Picture 8">
            <a:extLst>
              <a:ext uri="{FF2B5EF4-FFF2-40B4-BE49-F238E27FC236}">
                <a16:creationId xmlns:a16="http://schemas.microsoft.com/office/drawing/2014/main" xmlns="" id="{13C9CD3C-923A-F944-0D4B-32BF202B5B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9998" y="1045015"/>
            <a:ext cx="3216140" cy="4627540"/>
          </a:xfrm>
          <a:prstGeom prst="rect">
            <a:avLst/>
          </a:prstGeom>
        </p:spPr>
      </p:pic>
      <p:pic>
        <p:nvPicPr>
          <p:cNvPr id="26" name="Picture 2">
            <a:extLst>
              <a:ext uri="{FF2B5EF4-FFF2-40B4-BE49-F238E27FC236}">
                <a16:creationId xmlns:a16="http://schemas.microsoft.com/office/drawing/2014/main" xmlns="" id="{A140359F-2008-B95C-3AA6-DD4478039B6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527689" y="3695187"/>
            <a:ext cx="2224978" cy="1891231"/>
          </a:xfrm>
          <a:prstGeom prst="rect">
            <a:avLst/>
          </a:prstGeom>
        </p:spPr>
      </p:pic>
      <p:pic>
        <p:nvPicPr>
          <p:cNvPr id="27" name="Picture 3">
            <a:extLst>
              <a:ext uri="{FF2B5EF4-FFF2-40B4-BE49-F238E27FC236}">
                <a16:creationId xmlns:a16="http://schemas.microsoft.com/office/drawing/2014/main" xmlns="" id="{9BEE9AD1-911B-C031-962E-1C29F52DB3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032470" y="3639721"/>
            <a:ext cx="2654910" cy="2037644"/>
          </a:xfrm>
          <a:prstGeom prst="rect">
            <a:avLst/>
          </a:prstGeom>
        </p:spPr>
      </p:pic>
      <p:pic>
        <p:nvPicPr>
          <p:cNvPr id="28" name="Picture 2">
            <a:extLst>
              <a:ext uri="{FF2B5EF4-FFF2-40B4-BE49-F238E27FC236}">
                <a16:creationId xmlns:a16="http://schemas.microsoft.com/office/drawing/2014/main" xmlns="" id="{98ECCC14-9E9C-A61B-553C-56A9E2FF51A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049814" y="4314836"/>
            <a:ext cx="2224978" cy="1891231"/>
          </a:xfrm>
          <a:prstGeom prst="rect">
            <a:avLst/>
          </a:prstGeom>
        </p:spPr>
      </p:pic>
      <p:pic>
        <p:nvPicPr>
          <p:cNvPr id="29" name="Picture 2">
            <a:extLst>
              <a:ext uri="{FF2B5EF4-FFF2-40B4-BE49-F238E27FC236}">
                <a16:creationId xmlns:a16="http://schemas.microsoft.com/office/drawing/2014/main" xmlns="" id="{0666C1DA-6B0C-EE74-90DE-7AF58337C7D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740835" y="4314836"/>
            <a:ext cx="2224978" cy="1891231"/>
          </a:xfrm>
          <a:prstGeom prst="rect">
            <a:avLst/>
          </a:prstGeom>
        </p:spPr>
      </p:pic>
      <p:pic>
        <p:nvPicPr>
          <p:cNvPr id="32" name="Picture 3">
            <a:extLst>
              <a:ext uri="{FF2B5EF4-FFF2-40B4-BE49-F238E27FC236}">
                <a16:creationId xmlns:a16="http://schemas.microsoft.com/office/drawing/2014/main" xmlns="" id="{7144C68D-CF93-6C08-053A-67B9E430C23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238546" y="4241630"/>
            <a:ext cx="2654910" cy="2037644"/>
          </a:xfrm>
          <a:prstGeom prst="rect">
            <a:avLst/>
          </a:prstGeom>
        </p:spPr>
      </p:pic>
      <p:pic>
        <p:nvPicPr>
          <p:cNvPr id="2" name="Picture 1">
            <a:extLst>
              <a:ext uri="{FF2B5EF4-FFF2-40B4-BE49-F238E27FC236}">
                <a16:creationId xmlns:a16="http://schemas.microsoft.com/office/drawing/2014/main" xmlns="" id="{F927866C-4E81-5C6E-D912-0B98F37C252C}"/>
              </a:ext>
            </a:extLst>
          </p:cNvPr>
          <p:cNvPicPr>
            <a:picLocks noChangeAspect="1"/>
          </p:cNvPicPr>
          <p:nvPr/>
        </p:nvPicPr>
        <p:blipFill>
          <a:blip r:embed="rId14"/>
          <a:stretch>
            <a:fillRect/>
          </a:stretch>
        </p:blipFill>
        <p:spPr>
          <a:xfrm>
            <a:off x="2770280" y="86228"/>
            <a:ext cx="8114479" cy="3048264"/>
          </a:xfrm>
          <a:prstGeom prst="rect">
            <a:avLst/>
          </a:prstGeom>
        </p:spPr>
      </p:pic>
    </p:spTree>
    <p:extLst>
      <p:ext uri="{BB962C8B-B14F-4D97-AF65-F5344CB8AC3E}">
        <p14:creationId xmlns:p14="http://schemas.microsoft.com/office/powerpoint/2010/main" val="77828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xmlns="" id="{13C9CD3C-923A-F944-0D4B-32BF202B5B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5737" y="1914109"/>
            <a:ext cx="3216140" cy="4627540"/>
          </a:xfrm>
          <a:prstGeom prst="rect">
            <a:avLst/>
          </a:prstGeom>
        </p:spPr>
      </p:pic>
      <p:pic>
        <p:nvPicPr>
          <p:cNvPr id="20" name="Picture 5">
            <a:extLst>
              <a:ext uri="{FF2B5EF4-FFF2-40B4-BE49-F238E27FC236}">
                <a16:creationId xmlns:a16="http://schemas.microsoft.com/office/drawing/2014/main" xmlns="" id="{D93942CA-3A64-44F1-A095-52C7EE49AB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87073" y="2554507"/>
            <a:ext cx="4099369" cy="4114800"/>
          </a:xfrm>
          <a:prstGeom prst="rect">
            <a:avLst/>
          </a:prstGeom>
        </p:spPr>
      </p:pic>
      <p:pic>
        <p:nvPicPr>
          <p:cNvPr id="21" name="Picture 5">
            <a:extLst>
              <a:ext uri="{FF2B5EF4-FFF2-40B4-BE49-F238E27FC236}">
                <a16:creationId xmlns:a16="http://schemas.microsoft.com/office/drawing/2014/main" xmlns="" id="{A213A41C-8D1B-74DC-FD9B-22DE5441C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26885" y="2497017"/>
            <a:ext cx="4099369" cy="4114800"/>
          </a:xfrm>
          <a:prstGeom prst="rect">
            <a:avLst/>
          </a:prstGeom>
        </p:spPr>
      </p:pic>
      <p:grpSp>
        <p:nvGrpSpPr>
          <p:cNvPr id="61" name="组合 60">
            <a:extLst>
              <a:ext uri="{FF2B5EF4-FFF2-40B4-BE49-F238E27FC236}">
                <a16:creationId xmlns:a16="http://schemas.microsoft.com/office/drawing/2014/main" xmlns=""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xmlns="" id="{C2E788B9-27FE-4530-A9A2-ABC7A35B85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xmlns="" id="{79A43B4E-2AC9-46A6-A340-EB87984B9F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xmlns="" id="{F4461697-43B0-4C3B-A546-CDCD60552557}"/>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xmlns="" id="{57D16B09-8E1A-4E14-B26F-9DED7AE039AE}"/>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xmlns="" id="{F896A74F-1BEE-40A3-BC16-5E4CFAE66E3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xmlns="" id="{03610F94-73D6-4A32-9136-D77C9786D5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xmlns="" id="{D731B580-46E4-497E-A119-9E15B88BB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a:extLst>
              <a:ext uri="{FF2B5EF4-FFF2-40B4-BE49-F238E27FC236}">
                <a16:creationId xmlns:a16="http://schemas.microsoft.com/office/drawing/2014/main" xmlns="" id="{873B0CC9-3D74-9B1F-F478-6270D56F3C2F}"/>
              </a:ext>
            </a:extLst>
          </p:cNvPr>
          <p:cNvPicPr>
            <a:picLocks noChangeAspect="1"/>
          </p:cNvPicPr>
          <p:nvPr/>
        </p:nvPicPr>
        <p:blipFill>
          <a:blip r:embed="rId12"/>
          <a:stretch>
            <a:fillRect/>
          </a:stretch>
        </p:blipFill>
        <p:spPr>
          <a:xfrm>
            <a:off x="712757" y="0"/>
            <a:ext cx="10949365" cy="2475191"/>
          </a:xfrm>
          <a:prstGeom prst="rect">
            <a:avLst/>
          </a:prstGeom>
        </p:spPr>
      </p:pic>
    </p:spTree>
    <p:extLst>
      <p:ext uri="{BB962C8B-B14F-4D97-AF65-F5344CB8AC3E}">
        <p14:creationId xmlns:p14="http://schemas.microsoft.com/office/powerpoint/2010/main" val="414515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xmlns=""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xmlns=""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xmlns="" id="{6F3B020C-DE78-1654-4D53-D4321D8F4E13}"/>
              </a:ext>
            </a:extLst>
          </p:cNvPr>
          <p:cNvPicPr>
            <a:picLocks noChangeAspect="1"/>
          </p:cNvPicPr>
          <p:nvPr/>
        </p:nvPicPr>
        <p:blipFill>
          <a:blip r:embed="rId5"/>
          <a:stretch>
            <a:fillRect/>
          </a:stretch>
        </p:blipFill>
        <p:spPr>
          <a:xfrm>
            <a:off x="1095009" y="114643"/>
            <a:ext cx="5511262" cy="3804234"/>
          </a:xfrm>
          <a:prstGeom prst="rect">
            <a:avLst/>
          </a:prstGeom>
        </p:spPr>
      </p:pic>
    </p:spTree>
    <p:extLst>
      <p:ext uri="{BB962C8B-B14F-4D97-AF65-F5344CB8AC3E}">
        <p14:creationId xmlns:p14="http://schemas.microsoft.com/office/powerpoint/2010/main" val="28253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4269063"/>
          </a:xfrm>
          <a:custGeom>
            <a:avLst/>
            <a:gdLst>
              <a:gd name="connsiteX0" fmla="*/ 0 w 6539697"/>
              <a:gd name="connsiteY0" fmla="*/ 711525 h 4269063"/>
              <a:gd name="connsiteX1" fmla="*/ 711525 w 6539697"/>
              <a:gd name="connsiteY1" fmla="*/ 0 h 4269063"/>
              <a:gd name="connsiteX2" fmla="*/ 1089950 w 6539697"/>
              <a:gd name="connsiteY2" fmla="*/ 0 h 4269063"/>
              <a:gd name="connsiteX3" fmla="*/ 1089950 w 6539697"/>
              <a:gd name="connsiteY3" fmla="*/ 0 h 4269063"/>
              <a:gd name="connsiteX4" fmla="*/ 2724874 w 6539697"/>
              <a:gd name="connsiteY4" fmla="*/ 0 h 4269063"/>
              <a:gd name="connsiteX5" fmla="*/ 5828172 w 6539697"/>
              <a:gd name="connsiteY5" fmla="*/ 0 h 4269063"/>
              <a:gd name="connsiteX6" fmla="*/ 6539697 w 6539697"/>
              <a:gd name="connsiteY6" fmla="*/ 711525 h 4269063"/>
              <a:gd name="connsiteX7" fmla="*/ 6539697 w 6539697"/>
              <a:gd name="connsiteY7" fmla="*/ 711511 h 4269063"/>
              <a:gd name="connsiteX8" fmla="*/ 6539697 w 6539697"/>
              <a:gd name="connsiteY8" fmla="*/ 711511 h 4269063"/>
              <a:gd name="connsiteX9" fmla="*/ 6539697 w 6539697"/>
              <a:gd name="connsiteY9" fmla="*/ 1778776 h 4269063"/>
              <a:gd name="connsiteX10" fmla="*/ 6539697 w 6539697"/>
              <a:gd name="connsiteY10" fmla="*/ 3557538 h 4269063"/>
              <a:gd name="connsiteX11" fmla="*/ 5828172 w 6539697"/>
              <a:gd name="connsiteY11" fmla="*/ 4269063 h 4269063"/>
              <a:gd name="connsiteX12" fmla="*/ 2724874 w 6539697"/>
              <a:gd name="connsiteY12" fmla="*/ 4269063 h 4269063"/>
              <a:gd name="connsiteX13" fmla="*/ 1089950 w 6539697"/>
              <a:gd name="connsiteY13" fmla="*/ 4269063 h 4269063"/>
              <a:gd name="connsiteX14" fmla="*/ 1089950 w 6539697"/>
              <a:gd name="connsiteY14" fmla="*/ 4269063 h 4269063"/>
              <a:gd name="connsiteX15" fmla="*/ 711525 w 6539697"/>
              <a:gd name="connsiteY15" fmla="*/ 4269063 h 4269063"/>
              <a:gd name="connsiteX16" fmla="*/ 0 w 6539697"/>
              <a:gd name="connsiteY16" fmla="*/ 3557538 h 4269063"/>
              <a:gd name="connsiteX17" fmla="*/ 0 w 6539697"/>
              <a:gd name="connsiteY17" fmla="*/ 1778776 h 4269063"/>
              <a:gd name="connsiteX18" fmla="*/ -986252 w 6539697"/>
              <a:gd name="connsiteY18" fmla="*/ 1968038 h 4269063"/>
              <a:gd name="connsiteX19" fmla="*/ 0 w 6539697"/>
              <a:gd name="connsiteY19" fmla="*/ 711511 h 4269063"/>
              <a:gd name="connsiteX20" fmla="*/ 0 w 6539697"/>
              <a:gd name="connsiteY20" fmla="*/ 711525 h 426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4269063" fill="none" extrusionOk="0">
                <a:moveTo>
                  <a:pt x="0" y="711525"/>
                </a:moveTo>
                <a:cubicBezTo>
                  <a:pt x="-14388" y="309779"/>
                  <a:pt x="358785" y="62093"/>
                  <a:pt x="711525" y="0"/>
                </a:cubicBezTo>
                <a:cubicBezTo>
                  <a:pt x="758005" y="-32033"/>
                  <a:pt x="1020117" y="-4727"/>
                  <a:pt x="1089950" y="0"/>
                </a:cubicBezTo>
                <a:lnTo>
                  <a:pt x="1089950" y="0"/>
                </a:lnTo>
                <a:cubicBezTo>
                  <a:pt x="1435945" y="-37825"/>
                  <a:pt x="2552848" y="103416"/>
                  <a:pt x="2724874" y="0"/>
                </a:cubicBezTo>
                <a:cubicBezTo>
                  <a:pt x="3795735" y="-167629"/>
                  <a:pt x="5496103" y="-24710"/>
                  <a:pt x="5828172" y="0"/>
                </a:cubicBezTo>
                <a:cubicBezTo>
                  <a:pt x="6279637" y="-14233"/>
                  <a:pt x="6539297" y="367413"/>
                  <a:pt x="6539697" y="711525"/>
                </a:cubicBezTo>
                <a:cubicBezTo>
                  <a:pt x="6539698" y="711519"/>
                  <a:pt x="6539696" y="711515"/>
                  <a:pt x="6539697" y="711511"/>
                </a:cubicBezTo>
                <a:lnTo>
                  <a:pt x="6539697" y="711511"/>
                </a:lnTo>
                <a:cubicBezTo>
                  <a:pt x="6535114" y="872901"/>
                  <a:pt x="6487971" y="1525198"/>
                  <a:pt x="6539697" y="1778776"/>
                </a:cubicBezTo>
                <a:cubicBezTo>
                  <a:pt x="6496623" y="2395768"/>
                  <a:pt x="6620048" y="2966800"/>
                  <a:pt x="6539697" y="3557538"/>
                </a:cubicBezTo>
                <a:cubicBezTo>
                  <a:pt x="6520351" y="3901326"/>
                  <a:pt x="6226842" y="4262965"/>
                  <a:pt x="5828172" y="4269063"/>
                </a:cubicBezTo>
                <a:cubicBezTo>
                  <a:pt x="4483351" y="4269932"/>
                  <a:pt x="3716509" y="4371623"/>
                  <a:pt x="2724874" y="4269063"/>
                </a:cubicBezTo>
                <a:cubicBezTo>
                  <a:pt x="2441434" y="4228945"/>
                  <a:pt x="1780404" y="4353932"/>
                  <a:pt x="1089950" y="4269063"/>
                </a:cubicBezTo>
                <a:lnTo>
                  <a:pt x="1089950" y="4269063"/>
                </a:lnTo>
                <a:cubicBezTo>
                  <a:pt x="990793" y="4278921"/>
                  <a:pt x="804563" y="4269099"/>
                  <a:pt x="711525" y="4269063"/>
                </a:cubicBezTo>
                <a:cubicBezTo>
                  <a:pt x="290395" y="4250764"/>
                  <a:pt x="4840" y="3948318"/>
                  <a:pt x="0" y="3557538"/>
                </a:cubicBezTo>
                <a:cubicBezTo>
                  <a:pt x="40373" y="3328583"/>
                  <a:pt x="29145" y="2020627"/>
                  <a:pt x="0" y="1778776"/>
                </a:cubicBezTo>
                <a:cubicBezTo>
                  <a:pt x="-464352" y="1840012"/>
                  <a:pt x="-793979" y="1927984"/>
                  <a:pt x="-986252" y="1968038"/>
                </a:cubicBezTo>
                <a:cubicBezTo>
                  <a:pt x="-730661" y="1586013"/>
                  <a:pt x="-478593" y="1223068"/>
                  <a:pt x="0" y="711511"/>
                </a:cubicBezTo>
                <a:cubicBezTo>
                  <a:pt x="-1" y="711518"/>
                  <a:pt x="0" y="711522"/>
                  <a:pt x="0" y="711525"/>
                </a:cubicBezTo>
                <a:close/>
              </a:path>
              <a:path w="6539697" h="4269063" stroke="0" extrusionOk="0">
                <a:moveTo>
                  <a:pt x="0" y="711525"/>
                </a:moveTo>
                <a:cubicBezTo>
                  <a:pt x="-23061" y="357996"/>
                  <a:pt x="363643" y="-30488"/>
                  <a:pt x="711525" y="0"/>
                </a:cubicBezTo>
                <a:cubicBezTo>
                  <a:pt x="847253" y="1761"/>
                  <a:pt x="1044298" y="-15021"/>
                  <a:pt x="1089950" y="0"/>
                </a:cubicBezTo>
                <a:lnTo>
                  <a:pt x="1089950" y="0"/>
                </a:lnTo>
                <a:cubicBezTo>
                  <a:pt x="1612570" y="-115022"/>
                  <a:pt x="2202136" y="-4817"/>
                  <a:pt x="2724874" y="0"/>
                </a:cubicBezTo>
                <a:cubicBezTo>
                  <a:pt x="4169999" y="-134364"/>
                  <a:pt x="5405560" y="130381"/>
                  <a:pt x="5828172" y="0"/>
                </a:cubicBezTo>
                <a:cubicBezTo>
                  <a:pt x="6204515" y="-39176"/>
                  <a:pt x="6595972" y="274937"/>
                  <a:pt x="6539697" y="711525"/>
                </a:cubicBezTo>
                <a:cubicBezTo>
                  <a:pt x="6539697" y="711522"/>
                  <a:pt x="6539698" y="711517"/>
                  <a:pt x="6539697" y="711511"/>
                </a:cubicBezTo>
                <a:lnTo>
                  <a:pt x="6539697" y="711511"/>
                </a:lnTo>
                <a:cubicBezTo>
                  <a:pt x="6588888" y="968561"/>
                  <a:pt x="6614572" y="1281757"/>
                  <a:pt x="6539697" y="1778776"/>
                </a:cubicBezTo>
                <a:cubicBezTo>
                  <a:pt x="6398782" y="2629541"/>
                  <a:pt x="6532151" y="2984748"/>
                  <a:pt x="6539697" y="3557538"/>
                </a:cubicBezTo>
                <a:cubicBezTo>
                  <a:pt x="6540545" y="3943511"/>
                  <a:pt x="6256346" y="4267919"/>
                  <a:pt x="5828172" y="4269063"/>
                </a:cubicBezTo>
                <a:cubicBezTo>
                  <a:pt x="4533932" y="4100028"/>
                  <a:pt x="3288223" y="4322363"/>
                  <a:pt x="2724874" y="4269063"/>
                </a:cubicBezTo>
                <a:cubicBezTo>
                  <a:pt x="2003713" y="4415078"/>
                  <a:pt x="1534469" y="4281577"/>
                  <a:pt x="1089950" y="4269063"/>
                </a:cubicBezTo>
                <a:lnTo>
                  <a:pt x="1089950" y="4269063"/>
                </a:lnTo>
                <a:cubicBezTo>
                  <a:pt x="909779" y="4257774"/>
                  <a:pt x="759834" y="4302812"/>
                  <a:pt x="711525" y="4269063"/>
                </a:cubicBezTo>
                <a:cubicBezTo>
                  <a:pt x="253129" y="4283617"/>
                  <a:pt x="45375" y="3915035"/>
                  <a:pt x="0" y="3557538"/>
                </a:cubicBezTo>
                <a:cubicBezTo>
                  <a:pt x="-142246" y="3266502"/>
                  <a:pt x="55695" y="2525332"/>
                  <a:pt x="0" y="1778776"/>
                </a:cubicBezTo>
                <a:cubicBezTo>
                  <a:pt x="-200454" y="1725729"/>
                  <a:pt x="-563630" y="1856911"/>
                  <a:pt x="-986252" y="1968038"/>
                </a:cubicBezTo>
                <a:cubicBezTo>
                  <a:pt x="-706324" y="1663027"/>
                  <a:pt x="-442829" y="1113722"/>
                  <a:pt x="0" y="711511"/>
                </a:cubicBezTo>
                <a:cubicBezTo>
                  <a:pt x="-1" y="711515"/>
                  <a:pt x="1" y="711524"/>
                  <a:pt x="0" y="711525"/>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CẢM XÚC SAU BÀI</a:t>
            </a:r>
            <a:r>
              <a:rPr kumimoji="0" lang="en-US" sz="80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HỌC</a:t>
            </a:r>
            <a:endPar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1333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66667E-6 -2.96296E-6 L -1.66667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2.91667E-6 1.85185E-6 L 2.91667E-6 -0.07222 " pathEditMode="relative" rAng="0" ptsTypes="AA">
                                      <p:cBhvr>
                                        <p:cTn id="12" dur="250" accel="50000" decel="50000" autoRev="1" fill="hold">
                                          <p:stCondLst>
                                            <p:cond delay="0"/>
                                          </p:stCondLst>
                                        </p:cTn>
                                        <p:tgtEl>
                                          <p:spTgt spid="22">
                                            <p:txEl>
                                              <p:pRg st="1" end="1"/>
                                            </p:txEl>
                                          </p:spTgt>
                                        </p:tgtEl>
                                        <p:attrNameLst>
                                          <p:attrName>ppt_x</p:attrName>
                                          <p:attrName>ppt_y</p:attrName>
                                        </p:attrNameLst>
                                      </p:cBhvr>
                                      <p:rCtr x="0" y="-3611"/>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xmlns=""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xmlns=""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xmlns=""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xmlns=""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xmlns=""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xmlns=""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xmlns=""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xmlns=""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xmlns=""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xmlns="" id="{3C4A6500-032A-D833-0421-0FC6037A8141}"/>
              </a:ext>
            </a:extLst>
          </p:cNvPr>
          <p:cNvPicPr>
            <a:picLocks noChangeAspect="1"/>
          </p:cNvPicPr>
          <p:nvPr/>
        </p:nvPicPr>
        <p:blipFill>
          <a:blip r:embed="rId8"/>
          <a:stretch>
            <a:fillRect/>
          </a:stretch>
        </p:blipFill>
        <p:spPr>
          <a:xfrm>
            <a:off x="3057896" y="-140301"/>
            <a:ext cx="6096528" cy="2139881"/>
          </a:xfrm>
          <a:prstGeom prst="rect">
            <a:avLst/>
          </a:prstGeom>
        </p:spPr>
      </p:pic>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xmlns=""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xmlns=""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xmlns=""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xmlns=""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xmlns=""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xmlns=""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xmlns=""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xmlns=""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xmlns=""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xmlns=""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xmlns=""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xmlns=""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xmlns=""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xmlns=""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xmlns=""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6" name="组合 69">
            <a:extLst>
              <a:ext uri="{FF2B5EF4-FFF2-40B4-BE49-F238E27FC236}">
                <a16:creationId xmlns:a16="http://schemas.microsoft.com/office/drawing/2014/main" xmlns=""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xmlns=""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xmlns=""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xmlns="" id="{4BF97804-7806-4D8A-A2BB-30C6504D1C76}"/>
              </a:ext>
            </a:extLst>
          </p:cNvPr>
          <p:cNvPicPr>
            <a:picLocks noChangeAspect="1"/>
          </p:cNvPicPr>
          <p:nvPr/>
        </p:nvPicPr>
        <p:blipFill>
          <a:blip r:embed="rId18"/>
          <a:stretch>
            <a:fillRect/>
          </a:stretch>
        </p:blipFill>
        <p:spPr>
          <a:xfrm>
            <a:off x="8675642" y="3004145"/>
            <a:ext cx="2234055" cy="2921023"/>
          </a:xfrm>
          <a:prstGeom prst="rect">
            <a:avLst/>
          </a:prstGeom>
        </p:spPr>
      </p:pic>
      <p:pic>
        <p:nvPicPr>
          <p:cNvPr id="740" name="Picture 739">
            <a:extLst>
              <a:ext uri="{FF2B5EF4-FFF2-40B4-BE49-F238E27FC236}">
                <a16:creationId xmlns:a16="http://schemas.microsoft.com/office/drawing/2014/main" xmlns="" id="{DE9E9D6F-E11C-4B10-1377-F0D1089E23F7}"/>
              </a:ext>
            </a:extLst>
          </p:cNvPr>
          <p:cNvPicPr>
            <a:picLocks noChangeAspect="1"/>
          </p:cNvPicPr>
          <p:nvPr/>
        </p:nvPicPr>
        <p:blipFill>
          <a:blip r:embed="rId19"/>
          <a:stretch>
            <a:fillRect/>
          </a:stretch>
        </p:blipFill>
        <p:spPr>
          <a:xfrm>
            <a:off x="1243591" y="3081162"/>
            <a:ext cx="1975893" cy="2921023"/>
          </a:xfrm>
          <a:prstGeom prst="rect">
            <a:avLst/>
          </a:prstGeom>
        </p:spPr>
      </p:pic>
      <p:pic>
        <p:nvPicPr>
          <p:cNvPr id="2" name="Picture 1">
            <a:extLst>
              <a:ext uri="{FF2B5EF4-FFF2-40B4-BE49-F238E27FC236}">
                <a16:creationId xmlns:a16="http://schemas.microsoft.com/office/drawing/2014/main" xmlns="" id="{FE5851CB-3FF2-90B1-09C3-2B6B0AA13C27}"/>
              </a:ext>
            </a:extLst>
          </p:cNvPr>
          <p:cNvPicPr>
            <a:picLocks noChangeAspect="1"/>
          </p:cNvPicPr>
          <p:nvPr/>
        </p:nvPicPr>
        <p:blipFill>
          <a:blip r:embed="rId20"/>
          <a:stretch>
            <a:fillRect/>
          </a:stretch>
        </p:blipFill>
        <p:spPr>
          <a:xfrm>
            <a:off x="1992029" y="104443"/>
            <a:ext cx="8004742" cy="4718713"/>
          </a:xfrm>
          <a:prstGeom prst="rect">
            <a:avLst/>
          </a:prstGeom>
        </p:spPr>
      </p:pic>
    </p:spTree>
    <p:extLst>
      <p:ext uri="{BB962C8B-B14F-4D97-AF65-F5344CB8AC3E}">
        <p14:creationId xmlns:p14="http://schemas.microsoft.com/office/powerpoint/2010/main" val="129401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
                                        </p:tgtEl>
                                        <p:attrNameLst>
                                          <p:attrName>r</p:attrName>
                                        </p:attrNameLst>
                                      </p:cBhvr>
                                    </p:animRot>
                                    <p:animRot by="-240000">
                                      <p:cBhvr>
                                        <p:cTn id="11" dur="200" fill="hold">
                                          <p:stCondLst>
                                            <p:cond delay="200"/>
                                          </p:stCondLst>
                                        </p:cTn>
                                        <p:tgtEl>
                                          <p:spTgt spid="26"/>
                                        </p:tgtEl>
                                        <p:attrNameLst>
                                          <p:attrName>r</p:attrName>
                                        </p:attrNameLst>
                                      </p:cBhvr>
                                    </p:animRot>
                                    <p:animRot by="240000">
                                      <p:cBhvr>
                                        <p:cTn id="12" dur="200" fill="hold">
                                          <p:stCondLst>
                                            <p:cond delay="400"/>
                                          </p:stCondLst>
                                        </p:cTn>
                                        <p:tgtEl>
                                          <p:spTgt spid="26"/>
                                        </p:tgtEl>
                                        <p:attrNameLst>
                                          <p:attrName>r</p:attrName>
                                        </p:attrNameLst>
                                      </p:cBhvr>
                                    </p:animRot>
                                    <p:animRot by="-240000">
                                      <p:cBhvr>
                                        <p:cTn id="13" dur="200" fill="hold">
                                          <p:stCondLst>
                                            <p:cond delay="600"/>
                                          </p:stCondLst>
                                        </p:cTn>
                                        <p:tgtEl>
                                          <p:spTgt spid="26"/>
                                        </p:tgtEl>
                                        <p:attrNameLst>
                                          <p:attrName>r</p:attrName>
                                        </p:attrNameLst>
                                      </p:cBhvr>
                                    </p:animRot>
                                    <p:animRot by="120000">
                                      <p:cBhvr>
                                        <p:cTn id="14" dur="200" fill="hold">
                                          <p:stCondLst>
                                            <p:cond delay="800"/>
                                          </p:stCondLst>
                                        </p:cTn>
                                        <p:tgtEl>
                                          <p:spTgt spid="2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749"/>
                                        </p:tgtEl>
                                        <p:attrNameLst>
                                          <p:attrName>style.visibility</p:attrName>
                                        </p:attrNameLst>
                                      </p:cBhvr>
                                      <p:to>
                                        <p:strVal val="visible"/>
                                      </p:to>
                                    </p:set>
                                    <p:animEffect transition="in" filter="fade">
                                      <p:cBhvr>
                                        <p:cTn id="17" dur="500"/>
                                        <p:tgtEl>
                                          <p:spTgt spid="749"/>
                                        </p:tgtEl>
                                      </p:cBhvr>
                                    </p:animEffect>
                                  </p:childTnLst>
                                </p:cTn>
                              </p:par>
                              <p:par>
                                <p:cTn id="18" presetID="10" presetClass="entr" presetSubtype="0" fill="hold" nodeType="with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par>
                                <p:cTn id="21" presetID="10" presetClass="entr" presetSubtype="0" fill="hold" nodeType="withEffect">
                                  <p:stCondLst>
                                    <p:cond delay="0"/>
                                  </p:stCondLst>
                                  <p:childTnLst>
                                    <p:set>
                                      <p:cBhvr>
                                        <p:cTn id="22" dur="1" fill="hold">
                                          <p:stCondLst>
                                            <p:cond delay="0"/>
                                          </p:stCondLst>
                                        </p:cTn>
                                        <p:tgtEl>
                                          <p:spTgt spid="748"/>
                                        </p:tgtEl>
                                        <p:attrNameLst>
                                          <p:attrName>style.visibility</p:attrName>
                                        </p:attrNameLst>
                                      </p:cBhvr>
                                      <p:to>
                                        <p:strVal val="visible"/>
                                      </p:to>
                                    </p:set>
                                    <p:animEffect transition="in" filter="fade">
                                      <p:cBhvr>
                                        <p:cTn id="23" dur="500"/>
                                        <p:tgtEl>
                                          <p:spTgt spid="748"/>
                                        </p:tgtEl>
                                      </p:cBhvr>
                                    </p:animEffect>
                                  </p:childTnLst>
                                </p:cTn>
                              </p:par>
                              <p:par>
                                <p:cTn id="24" presetID="10" presetClass="entr" presetSubtype="0" fill="hold" nodeType="withEffect">
                                  <p:stCondLst>
                                    <p:cond delay="0"/>
                                  </p:stCondLst>
                                  <p:childTnLst>
                                    <p:set>
                                      <p:cBhvr>
                                        <p:cTn id="25" dur="1" fill="hold">
                                          <p:stCondLst>
                                            <p:cond delay="0"/>
                                          </p:stCondLst>
                                        </p:cTn>
                                        <p:tgtEl>
                                          <p:spTgt spid="747"/>
                                        </p:tgtEl>
                                        <p:attrNameLst>
                                          <p:attrName>style.visibility</p:attrName>
                                        </p:attrNameLst>
                                      </p:cBhvr>
                                      <p:to>
                                        <p:strVal val="visible"/>
                                      </p:to>
                                    </p:set>
                                    <p:animEffect transition="in" filter="fade">
                                      <p:cBhvr>
                                        <p:cTn id="26" dur="500"/>
                                        <p:tgtEl>
                                          <p:spTgt spid="74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xmlns="" id="{FC8A0472-D9F5-779D-82F8-AC90F7EEC0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xmlns=""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18">
            <a:extLst>
              <a:ext uri="{FF2B5EF4-FFF2-40B4-BE49-F238E27FC236}">
                <a16:creationId xmlns:a16="http://schemas.microsoft.com/office/drawing/2014/main" xmlns="" id="{7E864079-D988-2634-3B6E-EA4F29129A93}"/>
              </a:ext>
            </a:extLst>
          </p:cNvPr>
          <p:cNvSpPr/>
          <p:nvPr/>
        </p:nvSpPr>
        <p:spPr>
          <a:xfrm>
            <a:off x="915833" y="267567"/>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6">
            <a:extLst>
              <a:ext uri="{FF2B5EF4-FFF2-40B4-BE49-F238E27FC236}">
                <a16:creationId xmlns:a16="http://schemas.microsoft.com/office/drawing/2014/main" xmlns="" id="{27C68C32-8844-B671-D998-3C6833B644B7}"/>
              </a:ext>
            </a:extLst>
          </p:cNvPr>
          <p:cNvSpPr txBox="1"/>
          <p:nvPr/>
        </p:nvSpPr>
        <p:spPr>
          <a:xfrm>
            <a:off x="1107440" y="355341"/>
            <a:ext cx="10758385" cy="707886"/>
          </a:xfrm>
          <a:prstGeom prst="rect">
            <a:avLst/>
          </a:prstGeom>
          <a:noFill/>
        </p:spPr>
        <p:txBody>
          <a:bodyPr wrap="square">
            <a:spAutoFit/>
          </a:bodyPr>
          <a:lstStyle/>
          <a:p>
            <a:pPr lvl="0" eaLnBrk="0" fontAlgn="base" hangingPunct="0">
              <a:spcBef>
                <a:spcPct val="0"/>
              </a:spcBef>
              <a:spcAft>
                <a:spcPct val="0"/>
              </a:spcAft>
            </a:pPr>
            <a:r>
              <a:rPr lang="en-US" altLang="en-US" sz="4000" b="1" dirty="0">
                <a:solidFill>
                  <a:srgbClr val="FF0C56"/>
                </a:solidFill>
                <a:latin typeface="Calibri" panose="020F0502020204030204" pitchFamily="34" charset="0"/>
                <a:cs typeface="Calibri" panose="020F0502020204030204" pitchFamily="34" charset="0"/>
              </a:rPr>
              <a:t>1. </a:t>
            </a:r>
            <a:r>
              <a:rPr lang="vi-VN" altLang="en-US" sz="4000" b="1" dirty="0">
                <a:solidFill>
                  <a:srgbClr val="FF0C56"/>
                </a:solidFill>
                <a:latin typeface="Calibri" panose="020F0502020204030204" pitchFamily="34" charset="0"/>
                <a:cs typeface="Calibri" panose="020F0502020204030204" pitchFamily="34" charset="0"/>
              </a:rPr>
              <a:t>Đọc đoạn văn dưới đây và thực hiện yêu cầu.</a:t>
            </a:r>
            <a:endParaRPr lang="en-US" altLang="en-US" sz="4000" b="1" dirty="0">
              <a:solidFill>
                <a:srgbClr val="FF0C56"/>
              </a:solidFill>
              <a:latin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xmlns="" id="{499F324E-3375-6391-3CF7-02090742A780}"/>
              </a:ext>
            </a:extLst>
          </p:cNvPr>
          <p:cNvSpPr txBox="1"/>
          <p:nvPr/>
        </p:nvSpPr>
        <p:spPr>
          <a:xfrm>
            <a:off x="810855" y="1225097"/>
            <a:ext cx="10651569" cy="3970318"/>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6" name="TextBox 5">
            <a:extLst>
              <a:ext uri="{FF2B5EF4-FFF2-40B4-BE49-F238E27FC236}">
                <a16:creationId xmlns:a16="http://schemas.microsoft.com/office/drawing/2014/main" xmlns="" id="{50DCEE86-0286-FA57-F991-8527ACD5D5F3}"/>
              </a:ext>
            </a:extLst>
          </p:cNvPr>
          <p:cNvSpPr txBox="1"/>
          <p:nvPr/>
        </p:nvSpPr>
        <p:spPr>
          <a:xfrm>
            <a:off x="782320" y="5130800"/>
            <a:ext cx="9977120" cy="1077218"/>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a. </a:t>
            </a:r>
            <a:r>
              <a:rPr lang="en-US" sz="3200" b="0" i="1" dirty="0" err="1">
                <a:solidFill>
                  <a:srgbClr val="000000"/>
                </a:solidFill>
                <a:effectLst/>
                <a:latin typeface="Cambria" panose="02040503050406030204" pitchFamily="18" charset="0"/>
                <a:ea typeface="Cambria" panose="02040503050406030204" pitchFamily="18" charset="0"/>
              </a:rPr>
              <a:t>Nhận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xét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về</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vị</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trí</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in </a:t>
            </a:r>
            <a:r>
              <a:rPr lang="en-US" sz="3200" b="0" i="1" dirty="0" err="1">
                <a:solidFill>
                  <a:srgbClr val="000000"/>
                </a:solidFill>
                <a:effectLst/>
                <a:latin typeface="Cambria" panose="02040503050406030204" pitchFamily="18" charset="0"/>
                <a:ea typeface="Cambria" panose="02040503050406030204" pitchFamily="18" charset="0"/>
              </a:rPr>
              <a:t>đậm</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câu</a:t>
            </a:r>
            <a:r>
              <a:rPr lang="en-US" sz="3200" b="0" i="1" dirty="0">
                <a:solidFill>
                  <a:srgbClr val="000000"/>
                </a:solidFill>
                <a:effectLst/>
                <a:latin typeface="Cambria" panose="02040503050406030204" pitchFamily="18" charset="0"/>
                <a:ea typeface="Cambria" panose="02040503050406030204" pitchFamily="18" charset="0"/>
              </a:rPr>
              <a:t>.</a:t>
            </a:r>
          </a:p>
          <a:p>
            <a:pPr algn="just"/>
            <a:r>
              <a:rPr lang="en-US" sz="3200" b="0" i="1" dirty="0">
                <a:solidFill>
                  <a:srgbClr val="000000"/>
                </a:solidFill>
                <a:effectLst/>
                <a:latin typeface="Cambria" panose="02040503050406030204" pitchFamily="18" charset="0"/>
                <a:ea typeface="Cambria" panose="02040503050406030204" pitchFamily="18" charset="0"/>
              </a:rPr>
              <a:t>b. </a:t>
            </a:r>
            <a:r>
              <a:rPr lang="en-US" sz="3200" b="0" i="1" dirty="0" err="1">
                <a:solidFill>
                  <a:srgbClr val="000000"/>
                </a:solidFill>
                <a:effectLst/>
                <a:latin typeface="Cambria" panose="02040503050406030204" pitchFamily="18" charset="0"/>
                <a:ea typeface="Cambria" panose="02040503050406030204" pitchFamily="18" charset="0"/>
              </a:rPr>
              <a:t>Nêu</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dụng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những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đó</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đoạn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văn</a:t>
            </a:r>
            <a:r>
              <a:rPr lang="en-US" sz="3200" b="0" i="1"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613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51784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xmlns="" id="{FC8A0472-D9F5-779D-82F8-AC90F7EEC0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xmlns=""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4">
            <a:extLst>
              <a:ext uri="{FF2B5EF4-FFF2-40B4-BE49-F238E27FC236}">
                <a16:creationId xmlns:a16="http://schemas.microsoft.com/office/drawing/2014/main" xmlns="" id="{B1DCBCB3-6236-82C2-5794-EFE8BEB023B8}"/>
              </a:ext>
            </a:extLst>
          </p:cNvPr>
          <p:cNvSpPr txBox="1"/>
          <p:nvPr/>
        </p:nvSpPr>
        <p:spPr>
          <a:xfrm>
            <a:off x="680721" y="554537"/>
            <a:ext cx="11135360" cy="3539430"/>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4" name="Rectangle: Rounded Corners 18">
            <a:extLst>
              <a:ext uri="{FF2B5EF4-FFF2-40B4-BE49-F238E27FC236}">
                <a16:creationId xmlns:a16="http://schemas.microsoft.com/office/drawing/2014/main" xmlns="" id="{6BBB7EC4-E9EB-E52E-2B57-E349FC869884}"/>
              </a:ext>
            </a:extLst>
          </p:cNvPr>
          <p:cNvSpPr/>
          <p:nvPr/>
        </p:nvSpPr>
        <p:spPr>
          <a:xfrm>
            <a:off x="966630" y="4163124"/>
            <a:ext cx="11044241"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in </a:t>
            </a:r>
            <a:r>
              <a:rPr lang="en-US" sz="4000" b="1" dirty="0" err="1">
                <a:solidFill>
                  <a:schemeClr val="tx1"/>
                </a:solidFill>
                <a:latin typeface="Calibri" panose="020F0502020204030204" pitchFamily="34" charset="0"/>
                <a:cs typeface="Calibri" panose="020F0502020204030204" pitchFamily="34" charset="0"/>
              </a:rPr>
              <a:t>đậm</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đều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đứng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đầu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5" name="Rectangle: Rounded Corners 18">
            <a:extLst>
              <a:ext uri="{FF2B5EF4-FFF2-40B4-BE49-F238E27FC236}">
                <a16:creationId xmlns:a16="http://schemas.microsoft.com/office/drawing/2014/main" xmlns="" id="{BD126438-FAEC-D31E-1126-A6AF38CC27FC}"/>
              </a:ext>
            </a:extLst>
          </p:cNvPr>
          <p:cNvSpPr/>
          <p:nvPr/>
        </p:nvSpPr>
        <p:spPr>
          <a:xfrm>
            <a:off x="956470" y="5321364"/>
            <a:ext cx="11044241" cy="1130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chemeClr val="tx1"/>
                </a:solidFill>
                <a:latin typeface="Calibri" panose="020F0502020204030204" pitchFamily="34" charset="0"/>
                <a:cs typeface="Calibri" panose="020F0502020204030204" pitchFamily="34" charset="0"/>
              </a:rPr>
              <a:t>Tác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dụng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của</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những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ngữ</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này</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Nối</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42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xmlns=""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xmlns=""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xmlns="" id="{19739F71-F117-0440-B4C6-E6839004BAA9}"/>
              </a:ext>
            </a:extLst>
          </p:cNvPr>
          <p:cNvSpPr/>
          <p:nvPr/>
        </p:nvSpPr>
        <p:spPr>
          <a:xfrm>
            <a:off x="664459" y="663148"/>
            <a:ext cx="5500971" cy="2172743"/>
          </a:xfrm>
          <a:custGeom>
            <a:avLst/>
            <a:gdLst>
              <a:gd name="connsiteX0" fmla="*/ 0 w 5500971"/>
              <a:gd name="connsiteY0" fmla="*/ 362131 h 2172743"/>
              <a:gd name="connsiteX1" fmla="*/ 362131 w 5500971"/>
              <a:gd name="connsiteY1" fmla="*/ 0 h 2172743"/>
              <a:gd name="connsiteX2" fmla="*/ 3208900 w 5500971"/>
              <a:gd name="connsiteY2" fmla="*/ 0 h 2172743"/>
              <a:gd name="connsiteX3" fmla="*/ 3208900 w 5500971"/>
              <a:gd name="connsiteY3" fmla="*/ 0 h 2172743"/>
              <a:gd name="connsiteX4" fmla="*/ 4584143 w 5500971"/>
              <a:gd name="connsiteY4" fmla="*/ 0 h 2172743"/>
              <a:gd name="connsiteX5" fmla="*/ 5138840 w 5500971"/>
              <a:gd name="connsiteY5" fmla="*/ 0 h 2172743"/>
              <a:gd name="connsiteX6" fmla="*/ 5500971 w 5500971"/>
              <a:gd name="connsiteY6" fmla="*/ 362131 h 2172743"/>
              <a:gd name="connsiteX7" fmla="*/ 5500971 w 5500971"/>
              <a:gd name="connsiteY7" fmla="*/ 1267433 h 2172743"/>
              <a:gd name="connsiteX8" fmla="*/ 5500971 w 5500971"/>
              <a:gd name="connsiteY8" fmla="*/ 1267433 h 2172743"/>
              <a:gd name="connsiteX9" fmla="*/ 5500971 w 5500971"/>
              <a:gd name="connsiteY9" fmla="*/ 1810619 h 2172743"/>
              <a:gd name="connsiteX10" fmla="*/ 5500971 w 5500971"/>
              <a:gd name="connsiteY10" fmla="*/ 1810612 h 2172743"/>
              <a:gd name="connsiteX11" fmla="*/ 5138840 w 5500971"/>
              <a:gd name="connsiteY11" fmla="*/ 2172743 h 2172743"/>
              <a:gd name="connsiteX12" fmla="*/ 4584143 w 5500971"/>
              <a:gd name="connsiteY12" fmla="*/ 2172743 h 2172743"/>
              <a:gd name="connsiteX13" fmla="*/ 5294850 w 5500971"/>
              <a:gd name="connsiteY13" fmla="*/ 2692354 h 2172743"/>
              <a:gd name="connsiteX14" fmla="*/ 3208900 w 5500971"/>
              <a:gd name="connsiteY14" fmla="*/ 2172743 h 2172743"/>
              <a:gd name="connsiteX15" fmla="*/ 362131 w 5500971"/>
              <a:gd name="connsiteY15" fmla="*/ 2172743 h 2172743"/>
              <a:gd name="connsiteX16" fmla="*/ 0 w 5500971"/>
              <a:gd name="connsiteY16" fmla="*/ 1810612 h 2172743"/>
              <a:gd name="connsiteX17" fmla="*/ 0 w 5500971"/>
              <a:gd name="connsiteY17" fmla="*/ 1810619 h 2172743"/>
              <a:gd name="connsiteX18" fmla="*/ 0 w 5500971"/>
              <a:gd name="connsiteY18" fmla="*/ 1267433 h 2172743"/>
              <a:gd name="connsiteX19" fmla="*/ 0 w 5500971"/>
              <a:gd name="connsiteY19" fmla="*/ 1267433 h 2172743"/>
              <a:gd name="connsiteX20" fmla="*/ 0 w 5500971"/>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00971" h="2172743" fill="none" extrusionOk="0">
                <a:moveTo>
                  <a:pt x="0" y="362131"/>
                </a:moveTo>
                <a:cubicBezTo>
                  <a:pt x="24737" y="175521"/>
                  <a:pt x="125805" y="14608"/>
                  <a:pt x="362131" y="0"/>
                </a:cubicBezTo>
                <a:cubicBezTo>
                  <a:pt x="858633" y="160942"/>
                  <a:pt x="2572713" y="155406"/>
                  <a:pt x="3208900" y="0"/>
                </a:cubicBezTo>
                <a:lnTo>
                  <a:pt x="3208900" y="0"/>
                </a:lnTo>
                <a:cubicBezTo>
                  <a:pt x="3691475" y="-78104"/>
                  <a:pt x="3981431" y="-59495"/>
                  <a:pt x="4584143" y="0"/>
                </a:cubicBezTo>
                <a:cubicBezTo>
                  <a:pt x="4820559" y="-14162"/>
                  <a:pt x="5036634" y="-42000"/>
                  <a:pt x="5138840" y="0"/>
                </a:cubicBezTo>
                <a:cubicBezTo>
                  <a:pt x="5343612" y="7605"/>
                  <a:pt x="5495400" y="162911"/>
                  <a:pt x="5500971" y="362131"/>
                </a:cubicBezTo>
                <a:cubicBezTo>
                  <a:pt x="5522575" y="783722"/>
                  <a:pt x="5507679" y="1172287"/>
                  <a:pt x="5500971" y="1267433"/>
                </a:cubicBezTo>
                <a:lnTo>
                  <a:pt x="5500971" y="1267433"/>
                </a:lnTo>
                <a:cubicBezTo>
                  <a:pt x="5502075" y="1380527"/>
                  <a:pt x="5455751" y="1729804"/>
                  <a:pt x="5500971" y="1810619"/>
                </a:cubicBezTo>
                <a:lnTo>
                  <a:pt x="5500971" y="1810612"/>
                </a:lnTo>
                <a:cubicBezTo>
                  <a:pt x="5476730" y="1980252"/>
                  <a:pt x="5329747" y="2202350"/>
                  <a:pt x="5138840" y="2172743"/>
                </a:cubicBezTo>
                <a:cubicBezTo>
                  <a:pt x="4968038" y="2195742"/>
                  <a:pt x="4776583" y="2166011"/>
                  <a:pt x="4584143" y="2172743"/>
                </a:cubicBezTo>
                <a:cubicBezTo>
                  <a:pt x="4778784" y="2339675"/>
                  <a:pt x="5070114" y="2584514"/>
                  <a:pt x="5294850" y="2692354"/>
                </a:cubicBezTo>
                <a:cubicBezTo>
                  <a:pt x="4363004" y="2598505"/>
                  <a:pt x="3792342" y="2450414"/>
                  <a:pt x="3208900" y="2172743"/>
                </a:cubicBezTo>
                <a:cubicBezTo>
                  <a:pt x="2922153" y="2173612"/>
                  <a:pt x="1710019"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500971" h="2172743" stroke="0" extrusionOk="0">
                <a:moveTo>
                  <a:pt x="0" y="362131"/>
                </a:moveTo>
                <a:cubicBezTo>
                  <a:pt x="-12693" y="183838"/>
                  <a:pt x="177646" y="-10492"/>
                  <a:pt x="362131" y="0"/>
                </a:cubicBezTo>
                <a:cubicBezTo>
                  <a:pt x="666801" y="157056"/>
                  <a:pt x="2609928" y="-26874"/>
                  <a:pt x="3208900" y="0"/>
                </a:cubicBezTo>
                <a:lnTo>
                  <a:pt x="3208900" y="0"/>
                </a:lnTo>
                <a:cubicBezTo>
                  <a:pt x="3889019" y="-8676"/>
                  <a:pt x="4237065" y="-123374"/>
                  <a:pt x="4584143" y="0"/>
                </a:cubicBezTo>
                <a:cubicBezTo>
                  <a:pt x="4760050" y="-39995"/>
                  <a:pt x="4879502" y="49396"/>
                  <a:pt x="5138840" y="0"/>
                </a:cubicBezTo>
                <a:cubicBezTo>
                  <a:pt x="5329455" y="-22118"/>
                  <a:pt x="5504336" y="159524"/>
                  <a:pt x="5500971" y="362131"/>
                </a:cubicBezTo>
                <a:cubicBezTo>
                  <a:pt x="5506283" y="644284"/>
                  <a:pt x="5435991" y="1133567"/>
                  <a:pt x="5500971" y="1267433"/>
                </a:cubicBezTo>
                <a:lnTo>
                  <a:pt x="5500971" y="1267433"/>
                </a:lnTo>
                <a:cubicBezTo>
                  <a:pt x="5455228" y="1392199"/>
                  <a:pt x="5493240" y="1573801"/>
                  <a:pt x="5500971" y="1810619"/>
                </a:cubicBezTo>
                <a:lnTo>
                  <a:pt x="5500971" y="1810612"/>
                </a:lnTo>
                <a:cubicBezTo>
                  <a:pt x="5518140" y="2008738"/>
                  <a:pt x="5325185" y="2176699"/>
                  <a:pt x="5138840" y="2172743"/>
                </a:cubicBezTo>
                <a:cubicBezTo>
                  <a:pt x="4969541" y="2207459"/>
                  <a:pt x="4695350" y="2179430"/>
                  <a:pt x="4584143" y="2172743"/>
                </a:cubicBezTo>
                <a:cubicBezTo>
                  <a:pt x="4874061" y="2289155"/>
                  <a:pt x="5142422" y="2519655"/>
                  <a:pt x="5294850" y="2692354"/>
                </a:cubicBezTo>
                <a:cubicBezTo>
                  <a:pt x="5105684" y="2481245"/>
                  <a:pt x="3821975" y="2426890"/>
                  <a:pt x="3208900" y="2172743"/>
                </a:cubicBezTo>
                <a:cubicBezTo>
                  <a:pt x="2788754" y="2149136"/>
                  <a:pt x="1385480"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Thật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nhiều</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cà</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rốt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tươi</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ngon</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2.59259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xmlns="" id="{AB6B8B2F-D4AD-5E90-570B-5A588C4B9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xmlns=""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4" name="Hộp Văn bản 3">
            <a:extLst>
              <a:ext uri="{FF2B5EF4-FFF2-40B4-BE49-F238E27FC236}">
                <a16:creationId xmlns:a16="http://schemas.microsoft.com/office/drawing/2014/main" xmlns="" id="{BF6CD3E7-FDAF-E407-3318-61F9ED2E50BA}"/>
              </a:ext>
            </a:extLst>
          </p:cNvPr>
          <p:cNvSpPr txBox="1"/>
          <p:nvPr/>
        </p:nvSpPr>
        <p:spPr>
          <a:xfrm>
            <a:off x="559042" y="208016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19" name="Rectangle: Rounded Corners 18">
            <a:extLst>
              <a:ext uri="{FF2B5EF4-FFF2-40B4-BE49-F238E27FC236}">
                <a16:creationId xmlns:a16="http://schemas.microsoft.com/office/drawing/2014/main" xmlns="" id="{CBB0F07C-F63B-8448-B6B0-8C9AF61A0682}"/>
              </a:ext>
            </a:extLst>
          </p:cNvPr>
          <p:cNvSpPr/>
          <p:nvPr/>
        </p:nvSpPr>
        <p:spPr>
          <a:xfrm>
            <a:off x="470243" y="413803"/>
            <a:ext cx="11251513" cy="11998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6">
            <a:extLst>
              <a:ext uri="{FF2B5EF4-FFF2-40B4-BE49-F238E27FC236}">
                <a16:creationId xmlns:a16="http://schemas.microsoft.com/office/drawing/2014/main" xmlns="" id="{1AAEE2C7-ECB0-0C85-7E7B-874BDB8C17F0}"/>
              </a:ext>
            </a:extLst>
          </p:cNvPr>
          <p:cNvSpPr txBox="1"/>
          <p:nvPr/>
        </p:nvSpPr>
        <p:spPr>
          <a:xfrm>
            <a:off x="904008" y="446101"/>
            <a:ext cx="10617432" cy="954107"/>
          </a:xfrm>
          <a:prstGeom prst="rect">
            <a:avLst/>
          </a:prstGeom>
          <a:noFill/>
        </p:spPr>
        <p:txBody>
          <a:bodyPr wrap="square">
            <a:spAutoFit/>
          </a:bodyPr>
          <a:lstStyle/>
          <a:p>
            <a:pPr lvl="0" eaLnBrk="0" fontAlgn="base" hangingPunct="0">
              <a:spcBef>
                <a:spcPct val="0"/>
              </a:spcBef>
              <a:spcAft>
                <a:spcPct val="0"/>
              </a:spcAft>
            </a:pPr>
            <a:r>
              <a:rPr lang="en-US" sz="2800" b="1" dirty="0">
                <a:solidFill>
                  <a:srgbClr val="000000"/>
                </a:solidFill>
                <a:latin typeface="Cambria" panose="02040503050406030204" pitchFamily="18" charset="0"/>
                <a:ea typeface="Cambria" panose="02040503050406030204" pitchFamily="18" charset="0"/>
              </a:rPr>
              <a:t>2. </a:t>
            </a: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từ</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ngữ</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cùng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tiếp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đó</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thay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sự</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giữa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trong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đoạn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văn</a:t>
            </a:r>
            <a:r>
              <a:rPr lang="en-US" sz="2800" b="1" dirty="0">
                <a:solidFill>
                  <a:srgbClr val="000000"/>
                </a:solidFill>
                <a:latin typeface="Cambria" panose="02040503050406030204" pitchFamily="18" charset="0"/>
                <a:ea typeface="Cambria" panose="02040503050406030204" pitchFamily="18" charset="0"/>
              </a:rPr>
              <a:t>.</a:t>
            </a:r>
            <a:endParaRPr kumimoji="0" lang="en-US" altLang="en-US" sz="2800" b="0" i="0" u="none" strike="noStrike" cap="none" normalizeH="0" baseline="0" dirty="0">
              <a:ln>
                <a:noFill/>
              </a:ln>
              <a:solidFill>
                <a:srgbClr val="FF0C56"/>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90112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256116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xmlns="" id="{AB6B8B2F-D4AD-5E90-570B-5A588C4B9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xmlns=""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Hộp Văn bản 3">
            <a:extLst>
              <a:ext uri="{FF2B5EF4-FFF2-40B4-BE49-F238E27FC236}">
                <a16:creationId xmlns:a16="http://schemas.microsoft.com/office/drawing/2014/main" xmlns="" id="{5851F86D-DE75-F9B3-6129-CB25E83D6367}"/>
              </a:ext>
            </a:extLst>
          </p:cNvPr>
          <p:cNvSpPr txBox="1"/>
          <p:nvPr/>
        </p:nvSpPr>
        <p:spPr>
          <a:xfrm>
            <a:off x="548882" y="159248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5" name="Rectangle 4">
            <a:extLst>
              <a:ext uri="{FF2B5EF4-FFF2-40B4-BE49-F238E27FC236}">
                <a16:creationId xmlns:a16="http://schemas.microsoft.com/office/drawing/2014/main" xmlns="" id="{65F73863-8E18-B607-5E98-E58339FB3FE2}"/>
              </a:ext>
            </a:extLst>
          </p:cNvPr>
          <p:cNvSpPr/>
          <p:nvPr/>
        </p:nvSpPr>
        <p:spPr>
          <a:xfrm>
            <a:off x="436880" y="1381760"/>
            <a:ext cx="11358880" cy="3352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Đầu tiên</a:t>
            </a:r>
            <a:r>
              <a:rPr lang="vi-VN" sz="3200" b="0" i="0" dirty="0">
                <a:solidFill>
                  <a:srgbClr val="000000"/>
                </a:solidFill>
                <a:effectLst/>
                <a:latin typeface="Cambria" panose="02040503050406030204" pitchFamily="18" charset="0"/>
                <a:ea typeface="Cambria" panose="02040503050406030204" pitchFamily="18" charset="0"/>
              </a:rPr>
              <a:t>, 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lang="vi-VN" sz="3200" b="1" i="0" dirty="0">
                <a:solidFill>
                  <a:srgbClr val="000000"/>
                </a:solidFill>
                <a:effectLst/>
                <a:latin typeface="Cambria" panose="02040503050406030204" pitchFamily="18" charset="0"/>
                <a:ea typeface="Cambria" panose="02040503050406030204" pitchFamily="18" charset="0"/>
              </a:rPr>
              <a:t>Tiếp theo</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Sau đó</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Cuối cùng</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Tree>
    <p:extLst>
      <p:ext uri="{BB962C8B-B14F-4D97-AF65-F5344CB8AC3E}">
        <p14:creationId xmlns:p14="http://schemas.microsoft.com/office/powerpoint/2010/main" val="156788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394</TotalTime>
  <Words>455</Words>
  <Application>Microsoft Office PowerPoint</Application>
  <PresentationFormat>Custom</PresentationFormat>
  <Paragraphs>49</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55</cp:revision>
  <dcterms:created xsi:type="dcterms:W3CDTF">2023-07-25T03:49:14Z</dcterms:created>
  <dcterms:modified xsi:type="dcterms:W3CDTF">2025-04-08T12:15:59Z</dcterms:modified>
  <cp:category>9Slide.vn</cp:category>
</cp:coreProperties>
</file>