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xmlns=""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xmlns=""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5" name="Chỗ dành sẵn cho Chân trang 4">
            <a:extLst>
              <a:ext uri="{FF2B5EF4-FFF2-40B4-BE49-F238E27FC236}">
                <a16:creationId xmlns:a16="http://schemas.microsoft.com/office/drawing/2014/main" xmlns=""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5" name="Chỗ dành sẵn cho Chân trang 4">
            <a:extLst>
              <a:ext uri="{FF2B5EF4-FFF2-40B4-BE49-F238E27FC236}">
                <a16:creationId xmlns:a16="http://schemas.microsoft.com/office/drawing/2014/main" xmlns=""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5" name="Chỗ dành sẵn cho Chân trang 4">
            <a:extLst>
              <a:ext uri="{FF2B5EF4-FFF2-40B4-BE49-F238E27FC236}">
                <a16:creationId xmlns:a16="http://schemas.microsoft.com/office/drawing/2014/main" xmlns=""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2025/4/9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xmlns=""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2025/4/9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xmlns=""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2025/4/9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xmlns=""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xmlns=""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xmlns=""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2025/4/9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xmlns=""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xmlns=""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xmlns=""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2025/4/9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xmlns=""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xmlns=""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xmlns=""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2025/4/9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xmlns=""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xmlns=""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xmlns=""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xmlns=""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xmlns=""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5" name="Chỗ dành sẵn cho Chân trang 4">
            <a:extLst>
              <a:ext uri="{FF2B5EF4-FFF2-40B4-BE49-F238E27FC236}">
                <a16:creationId xmlns:a16="http://schemas.microsoft.com/office/drawing/2014/main" xmlns=""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xmlns=""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5" name="Chỗ dành sẵn cho Chân trang 4">
            <a:extLst>
              <a:ext uri="{FF2B5EF4-FFF2-40B4-BE49-F238E27FC236}">
                <a16:creationId xmlns:a16="http://schemas.microsoft.com/office/drawing/2014/main" xmlns=""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xmlns=""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6" name="Chỗ dành sẵn cho Chân trang 5">
            <a:extLst>
              <a:ext uri="{FF2B5EF4-FFF2-40B4-BE49-F238E27FC236}">
                <a16:creationId xmlns:a16="http://schemas.microsoft.com/office/drawing/2014/main" xmlns=""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8" name="Chỗ dành sẵn cho Chân trang 7">
            <a:extLst>
              <a:ext uri="{FF2B5EF4-FFF2-40B4-BE49-F238E27FC236}">
                <a16:creationId xmlns:a16="http://schemas.microsoft.com/office/drawing/2014/main" xmlns=""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xmlns=""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xmlns=""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4" name="Chỗ dành sẵn cho Chân trang 3">
            <a:extLst>
              <a:ext uri="{FF2B5EF4-FFF2-40B4-BE49-F238E27FC236}">
                <a16:creationId xmlns:a16="http://schemas.microsoft.com/office/drawing/2014/main" xmlns=""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xmlns=""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3" name="Chỗ dành sẵn cho Chân trang 2">
            <a:extLst>
              <a:ext uri="{FF2B5EF4-FFF2-40B4-BE49-F238E27FC236}">
                <a16:creationId xmlns:a16="http://schemas.microsoft.com/office/drawing/2014/main" xmlns=""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xmlns=""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6" name="Chỗ dành sẵn cho Chân trang 5">
            <a:extLst>
              <a:ext uri="{FF2B5EF4-FFF2-40B4-BE49-F238E27FC236}">
                <a16:creationId xmlns:a16="http://schemas.microsoft.com/office/drawing/2014/main" xmlns=""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09/04/2025</a:t>
            </a:fld>
            <a:endParaRPr lang="vi-VN"/>
          </a:p>
        </p:txBody>
      </p:sp>
      <p:sp>
        <p:nvSpPr>
          <p:cNvPr id="6" name="Chỗ dành sẵn cho Chân trang 5">
            <a:extLst>
              <a:ext uri="{FF2B5EF4-FFF2-40B4-BE49-F238E27FC236}">
                <a16:creationId xmlns:a16="http://schemas.microsoft.com/office/drawing/2014/main" xmlns=""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xmlns=""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xmlns=""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xmlns=""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8" name="Group 3">
              <a:extLst>
                <a:ext uri="{FF2B5EF4-FFF2-40B4-BE49-F238E27FC236}">
                  <a16:creationId xmlns:a16="http://schemas.microsoft.com/office/drawing/2014/main" xmlns=""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xmlns=""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xmlns=""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xmlns="" id="{9EDA2EE9-101C-BCD7-C317-EFE0B346D5A7}"/>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16.png"/><Relationship Id="rId26" Type="http://schemas.openxmlformats.org/officeDocument/2006/relationships/image" Target="../media/image22.png"/><Relationship Id="rId3" Type="http://schemas.openxmlformats.org/officeDocument/2006/relationships/audio" Target="../media/media1.mp3"/><Relationship Id="rId21" Type="http://schemas.openxmlformats.org/officeDocument/2006/relationships/image" Target="../media/image18.png"/><Relationship Id="rId7" Type="http://schemas.openxmlformats.org/officeDocument/2006/relationships/image" Target="../media/image12.svg"/><Relationship Id="rId12" Type="http://schemas.openxmlformats.org/officeDocument/2006/relationships/image" Target="../media/image13.png"/><Relationship Id="rId17" Type="http://schemas.openxmlformats.org/officeDocument/2006/relationships/image" Target="../media/image22.svg"/><Relationship Id="rId25" Type="http://schemas.openxmlformats.org/officeDocument/2006/relationships/image" Target="../media/image21.png"/><Relationship Id="rId2" Type="http://schemas.microsoft.com/office/2007/relationships/media" Target="../media/media1.mp3"/><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themeOverride" Target="../theme/themeOverride1.xml"/><Relationship Id="rId6" Type="http://schemas.openxmlformats.org/officeDocument/2006/relationships/image" Target="../media/image10.png"/><Relationship Id="rId11" Type="http://schemas.openxmlformats.org/officeDocument/2006/relationships/image" Target="../media/image16.svg"/><Relationship Id="rId24" Type="http://schemas.openxmlformats.org/officeDocument/2006/relationships/image" Target="../media/image20.png"/><Relationship Id="rId5" Type="http://schemas.openxmlformats.org/officeDocument/2006/relationships/image" Target="../media/image9.png"/><Relationship Id="rId15" Type="http://schemas.openxmlformats.org/officeDocument/2006/relationships/image" Target="../media/image20.svg"/><Relationship Id="rId23" Type="http://schemas.openxmlformats.org/officeDocument/2006/relationships/image" Target="../media/image19.png"/><Relationship Id="rId10" Type="http://schemas.openxmlformats.org/officeDocument/2006/relationships/image" Target="../media/image12.png"/><Relationship Id="rId19" Type="http://schemas.openxmlformats.org/officeDocument/2006/relationships/image" Target="../media/image24.svg"/><Relationship Id="rId4" Type="http://schemas.openxmlformats.org/officeDocument/2006/relationships/slideLayout" Target="../slideLayouts/slideLayout19.xml"/><Relationship Id="rId9" Type="http://schemas.openxmlformats.org/officeDocument/2006/relationships/image" Target="../media/image14.svg"/><Relationship Id="rId14" Type="http://schemas.openxmlformats.org/officeDocument/2006/relationships/image" Target="../media/image14.png"/><Relationship Id="rId22" Type="http://schemas.microsoft.com/office/2007/relationships/hdphoto" Target="../media/hdphoto1.wdp"/><Relationship Id="rId27"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2.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4.svg"/><Relationship Id="rId12" Type="http://schemas.openxmlformats.org/officeDocument/2006/relationships/image" Target="../media/image15.png"/><Relationship Id="rId17" Type="http://schemas.microsoft.com/office/2007/relationships/hdphoto" Target="../media/hdphoto1.wdp"/><Relationship Id="rId2" Type="http://schemas.openxmlformats.org/officeDocument/2006/relationships/slideLayout" Target="../slideLayouts/slideLayout19.xml"/><Relationship Id="rId16" Type="http://schemas.openxmlformats.org/officeDocument/2006/relationships/image" Target="../media/image18.png"/><Relationship Id="rId1" Type="http://schemas.openxmlformats.org/officeDocument/2006/relationships/themeOverride" Target="../theme/themeOverride2.xml"/><Relationship Id="rId6" Type="http://schemas.openxmlformats.org/officeDocument/2006/relationships/image" Target="../media/image11.png"/><Relationship Id="rId11" Type="http://schemas.openxmlformats.org/officeDocument/2006/relationships/image" Target="../media/image20.svg"/><Relationship Id="rId5" Type="http://schemas.openxmlformats.org/officeDocument/2006/relationships/image" Target="../media/image12.svg"/><Relationship Id="rId15" Type="http://schemas.openxmlformats.org/officeDocument/2006/relationships/image" Target="../media/image24.sv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6.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3.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6" Type="http://schemas.openxmlformats.org/officeDocument/2006/relationships/image" Target="../media/image26.png"/><Relationship Id="rId1" Type="http://schemas.openxmlformats.org/officeDocument/2006/relationships/themeOverride" Target="../theme/themeOverride4.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25.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22.sv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xmlns=""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xmlns=""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xmlns=""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xmlns=""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xmlns=""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xmlns="" val="3897191914"/>
                    </a:ext>
                  </a:extLst>
                </a:gridCol>
                <a:gridCol w="4185920">
                  <a:extLst>
                    <a:ext uri="{9D8B030D-6E8A-4147-A177-3AD203B41FA5}">
                      <a16:colId xmlns:a16="http://schemas.microsoft.com/office/drawing/2014/main" xmlns="" val="3080148550"/>
                    </a:ext>
                  </a:extLst>
                </a:gridCol>
                <a:gridCol w="3942081">
                  <a:extLst>
                    <a:ext uri="{9D8B030D-6E8A-4147-A177-3AD203B41FA5}">
                      <a16:colId xmlns:a16="http://schemas.microsoft.com/office/drawing/2014/main" xmlns=""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xmlns=""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xmlns=""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xmlns=""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xmlns=""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xmlns=""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xmlns=""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xmlns=""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xmlns=""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xmlns=""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xmlns=""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xmlns=""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xmlns="" val="67492560"/>
                    </a:ext>
                  </a:extLst>
                </a:gridCol>
                <a:gridCol w="1961896">
                  <a:extLst>
                    <a:ext uri="{9D8B030D-6E8A-4147-A177-3AD203B41FA5}">
                      <a16:colId xmlns:a16="http://schemas.microsoft.com/office/drawing/2014/main" xmlns="" val="2987753416"/>
                    </a:ext>
                  </a:extLst>
                </a:gridCol>
                <a:gridCol w="1961896">
                  <a:extLst>
                    <a:ext uri="{9D8B030D-6E8A-4147-A177-3AD203B41FA5}">
                      <a16:colId xmlns:a16="http://schemas.microsoft.com/office/drawing/2014/main" xmlns="" val="2529828404"/>
                    </a:ext>
                  </a:extLst>
                </a:gridCol>
                <a:gridCol w="1961896">
                  <a:extLst>
                    <a:ext uri="{9D8B030D-6E8A-4147-A177-3AD203B41FA5}">
                      <a16:colId xmlns:a16="http://schemas.microsoft.com/office/drawing/2014/main" xmlns="" val="2041236464"/>
                    </a:ext>
                  </a:extLst>
                </a:gridCol>
                <a:gridCol w="1961896">
                  <a:extLst>
                    <a:ext uri="{9D8B030D-6E8A-4147-A177-3AD203B41FA5}">
                      <a16:colId xmlns:a16="http://schemas.microsoft.com/office/drawing/2014/main" xmlns=""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8847139"/>
                  </a:ext>
                </a:extLst>
              </a:tr>
            </a:tbl>
          </a:graphicData>
        </a:graphic>
      </p:graphicFrame>
      <p:sp>
        <p:nvSpPr>
          <p:cNvPr id="3" name="TextBox 2">
            <a:extLst>
              <a:ext uri="{FF2B5EF4-FFF2-40B4-BE49-F238E27FC236}">
                <a16:creationId xmlns:a16="http://schemas.microsoft.com/office/drawing/2014/main" xmlns=""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xmlns=""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xmlns=""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xmlns=""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xmlns=""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xmlns=""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xmlns=""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xmlns=""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xmlns=""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xmlns=""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xmlns=""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xmlns="" id="{7738D4F7-5FD4-4F0F-BD38-0B199311A20A}"/>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xmlns="" id="{278856D1-16C4-4004-890E-7BFE5722943D}"/>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xmlns="" id="{BF8ACE04-8BEE-4D96-BB7A-3D5659EA916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xmlns="" id="{03F0BB65-CDE5-4329-91F0-99FC6272E00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xmlns="" id="{124455BD-A8F7-4DF8-8EF1-8C8A32BA791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xmlns="" id="{EB64F6B9-7F63-44CA-A635-48110DEC12CB}"/>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xmlns=""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xmlns="" id="{3D9C48DF-0929-4F11-8646-94C01F872545}"/>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xmlns=""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xmlns=""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xmlns="" id="{7738D4F7-5FD4-4F0F-BD38-0B199311A20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xmlns="" id="{278856D1-16C4-4004-890E-7BFE572294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xmlns="" id="{BF8ACE04-8BEE-4D96-BB7A-3D5659EA916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xmlns="" id="{124455BD-A8F7-4DF8-8EF1-8C8A32BA7915}"/>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xmlns="" id="{EB64F6B9-7F63-44CA-A635-48110DEC12CB}"/>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xmlns="" id="{3D9C48DF-0929-4F11-8646-94C01F872545}"/>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xmlns=""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xmlns=""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xmlns=""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xmlns=""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xmlns=""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xmlns=""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xmlns=""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xmlns=""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xmlns=""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xmlns=""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xmlns=""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xmlns=""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xmlns=""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xmlns=""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xmlns=""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xmlns=""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xmlns=""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xmlns=""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xmlns="" id="{3D9C48DF-0929-4F11-8646-94C01F872545}"/>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xmlns=""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xmlns=""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xmlns=""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xmlns=""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xmlns=""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xmlns=""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xmlns=""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xmlns="" id="{7738D4F7-5FD4-4F0F-BD38-0B199311A20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xmlns="" id="{278856D1-16C4-4004-890E-7BFE5722943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xmlns="" id="{BF8ACE04-8BEE-4D96-BB7A-3D5659EA916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xmlns="" id="{EB64F6B9-7F63-44CA-A635-48110DEC12CB}"/>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xmlns=""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xmlns=""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xmlns=""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xmlns=""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xmlns=""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xmlns=""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xmlns=""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xmlns=""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xmlns=""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xmlns=""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xmlns=""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xmlns="" id="{FF46C43A-1A7D-E10A-AC59-8EE5E1D76642}"/>
              </a:ext>
            </a:extLst>
          </p:cNvPr>
          <p:cNvPicPr>
            <a:picLocks noChangeAspect="1"/>
          </p:cNvPicPr>
          <p:nvPr/>
        </p:nvPicPr>
        <p:blipFill>
          <a:blip r:embed="rId4"/>
          <a:stretch>
            <a:fillRect/>
          </a:stretch>
        </p:blipFill>
        <p:spPr>
          <a:xfrm>
            <a:off x="5015240" y="1400033"/>
            <a:ext cx="2975106" cy="859611"/>
          </a:xfrm>
          <a:prstGeom prst="rect">
            <a:avLst/>
          </a:prstGeom>
        </p:spPr>
      </p:pic>
      <p:pic>
        <p:nvPicPr>
          <p:cNvPr id="3" name="Picture 2">
            <a:extLst>
              <a:ext uri="{FF2B5EF4-FFF2-40B4-BE49-F238E27FC236}">
                <a16:creationId xmlns:a16="http://schemas.microsoft.com/office/drawing/2014/main" xmlns=""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xmlns=""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
        <p:nvSpPr>
          <p:cNvPr id="7" name="TextBox 6">
            <a:extLst>
              <a:ext uri="{FF2B5EF4-FFF2-40B4-BE49-F238E27FC236}">
                <a16:creationId xmlns:a16="http://schemas.microsoft.com/office/drawing/2014/main" xmlns="" xmlns:lc="http://schemas.openxmlformats.org/drawingml/2006/lockedCanvas" id="{879195A0-7B0E-4B7B-9B9E-F032F5FABB5B}"/>
              </a:ext>
            </a:extLst>
          </p:cNvPr>
          <p:cNvSpPr txBox="1"/>
          <p:nvPr/>
        </p:nvSpPr>
        <p:spPr>
          <a:xfrm>
            <a:off x="2954876" y="569036"/>
            <a:ext cx="6697531"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F0000"/>
                </a:solidFill>
                <a:effectLst/>
                <a:uLnTx/>
                <a:uFillTx/>
                <a:latin typeface="+mj-lt"/>
                <a:ea typeface="Aachen" panose="02020500000000000000" pitchFamily="18" charset="0"/>
                <a:cs typeface="Aachen" panose="02020500000000000000" pitchFamily="18" charset="0"/>
                <a:sym typeface="Arial"/>
              </a:rPr>
              <a:t>UBND QUẬN </a:t>
            </a:r>
            <a:r>
              <a:rPr kumimoji="0" lang="en-US" sz="2400" b="1" i="0" u="none" strike="noStrike" kern="0" cap="none" spc="0" normalizeH="0" baseline="0" noProof="0" dirty="0" smtClean="0">
                <a:ln>
                  <a:noFill/>
                </a:ln>
                <a:solidFill>
                  <a:srgbClr val="FF0000"/>
                </a:solidFill>
                <a:effectLst/>
                <a:uLnTx/>
                <a:uFillTx/>
                <a:latin typeface="Times New Roman" pitchFamily="18" charset="0"/>
                <a:ea typeface="Aachen" panose="02020500000000000000" pitchFamily="18" charset="0"/>
                <a:cs typeface="Times New Roman" pitchFamily="18" charset="0"/>
                <a:sym typeface="Arial"/>
              </a:rPr>
              <a:t>DƯƠNG</a:t>
            </a:r>
            <a:r>
              <a:rPr kumimoji="0" lang="en-US" sz="2400" b="1" i="0" u="none" strike="noStrike" kern="0" cap="none" spc="0" normalizeH="0" noProof="0" dirty="0" smtClean="0">
                <a:ln>
                  <a:noFill/>
                </a:ln>
                <a:solidFill>
                  <a:srgbClr val="FF0000"/>
                </a:solidFill>
                <a:effectLst/>
                <a:uLnTx/>
                <a:uFillTx/>
                <a:latin typeface="Times New Roman" pitchFamily="18" charset="0"/>
                <a:ea typeface="Aachen" panose="02020500000000000000" pitchFamily="18" charset="0"/>
                <a:cs typeface="Times New Roman" pitchFamily="18" charset="0"/>
                <a:sym typeface="Arial"/>
              </a:rPr>
              <a:t> KINH</a:t>
            </a:r>
            <a:endParaRPr kumimoji="0" lang="vi-VN" sz="2400" b="1" i="0" u="none" strike="noStrike" kern="0" cap="none" spc="0" normalizeH="0" baseline="0" noProof="0" dirty="0">
              <a:ln>
                <a:noFill/>
              </a:ln>
              <a:solidFill>
                <a:srgbClr val="FF0000"/>
              </a:solidFill>
              <a:effectLst/>
              <a:uLnTx/>
              <a:uFillTx/>
              <a:latin typeface="Times New Roman" pitchFamily="18" charset="0"/>
              <a:ea typeface="Aachen" panose="02020500000000000000" pitchFamily="18" charset="0"/>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FF0000"/>
                </a:solidFill>
                <a:effectLst/>
                <a:uLnTx/>
                <a:uFillTx/>
                <a:latin typeface="+mj-lt"/>
                <a:ea typeface="Aachen" panose="02020500000000000000" pitchFamily="18" charset="0"/>
                <a:cs typeface="Aachen" panose="02020500000000000000" pitchFamily="18" charset="0"/>
                <a:sym typeface="Arial"/>
              </a:rPr>
              <a:t>TRƯỜNG TIỂU HỌC </a:t>
            </a:r>
            <a:r>
              <a:rPr lang="en-US" sz="2400" b="1" kern="0" dirty="0" smtClean="0">
                <a:solidFill>
                  <a:srgbClr val="FF0000"/>
                </a:solidFill>
                <a:latin typeface="Times New Roman" pitchFamily="18" charset="0"/>
                <a:ea typeface="Aachen" panose="02020500000000000000" pitchFamily="18" charset="0"/>
                <a:cs typeface="Times New Roman" pitchFamily="18" charset="0"/>
                <a:sym typeface="Arial"/>
              </a:rPr>
              <a:t>ANH DŨNG</a:t>
            </a:r>
            <a:endParaRPr kumimoji="0" lang="en-US" sz="2400" b="1" i="0" u="none" strike="noStrike" kern="0" cap="none" spc="0" normalizeH="0" baseline="0" noProof="0" dirty="0">
              <a:ln>
                <a:noFill/>
              </a:ln>
              <a:solidFill>
                <a:srgbClr val="FF0000"/>
              </a:solidFill>
              <a:effectLst/>
              <a:uLnTx/>
              <a:uFillTx/>
              <a:latin typeface="Times New Roman" pitchFamily="18" charset="0"/>
              <a:ea typeface="Aachen" panose="02020500000000000000" pitchFamily="18" charset="0"/>
              <a:cs typeface="Times New Roman" pitchFamily="18"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xmlns=""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xmlns=""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Hộp Văn bản 2">
            <a:extLst>
              <a:ext uri="{FF2B5EF4-FFF2-40B4-BE49-F238E27FC236}">
                <a16:creationId xmlns:a16="http://schemas.microsoft.com/office/drawing/2014/main" xmlns=""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xmlns=""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xmlns=""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xmlns=""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xmlns=""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80</TotalTime>
  <Words>706</Words>
  <Application>Microsoft Office PowerPoint</Application>
  <PresentationFormat>Custom</PresentationFormat>
  <Paragraphs>79</Paragraphs>
  <Slides>19</Slides>
  <Notes>0</Notes>
  <HiddenSlides>0</HiddenSlides>
  <MMClips>1</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ismail - [2010]</cp:lastModifiedBy>
  <cp:revision>24</cp:revision>
  <dcterms:created xsi:type="dcterms:W3CDTF">2023-10-28T12:58:05Z</dcterms:created>
  <dcterms:modified xsi:type="dcterms:W3CDTF">2025-04-09T14:32:14Z</dcterms:modified>
</cp:coreProperties>
</file>