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6" r:id="rId2"/>
    <p:sldId id="259" r:id="rId3"/>
    <p:sldId id="263" r:id="rId4"/>
    <p:sldId id="261" r:id="rId5"/>
    <p:sldId id="258" r:id="rId6"/>
    <p:sldId id="260" r:id="rId7"/>
    <p:sldId id="262" r:id="rId8"/>
    <p:sldId id="309" r:id="rId9"/>
    <p:sldId id="334" r:id="rId10"/>
    <p:sldId id="310" r:id="rId11"/>
    <p:sldId id="311" r:id="rId12"/>
    <p:sldId id="335" r:id="rId13"/>
    <p:sldId id="289" r:id="rId14"/>
    <p:sldId id="29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6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60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19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379" y="2142633"/>
            <a:ext cx="1963082" cy="1286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9195A0-7B0E-4B7B-9B9E-F032F5FABB5B}"/>
              </a:ext>
            </a:extLst>
          </p:cNvPr>
          <p:cNvSpPr txBox="1"/>
          <p:nvPr/>
        </p:nvSpPr>
        <p:spPr>
          <a:xfrm>
            <a:off x="3521142" y="1397550"/>
            <a:ext cx="539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UBND QUẬN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DƯƠNG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 KINH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2A5E0A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TRƯỜNG TIỂU HỌC </a:t>
            </a:r>
            <a:r>
              <a:rPr lang="en-US" sz="2400" b="1" kern="0" dirty="0" smtClean="0">
                <a:solidFill>
                  <a:srgbClr val="2A5E0A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ANH DŨNG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A5E0A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9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xmlns="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xmlns="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xmlns="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xmlns="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379" y="2142633"/>
            <a:ext cx="1963082" cy="1286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9195A0-7B0E-4B7B-9B9E-F032F5FABB5B}"/>
              </a:ext>
            </a:extLst>
          </p:cNvPr>
          <p:cNvSpPr txBox="1"/>
          <p:nvPr/>
        </p:nvSpPr>
        <p:spPr>
          <a:xfrm>
            <a:off x="3521142" y="1237752"/>
            <a:ext cx="539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UBND QUẬN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DƯƠNG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 KINH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2A5E0A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TRƯỜNG TIỂU HỌC </a:t>
            </a:r>
            <a:r>
              <a:rPr lang="en-US" sz="2400" b="1" kern="0" dirty="0" smtClean="0">
                <a:solidFill>
                  <a:srgbClr val="2A5E0A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ANH DŨNG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A5E0A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xmlns="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xmlns="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434</Words>
  <Application>Microsoft Office PowerPoint</Application>
  <PresentationFormat>Custom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ismail - [2010]</cp:lastModifiedBy>
  <cp:revision>30</cp:revision>
  <dcterms:created xsi:type="dcterms:W3CDTF">2022-11-18T06:18:46Z</dcterms:created>
  <dcterms:modified xsi:type="dcterms:W3CDTF">2025-04-09T14:22:30Z</dcterms:modified>
</cp:coreProperties>
</file>