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86" d="100"/>
          <a:sy n="86" d="100"/>
        </p:scale>
        <p:origin x="-600"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91DC7F4-4594-7E81-D257-26DA860130E0}"/>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5" name="Footer Placeholder 4">
            <a:extLst>
              <a:ext uri="{FF2B5EF4-FFF2-40B4-BE49-F238E27FC236}">
                <a16:creationId xmlns:a16="http://schemas.microsoft.com/office/drawing/2014/main" xmlns=""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EB8AE76-13BE-B768-FA66-22AC14DF8536}"/>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5" name="Footer Placeholder 4">
            <a:extLst>
              <a:ext uri="{FF2B5EF4-FFF2-40B4-BE49-F238E27FC236}">
                <a16:creationId xmlns:a16="http://schemas.microsoft.com/office/drawing/2014/main" xmlns=""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269B0E-A4AA-68EB-DE9A-5FA0F34E89D4}"/>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5" name="Footer Placeholder 4">
            <a:extLst>
              <a:ext uri="{FF2B5EF4-FFF2-40B4-BE49-F238E27FC236}">
                <a16:creationId xmlns:a16="http://schemas.microsoft.com/office/drawing/2014/main" xmlns=""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B9CCD223-A855-3042-72BF-E394CF1C3E54}"/>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6" name="Footer Placeholder 5">
            <a:extLst>
              <a:ext uri="{FF2B5EF4-FFF2-40B4-BE49-F238E27FC236}">
                <a16:creationId xmlns:a16="http://schemas.microsoft.com/office/drawing/2014/main" xmlns=""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7738AA3D-AB5B-E198-3CC1-CD2A08C6B821}"/>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8" name="Footer Placeholder 7">
            <a:extLst>
              <a:ext uri="{FF2B5EF4-FFF2-40B4-BE49-F238E27FC236}">
                <a16:creationId xmlns:a16="http://schemas.microsoft.com/office/drawing/2014/main" xmlns=""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7AAAF28F-35D0-502D-D07A-36E57614326F}"/>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4" name="Footer Placeholder 3">
            <a:extLst>
              <a:ext uri="{FF2B5EF4-FFF2-40B4-BE49-F238E27FC236}">
                <a16:creationId xmlns:a16="http://schemas.microsoft.com/office/drawing/2014/main" xmlns=""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278EA2-4B54-0291-7218-D41707BCEEF4}"/>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3" name="Footer Placeholder 2">
            <a:extLst>
              <a:ext uri="{FF2B5EF4-FFF2-40B4-BE49-F238E27FC236}">
                <a16:creationId xmlns:a16="http://schemas.microsoft.com/office/drawing/2014/main" xmlns=""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F06367-70CC-A8BA-A0B1-FD3F08A68BB6}"/>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6" name="Footer Placeholder 5">
            <a:extLst>
              <a:ext uri="{FF2B5EF4-FFF2-40B4-BE49-F238E27FC236}">
                <a16:creationId xmlns:a16="http://schemas.microsoft.com/office/drawing/2014/main" xmlns=""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7FD1A9-BFE1-0DC6-F1C2-3426D7054353}"/>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6" name="Footer Placeholder 5">
            <a:extLst>
              <a:ext uri="{FF2B5EF4-FFF2-40B4-BE49-F238E27FC236}">
                <a16:creationId xmlns:a16="http://schemas.microsoft.com/office/drawing/2014/main" xmlns=""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AE7BB5E-0F3F-BA5F-3360-9AF29DC95E2F}"/>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5" name="Footer Placeholder 4">
            <a:extLst>
              <a:ext uri="{FF2B5EF4-FFF2-40B4-BE49-F238E27FC236}">
                <a16:creationId xmlns:a16="http://schemas.microsoft.com/office/drawing/2014/main" xmlns=""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2987081-C494-A509-C4C6-D7F0ABB60B3E}"/>
              </a:ext>
            </a:extLst>
          </p:cNvPr>
          <p:cNvSpPr>
            <a:spLocks noGrp="1"/>
          </p:cNvSpPr>
          <p:nvPr>
            <p:ph type="dt" sz="half" idx="10"/>
          </p:nvPr>
        </p:nvSpPr>
        <p:spPr/>
        <p:txBody>
          <a:bodyPr/>
          <a:lstStyle/>
          <a:p>
            <a:fld id="{F79914BB-A921-4131-A456-7FD4ACC0E315}" type="datetimeFigureOut">
              <a:rPr lang="vi-VN" smtClean="0"/>
              <a:t>09/04/2025</a:t>
            </a:fld>
            <a:endParaRPr lang="vi-VN"/>
          </a:p>
        </p:txBody>
      </p:sp>
      <p:sp>
        <p:nvSpPr>
          <p:cNvPr id="5" name="Footer Placeholder 4">
            <a:extLst>
              <a:ext uri="{FF2B5EF4-FFF2-40B4-BE49-F238E27FC236}">
                <a16:creationId xmlns:a16="http://schemas.microsoft.com/office/drawing/2014/main" xmlns=""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xmlns=""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09/04/2025</a:t>
            </a:fld>
            <a:endParaRPr lang="vi-VN"/>
          </a:p>
        </p:txBody>
      </p:sp>
      <p:sp>
        <p:nvSpPr>
          <p:cNvPr id="5" name="Footer Placeholder 4">
            <a:extLst>
              <a:ext uri="{FF2B5EF4-FFF2-40B4-BE49-F238E27FC236}">
                <a16:creationId xmlns:a16="http://schemas.microsoft.com/office/drawing/2014/main" xmlns=""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xmlns=""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xmlns=""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xmlns=""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xmlns=""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xmlns=""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xmlns=""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xmlns=""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xmlns=""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xmlns=""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xmlns=""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xmlns=""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xmlns=""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xmlns=""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xmlns=""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xmlns=""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xmlns=""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xmlns=""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xmlns=""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xmlns=""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xmlns=""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xmlns=""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xmlns=""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xmlns=""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xmlns=""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xmlns=""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xmlns=""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xmlns=""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xmlns=""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xmlns=""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xmlns=""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xmlns=""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xmlns=""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xmlns=""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xmlns=""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xmlns=""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xmlns=""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xmlns=""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xmlns=""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xmlns=""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xmlns=""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xmlns=""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a:rPr>
                        </m:ctrlPr>
                      </m:fPr>
                      <m:num>
                        <m:r>
                          <a:rPr lang="nl-NL" sz="3600" i="1">
                            <a:solidFill>
                              <a:srgbClr val="FFFF00"/>
                            </a:solidFill>
                            <a:latin typeface="Cambria Math"/>
                          </a:rPr>
                          <m:t>2</m:t>
                        </m:r>
                      </m:num>
                      <m:den>
                        <m:r>
                          <a:rPr lang="nl-NL" sz="3600" i="1">
                            <a:solidFill>
                              <a:srgbClr val="FFFF00"/>
                            </a:solidFill>
                            <a:latin typeface="Cambria Math"/>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xmlns=""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xmlns=""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xmlns=""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xmlns=""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xmlns=""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
        <p:nvSpPr>
          <p:cNvPr id="8" name="TextBox 6">
            <a:extLst>
              <a:ext uri="{FF2B5EF4-FFF2-40B4-BE49-F238E27FC236}">
                <a16:creationId xmlns:a16="http://schemas.microsoft.com/office/drawing/2014/main" xmlns="" xmlns:lc="http://schemas.openxmlformats.org/drawingml/2006/lockedCanvas" id="{879195A0-7B0E-4B7B-9B9E-F032F5FABB5B}"/>
              </a:ext>
            </a:extLst>
          </p:cNvPr>
          <p:cNvSpPr txBox="1"/>
          <p:nvPr/>
        </p:nvSpPr>
        <p:spPr>
          <a:xfrm>
            <a:off x="2798034" y="1300992"/>
            <a:ext cx="669753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Arial"/>
              </a:rPr>
              <a:t>UBND QUẬN </a:t>
            </a:r>
            <a:r>
              <a:rPr kumimoji="0" lang="en-US" sz="2400" b="1" i="0" u="none" strike="noStrike" kern="0" cap="none" spc="0" normalizeH="0" baseline="0" noProof="0" dirty="0" smtClean="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Arial"/>
              </a:rPr>
              <a:t>DƯƠNG KINH</a:t>
            </a:r>
            <a:endParaRPr kumimoji="0" lang="vi-VN" sz="2400" b="1" i="0" u="none" strike="noStrike" kern="0" cap="none" spc="0" normalizeH="0" baseline="0" noProof="0" dirty="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Arial"/>
              </a:rPr>
              <a:t>TRƯỜNG TIỂU HỌC </a:t>
            </a:r>
            <a:r>
              <a:rPr kumimoji="0" lang="en-US" sz="2400" b="1" i="0" u="none" strike="noStrike" kern="0" cap="none" spc="0" normalizeH="0" baseline="0" noProof="0" dirty="0" smtClean="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Arial"/>
              </a:rPr>
              <a:t>ANH DŨNG</a:t>
            </a:r>
            <a:endParaRPr kumimoji="0" lang="en-US" sz="2400" b="1" i="0" u="none" strike="noStrike" kern="0" cap="none" spc="0" normalizeH="0" baseline="0" noProof="0" dirty="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Arial"/>
            </a:endParaRP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xmlns=""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xmlns=""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xmlns=""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xmlns=""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xmlns=""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xmlns=""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xmlns=""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xmlns=""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xmlns=""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xmlns=""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xmlns=""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xmlns=""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xmlns=""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xmlns=""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xmlns=""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xmlns=""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xmlns=""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xmlns=""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xmlns=""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xmlns=""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xmlns=""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xmlns=""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xmlns=""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xmlns=""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xmlns=""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907</Words>
  <Application>Microsoft Office PowerPoint</Application>
  <PresentationFormat>Custom</PresentationFormat>
  <Paragraphs>85</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ismail - [2010]</cp:lastModifiedBy>
  <cp:revision>26</cp:revision>
  <dcterms:created xsi:type="dcterms:W3CDTF">2022-11-18T15:12:16Z</dcterms:created>
  <dcterms:modified xsi:type="dcterms:W3CDTF">2025-04-09T14:30:30Z</dcterms:modified>
  <cp:category>9Slide.vn</cp:category>
</cp:coreProperties>
</file>