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58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12" Type="http://schemas.openxmlformats.org/officeDocument/2006/relationships/image" Target="../media/image28.sv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x-none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xmlns="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x-none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x-none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xmlns="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xmlns="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xmlns="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881" y="3826359"/>
            <a:ext cx="7852329" cy="4523624"/>
          </a:xfrm>
          <a:prstGeom prst="rect">
            <a:avLst/>
          </a:prstGeom>
        </p:spPr>
      </p:pic>
      <p:sp>
        <p:nvSpPr>
          <p:cNvPr id="38" name="TextBox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879195A0-7B0E-4B7B-9B9E-F032F5FABB5B}"/>
              </a:ext>
            </a:extLst>
          </p:cNvPr>
          <p:cNvSpPr txBox="1"/>
          <p:nvPr/>
        </p:nvSpPr>
        <p:spPr>
          <a:xfrm>
            <a:off x="5901282" y="1903894"/>
            <a:ext cx="6697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UBND QUẬN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DƯƠNG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 KINH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2A5E0A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A5E0A"/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TRƯỜNG TIỂU HỌC </a:t>
            </a:r>
            <a:r>
              <a:rPr lang="en-US" sz="3200" b="1" kern="0" dirty="0" smtClean="0">
                <a:solidFill>
                  <a:srgbClr val="2A5E0A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  <a:sym typeface="Arial"/>
              </a:rPr>
              <a:t>ANH DŨNG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A5E0A"/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  <a:sym typeface="Arial"/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7414394" y="3193197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xmlns="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xmlns="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xmlns="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xmlns="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xmlns="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xmlns="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412</Words>
  <Application>Microsoft Office PowerPoint</Application>
  <PresentationFormat>Custom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ismail - [2010]</cp:lastModifiedBy>
  <cp:revision>34</cp:revision>
  <dcterms:created xsi:type="dcterms:W3CDTF">2006-08-16T00:00:00Z</dcterms:created>
  <dcterms:modified xsi:type="dcterms:W3CDTF">2025-04-09T14:25:32Z</dcterms:modified>
  <dc:identifier>DAGXpVHRm8M</dc:identifier>
</cp:coreProperties>
</file>