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620" r:id="rId2"/>
    <p:sldId id="256" r:id="rId3"/>
    <p:sldId id="268" r:id="rId4"/>
    <p:sldId id="375" r:id="rId5"/>
    <p:sldId id="407" r:id="rId6"/>
    <p:sldId id="260" r:id="rId7"/>
    <p:sldId id="408" r:id="rId8"/>
    <p:sldId id="411" r:id="rId9"/>
    <p:sldId id="265" r:id="rId10"/>
    <p:sldId id="376" r:id="rId11"/>
    <p:sldId id="266" r:id="rId12"/>
    <p:sldId id="413" r:id="rId13"/>
    <p:sldId id="377" r:id="rId14"/>
    <p:sldId id="419" r:id="rId15"/>
  </p:sldIdLst>
  <p:sldSz cx="18288000" cy="10287000"/>
  <p:notesSz cx="6858000" cy="9144000"/>
  <p:embeddedFontLst>
    <p:embeddedFont>
      <p:font typeface="Abadi" panose="020B0604020104020204" pitchFamily="34" charset="0"/>
      <p:regular r:id="rId17"/>
    </p:embeddedFont>
    <p:embeddedFont>
      <p:font typeface="Abadi Extra Light" panose="020B0204020104020204" pitchFamily="34" charset="0"/>
      <p:regular r:id="rId18"/>
    </p:embeddedFont>
    <p:embeddedFont>
      <p:font typeface="Dreaming Outloud Pro" panose="03050502040302030504" pitchFamily="66" charset="0"/>
      <p:regular r:id="rId19"/>
      <p:italic r:id="rId20"/>
    </p:embeddedFont>
    <p:embeddedFont>
      <p:font typeface="Jumble" panose="02000503000000020004" pitchFamily="2" charset="0"/>
      <p:regular r:id="rId21"/>
    </p:embeddedFont>
    <p:embeddedFont>
      <p:font typeface="Luckiest Guy" panose="020B0604020202020204" charset="0"/>
      <p:regular r:id="rId22"/>
    </p:embeddedFont>
    <p:embeddedFont>
      <p:font typeface="Poppins Medium" panose="000006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33FF"/>
    <a:srgbClr val="CC00FF"/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6340" autoAdjust="0"/>
  </p:normalViewPr>
  <p:slideViewPr>
    <p:cSldViewPr>
      <p:cViewPr varScale="1">
        <p:scale>
          <a:sx n="47" d="100"/>
          <a:sy n="47" d="100"/>
        </p:scale>
        <p:origin x="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233B-4495-4F55-8993-CAF89804C83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835B-B277-4054-BB11-E097F832D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6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work in 2 teams.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look at the photos and guess where their friends visited last summer using Yes/No questions with simple past of verb “be”.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41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7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6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6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in each team prepare pictures of the places they were during their summertime (Pupils work in groups of six. Each pupil brings one photo of place where he/she had been to.)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5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pictures of the four characters, the places and weather. Identify them as a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92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Exchange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Ask pupils to listen and identify the correct picture (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and draw a line to match the character (Mary) to the correct place (Picture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pupils to guess the answers for other sentences.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picture. Ask questions to help them identify the context (see Input).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2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1.svg"/><Relationship Id="rId3" Type="http://schemas.openxmlformats.org/officeDocument/2006/relationships/audio" Target="../media/audio3.wav"/><Relationship Id="rId7" Type="http://schemas.openxmlformats.org/officeDocument/2006/relationships/image" Target="../media/image19.svg"/><Relationship Id="rId12" Type="http://schemas.openxmlformats.org/officeDocument/2006/relationships/image" Target="../media/image30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13.sv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12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39.png"/><Relationship Id="rId5" Type="http://schemas.openxmlformats.org/officeDocument/2006/relationships/image" Target="../media/image12.png"/><Relationship Id="rId15" Type="http://schemas.openxmlformats.org/officeDocument/2006/relationships/image" Target="../media/image37.png"/><Relationship Id="rId10" Type="http://schemas.openxmlformats.org/officeDocument/2006/relationships/image" Target="../media/image17.sv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jpe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11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5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image" Target="../media/image31.svg"/><Relationship Id="rId4" Type="http://schemas.openxmlformats.org/officeDocument/2006/relationships/image" Target="../media/image12.png"/><Relationship Id="rId9" Type="http://schemas.openxmlformats.org/officeDocument/2006/relationships/image" Target="../media/image19.sv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1.sv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1.sv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sv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23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svg"/><Relationship Id="rId14" Type="http://schemas.openxmlformats.org/officeDocument/2006/relationships/image" Target="../media/image24.png"/><Relationship Id="rId22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STARTER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8443" y="4572115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LISTEN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MATCH.</a:t>
            </a:r>
          </a:p>
        </p:txBody>
      </p:sp>
      <p:sp>
        <p:nvSpPr>
          <p:cNvPr id="3" name="Freeform 3"/>
          <p:cNvSpPr/>
          <p:nvPr/>
        </p:nvSpPr>
        <p:spPr>
          <a:xfrm>
            <a:off x="2689485" y="231896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10295" y="231448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03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897998" y="-3507678"/>
            <a:ext cx="13524021" cy="12591648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142750" y="685297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DD550-CCC0-56C7-D5E8-B2BC45935A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3576" y="286731"/>
            <a:ext cx="6801472" cy="6963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2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Say.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DE856-8BB1-08F7-7BAC-33076D80E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49" y="5193106"/>
            <a:ext cx="4461317" cy="37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DFEEC-DA39-6FEE-732F-8326E48192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8548" y="5545062"/>
            <a:ext cx="3914844" cy="3524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E93DF-B524-B656-CA7C-81BC14CDA0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160" y="5435746"/>
            <a:ext cx="4227273" cy="3524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B9C3B-F983-06DB-FE23-847820CDD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01800" y="5676922"/>
            <a:ext cx="3634758" cy="34029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0E6212-731E-6AA2-0C4B-229FBC96196B}"/>
              </a:ext>
            </a:extLst>
          </p:cNvPr>
          <p:cNvGrpSpPr/>
          <p:nvPr/>
        </p:nvGrpSpPr>
        <p:grpSpPr>
          <a:xfrm>
            <a:off x="3061010" y="4195678"/>
            <a:ext cx="2052096" cy="1052102"/>
            <a:chOff x="6740800" y="8938926"/>
            <a:chExt cx="2373432" cy="1052102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844546C1-9207-5AB7-E566-2996F0FF26FF}"/>
                </a:ext>
              </a:extLst>
            </p:cNvPr>
            <p:cNvGrpSpPr/>
            <p:nvPr/>
          </p:nvGrpSpPr>
          <p:grpSpPr>
            <a:xfrm>
              <a:off x="6823840" y="8938926"/>
              <a:ext cx="2264294" cy="1052102"/>
              <a:chOff x="0" y="377440"/>
              <a:chExt cx="318488" cy="1779170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FA7B31F8-CF36-55B5-575F-361EA02008B6}"/>
                  </a:ext>
                </a:extLst>
              </p:cNvPr>
              <p:cNvSpPr/>
              <p:nvPr/>
            </p:nvSpPr>
            <p:spPr>
              <a:xfrm>
                <a:off x="0" y="377440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E5E934D7-FFEB-4413-0E19-32BE153D70F5}"/>
                </a:ext>
              </a:extLst>
            </p:cNvPr>
            <p:cNvSpPr txBox="1"/>
            <p:nvPr/>
          </p:nvSpPr>
          <p:spPr>
            <a:xfrm>
              <a:off x="6740800" y="9287225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Mary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6BAC9A-6886-A158-003E-77DEABDC0731}"/>
              </a:ext>
            </a:extLst>
          </p:cNvPr>
          <p:cNvGrpSpPr/>
          <p:nvPr/>
        </p:nvGrpSpPr>
        <p:grpSpPr>
          <a:xfrm>
            <a:off x="6504595" y="4166932"/>
            <a:ext cx="2052096" cy="1052102"/>
            <a:chOff x="6883990" y="8908629"/>
            <a:chExt cx="2373432" cy="1052102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A72F7426-9E10-D2B5-F802-69B9830C1317}"/>
                </a:ext>
              </a:extLst>
            </p:cNvPr>
            <p:cNvGrpSpPr/>
            <p:nvPr/>
          </p:nvGrpSpPr>
          <p:grpSpPr>
            <a:xfrm>
              <a:off x="6924866" y="8908629"/>
              <a:ext cx="2264294" cy="1052102"/>
              <a:chOff x="14210" y="326206"/>
              <a:chExt cx="318488" cy="177917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54982010-7737-C9B9-5B42-8689D041F517}"/>
                  </a:ext>
                </a:extLst>
              </p:cNvPr>
              <p:cNvSpPr/>
              <p:nvPr/>
            </p:nvSpPr>
            <p:spPr>
              <a:xfrm>
                <a:off x="14210" y="326206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FFB78762-E8B4-1886-22C1-53D366459E22}"/>
                </a:ext>
              </a:extLst>
            </p:cNvPr>
            <p:cNvSpPr txBox="1"/>
            <p:nvPr/>
          </p:nvSpPr>
          <p:spPr>
            <a:xfrm>
              <a:off x="6883990" y="9251851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Nam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FCB8E0-FEE7-0097-05DF-281DDABDEF18}"/>
              </a:ext>
            </a:extLst>
          </p:cNvPr>
          <p:cNvGrpSpPr/>
          <p:nvPr/>
        </p:nvGrpSpPr>
        <p:grpSpPr>
          <a:xfrm>
            <a:off x="10097254" y="4141004"/>
            <a:ext cx="2052096" cy="1052102"/>
            <a:chOff x="6754287" y="8938926"/>
            <a:chExt cx="2373432" cy="1052102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B7F99593-EFC5-51EB-CC4C-AE7AF0278C5E}"/>
                </a:ext>
              </a:extLst>
            </p:cNvPr>
            <p:cNvGrpSpPr/>
            <p:nvPr/>
          </p:nvGrpSpPr>
          <p:grpSpPr>
            <a:xfrm>
              <a:off x="6823840" y="8938926"/>
              <a:ext cx="2264294" cy="1052102"/>
              <a:chOff x="0" y="377440"/>
              <a:chExt cx="318488" cy="177917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6925B20F-F231-3B69-9D99-966A2154E853}"/>
                  </a:ext>
                </a:extLst>
              </p:cNvPr>
              <p:cNvSpPr/>
              <p:nvPr/>
            </p:nvSpPr>
            <p:spPr>
              <a:xfrm>
                <a:off x="0" y="377440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20">
              <a:extLst>
                <a:ext uri="{FF2B5EF4-FFF2-40B4-BE49-F238E27FC236}">
                  <a16:creationId xmlns:a16="http://schemas.microsoft.com/office/drawing/2014/main" id="{CCC6FF9F-E750-FE97-DAAE-ECF791D0E7ED}"/>
                </a:ext>
              </a:extLst>
            </p:cNvPr>
            <p:cNvSpPr txBox="1"/>
            <p:nvPr/>
          </p:nvSpPr>
          <p:spPr>
            <a:xfrm>
              <a:off x="6754287" y="9295710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Linh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2ED81C-A7D4-C666-A439-E6735CACFF22}"/>
              </a:ext>
            </a:extLst>
          </p:cNvPr>
          <p:cNvGrpSpPr/>
          <p:nvPr/>
        </p:nvGrpSpPr>
        <p:grpSpPr>
          <a:xfrm>
            <a:off x="13588180" y="4157055"/>
            <a:ext cx="2052096" cy="1052102"/>
            <a:chOff x="6751505" y="8938926"/>
            <a:chExt cx="2373432" cy="1052102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440DE1B4-109B-9E68-5A52-3A293DAB822F}"/>
                </a:ext>
              </a:extLst>
            </p:cNvPr>
            <p:cNvGrpSpPr/>
            <p:nvPr/>
          </p:nvGrpSpPr>
          <p:grpSpPr>
            <a:xfrm>
              <a:off x="6823840" y="8938926"/>
              <a:ext cx="2264294" cy="1052102"/>
              <a:chOff x="0" y="377440"/>
              <a:chExt cx="318488" cy="1779170"/>
            </a:xfrm>
          </p:grpSpPr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A7403931-4E7E-47AE-123B-FACF268655DC}"/>
                  </a:ext>
                </a:extLst>
              </p:cNvPr>
              <p:cNvSpPr/>
              <p:nvPr/>
            </p:nvSpPr>
            <p:spPr>
              <a:xfrm>
                <a:off x="0" y="377440"/>
                <a:ext cx="318488" cy="177917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8AC9965F-0A35-0B09-1E25-6B1C4A7D5453}"/>
                </a:ext>
              </a:extLst>
            </p:cNvPr>
            <p:cNvSpPr txBox="1"/>
            <p:nvPr/>
          </p:nvSpPr>
          <p:spPr>
            <a:xfrm>
              <a:off x="6751505" y="9194210"/>
              <a:ext cx="2373432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Lucy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FFB1DD-6382-5FC4-266B-84CD69FAF891}"/>
              </a:ext>
            </a:extLst>
          </p:cNvPr>
          <p:cNvGrpSpPr/>
          <p:nvPr/>
        </p:nvGrpSpPr>
        <p:grpSpPr>
          <a:xfrm>
            <a:off x="169344" y="8398577"/>
            <a:ext cx="4745778" cy="1616390"/>
            <a:chOff x="6979113" y="8111650"/>
            <a:chExt cx="4174935" cy="1434153"/>
          </a:xfrm>
        </p:grpSpPr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6495E294-76E0-DC48-1071-486C66A6AB60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20">
              <a:extLst>
                <a:ext uri="{FF2B5EF4-FFF2-40B4-BE49-F238E27FC236}">
                  <a16:creationId xmlns:a16="http://schemas.microsoft.com/office/drawing/2014/main" id="{3F8B8F48-C47E-D1A7-E51A-01D75DE27510}"/>
                </a:ext>
              </a:extLst>
            </p:cNvPr>
            <p:cNvSpPr txBox="1"/>
            <p:nvPr/>
          </p:nvSpPr>
          <p:spPr>
            <a:xfrm>
              <a:off x="7303387" y="8307371"/>
              <a:ext cx="3451317" cy="11927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Tokyo</a:t>
              </a:r>
            </a:p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on a rainy day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3810718-F4EF-0BE5-90F1-F810B3DABA00}"/>
              </a:ext>
            </a:extLst>
          </p:cNvPr>
          <p:cNvGrpSpPr/>
          <p:nvPr/>
        </p:nvGrpSpPr>
        <p:grpSpPr>
          <a:xfrm>
            <a:off x="5291590" y="8427466"/>
            <a:ext cx="3360533" cy="1616390"/>
            <a:chOff x="6979113" y="8111650"/>
            <a:chExt cx="4174935" cy="1434153"/>
          </a:xfrm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BDCFE253-5BE3-7085-D14E-BEDFE53B8D2E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1E0B366E-6E26-70E8-FEC6-906BD8AE98E6}"/>
                </a:ext>
              </a:extLst>
            </p:cNvPr>
            <p:cNvSpPr txBox="1"/>
            <p:nvPr/>
          </p:nvSpPr>
          <p:spPr>
            <a:xfrm>
              <a:off x="7303387" y="8307371"/>
              <a:ext cx="3451317" cy="1058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Ha Long </a:t>
              </a:r>
            </a:p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Bay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3160834-F336-04D9-65B2-3015F269AA55}"/>
              </a:ext>
            </a:extLst>
          </p:cNvPr>
          <p:cNvGrpSpPr/>
          <p:nvPr/>
        </p:nvGrpSpPr>
        <p:grpSpPr>
          <a:xfrm>
            <a:off x="8875165" y="8447593"/>
            <a:ext cx="5062982" cy="1616390"/>
            <a:chOff x="6979113" y="8111650"/>
            <a:chExt cx="4174935" cy="1434153"/>
          </a:xfrm>
        </p:grpSpPr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3FAADEA5-CB75-6291-B35F-2BAFB840B3C3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20">
              <a:extLst>
                <a:ext uri="{FF2B5EF4-FFF2-40B4-BE49-F238E27FC236}">
                  <a16:creationId xmlns:a16="http://schemas.microsoft.com/office/drawing/2014/main" id="{363A42F4-61FF-2A44-F9C1-012E175189AF}"/>
                </a:ext>
              </a:extLst>
            </p:cNvPr>
            <p:cNvSpPr txBox="1"/>
            <p:nvPr/>
          </p:nvSpPr>
          <p:spPr>
            <a:xfrm>
              <a:off x="7132445" y="8340261"/>
              <a:ext cx="3868271" cy="1058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Ho Chi Minh City</a:t>
              </a:r>
            </a:p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on a sunny day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D999040-3513-E3F7-02A2-50FBAFDC1707}"/>
              </a:ext>
            </a:extLst>
          </p:cNvPr>
          <p:cNvGrpSpPr/>
          <p:nvPr/>
        </p:nvGrpSpPr>
        <p:grpSpPr>
          <a:xfrm>
            <a:off x="14292808" y="8427466"/>
            <a:ext cx="3852742" cy="1616390"/>
            <a:chOff x="6979113" y="8111650"/>
            <a:chExt cx="4174935" cy="1434153"/>
          </a:xfrm>
        </p:grpSpPr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DDA3F235-1D3E-5BD2-DE48-D16465E34808}"/>
                </a:ext>
              </a:extLst>
            </p:cNvPr>
            <p:cNvSpPr/>
            <p:nvPr/>
          </p:nvSpPr>
          <p:spPr>
            <a:xfrm>
              <a:off x="6979113" y="8111650"/>
              <a:ext cx="4174935" cy="1434153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20">
              <a:extLst>
                <a:ext uri="{FF2B5EF4-FFF2-40B4-BE49-F238E27FC236}">
                  <a16:creationId xmlns:a16="http://schemas.microsoft.com/office/drawing/2014/main" id="{0946B774-85E7-8E60-71BE-A1B053AE619F}"/>
                </a:ext>
              </a:extLst>
            </p:cNvPr>
            <p:cNvSpPr txBox="1"/>
            <p:nvPr/>
          </p:nvSpPr>
          <p:spPr>
            <a:xfrm>
              <a:off x="7187155" y="8561483"/>
              <a:ext cx="3868271" cy="5348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48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mountains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C4DAA96-7D59-43BE-B2D5-F2CEAE9B3A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524" y="1287025"/>
            <a:ext cx="3333067" cy="3064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BC2B8-076C-4BFE-809E-D650FCF73D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2608" y="1331337"/>
            <a:ext cx="3217293" cy="2864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B02E1D-B647-4C8E-95BF-460907961B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5468" y="1214242"/>
            <a:ext cx="3235949" cy="300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3BC4B-DF6D-4574-B648-8C20C5C40E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837482" y="1287025"/>
            <a:ext cx="3161212" cy="2794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195402" y="272033"/>
            <a:ext cx="9753520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LISTEN AND MATCH.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3918995" y="3258002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6DE856-8BB1-08F7-7BAC-33076D80E5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169" y="5423746"/>
            <a:ext cx="4461317" cy="37838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DFEEC-DA39-6FEE-732F-8326E48192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9156" y="5801912"/>
            <a:ext cx="3914844" cy="35243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E93DF-B524-B656-CA7C-81BC14CDA0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7800" y="5643288"/>
            <a:ext cx="4227273" cy="3524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1B9C3B-F983-06DB-FE23-847820CDDA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12658" y="5764650"/>
            <a:ext cx="3634758" cy="3402950"/>
          </a:xfrm>
          <a:prstGeom prst="rect">
            <a:avLst/>
          </a:prstGeom>
        </p:spPr>
      </p:pic>
      <p:pic>
        <p:nvPicPr>
          <p:cNvPr id="2" name="Track 2">
            <a:hlinkClick r:id="" action="ppaction://media"/>
            <a:extLst>
              <a:ext uri="{FF2B5EF4-FFF2-40B4-BE49-F238E27FC236}">
                <a16:creationId xmlns:a16="http://schemas.microsoft.com/office/drawing/2014/main" id="{A69D4AE2-F46D-341E-60A8-7CEA6B39D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433.6562"/>
                </p14:media>
              </p:ext>
            </p:extLst>
          </p:nvPr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12412" y="190500"/>
            <a:ext cx="1227963" cy="12279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B561ED-24DB-41E4-BB01-2D64D162A9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4116" y="2078774"/>
            <a:ext cx="3333067" cy="30647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D0DD3A-7756-47CC-A6CE-77910585A4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8200" y="2123086"/>
            <a:ext cx="3217293" cy="28643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0885C8-5BB8-40E6-8339-106BA85298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1060" y="2005991"/>
            <a:ext cx="3333067" cy="3090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433908-3C5E-4B61-9BB3-4C9287B4540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56805" y="2078774"/>
            <a:ext cx="3247481" cy="28711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E006F4-AAF5-4EAC-A74E-7AFDC80A3693}"/>
              </a:ext>
            </a:extLst>
          </p:cNvPr>
          <p:cNvCxnSpPr>
            <a:cxnSpLocks/>
          </p:cNvCxnSpPr>
          <p:nvPr/>
        </p:nvCxnSpPr>
        <p:spPr>
          <a:xfrm>
            <a:off x="3327746" y="4949936"/>
            <a:ext cx="3858832" cy="1107964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5118463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TALK.</a:t>
            </a:r>
          </a:p>
        </p:txBody>
      </p:sp>
      <p:sp>
        <p:nvSpPr>
          <p:cNvPr id="3" name="Freeform 3"/>
          <p:cNvSpPr/>
          <p:nvPr/>
        </p:nvSpPr>
        <p:spPr>
          <a:xfrm>
            <a:off x="1271178" y="2718623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9213" y="271146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04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6357396" y="-3824384"/>
            <a:ext cx="14824456" cy="12826031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781800" y="6667500"/>
            <a:ext cx="3268191" cy="321322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D30457-7854-25E3-EC82-BF8381FDCC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0632" y="195261"/>
            <a:ext cx="7963968" cy="68409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831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572000" y="342900"/>
            <a:ext cx="975352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Look AND ANSWER.</a:t>
            </a:r>
          </a:p>
        </p:txBody>
      </p:sp>
      <p:sp>
        <p:nvSpPr>
          <p:cNvPr id="32" name="Freeform 32"/>
          <p:cNvSpPr/>
          <p:nvPr/>
        </p:nvSpPr>
        <p:spPr>
          <a:xfrm rot="3347119" flipH="1" flipV="1">
            <a:off x="13697854" y="-4909947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-304800" y="-190500"/>
            <a:ext cx="2514600" cy="2528696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383000" y="8724900"/>
            <a:ext cx="2286000" cy="2269446"/>
          </a:xfrm>
          <a:custGeom>
            <a:avLst/>
            <a:gdLst/>
            <a:ahLst/>
            <a:cxnLst/>
            <a:rect l="l" t="t" r="r" b="b"/>
            <a:pathLst>
              <a:path w="2949134" h="3054658">
                <a:moveTo>
                  <a:pt x="0" y="0"/>
                </a:moveTo>
                <a:lnTo>
                  <a:pt x="2949133" y="0"/>
                </a:lnTo>
                <a:lnTo>
                  <a:pt x="2949133" y="3054658"/>
                </a:lnTo>
                <a:lnTo>
                  <a:pt x="0" y="3054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74F2B0-903B-40E4-80FE-6B1E03A823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227" y="2338196"/>
            <a:ext cx="16561487" cy="68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5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39957" b="-399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62233" y="1573104"/>
            <a:ext cx="14163533" cy="6940131"/>
          </a:xfrm>
          <a:custGeom>
            <a:avLst/>
            <a:gdLst/>
            <a:ahLst/>
            <a:cxnLst/>
            <a:rect l="l" t="t" r="r" b="b"/>
            <a:pathLst>
              <a:path w="14163533" h="6940131">
                <a:moveTo>
                  <a:pt x="0" y="0"/>
                </a:moveTo>
                <a:lnTo>
                  <a:pt x="14163534" y="0"/>
                </a:lnTo>
                <a:lnTo>
                  <a:pt x="14163534" y="6940131"/>
                </a:lnTo>
                <a:lnTo>
                  <a:pt x="0" y="6940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735972" y="1673434"/>
            <a:ext cx="8816056" cy="3074600"/>
          </a:xfrm>
          <a:custGeom>
            <a:avLst/>
            <a:gdLst/>
            <a:ahLst/>
            <a:cxnLst/>
            <a:rect l="l" t="t" r="r" b="b"/>
            <a:pathLst>
              <a:path w="8816056" h="3074600">
                <a:moveTo>
                  <a:pt x="0" y="0"/>
                </a:moveTo>
                <a:lnTo>
                  <a:pt x="8816056" y="0"/>
                </a:lnTo>
                <a:lnTo>
                  <a:pt x="8816056" y="3074600"/>
                </a:lnTo>
                <a:lnTo>
                  <a:pt x="0" y="3074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77645" y="7519550"/>
            <a:ext cx="5305653" cy="4523070"/>
          </a:xfrm>
          <a:custGeom>
            <a:avLst/>
            <a:gdLst/>
            <a:ahLst/>
            <a:cxnLst/>
            <a:rect l="l" t="t" r="r" b="b"/>
            <a:pathLst>
              <a:path w="5305653" h="4523070">
                <a:moveTo>
                  <a:pt x="0" y="0"/>
                </a:moveTo>
                <a:lnTo>
                  <a:pt x="5305653" y="0"/>
                </a:lnTo>
                <a:lnTo>
                  <a:pt x="5305653" y="4523069"/>
                </a:lnTo>
                <a:lnTo>
                  <a:pt x="0" y="452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582761" y="-1181388"/>
            <a:ext cx="5780296" cy="4927702"/>
          </a:xfrm>
          <a:custGeom>
            <a:avLst/>
            <a:gdLst/>
            <a:ahLst/>
            <a:cxnLst/>
            <a:rect l="l" t="t" r="r" b="b"/>
            <a:pathLst>
              <a:path w="5780296" h="4927702">
                <a:moveTo>
                  <a:pt x="5780296" y="4927702"/>
                </a:moveTo>
                <a:lnTo>
                  <a:pt x="0" y="4927702"/>
                </a:lnTo>
                <a:lnTo>
                  <a:pt x="0" y="0"/>
                </a:lnTo>
                <a:lnTo>
                  <a:pt x="5780296" y="0"/>
                </a:lnTo>
                <a:lnTo>
                  <a:pt x="5780296" y="492770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191037">
            <a:off x="12752989" y="448448"/>
            <a:ext cx="2249311" cy="2249311"/>
          </a:xfrm>
          <a:custGeom>
            <a:avLst/>
            <a:gdLst/>
            <a:ahLst/>
            <a:cxnLst/>
            <a:rect l="l" t="t" r="r" b="b"/>
            <a:pathLst>
              <a:path w="2249311" h="2249311">
                <a:moveTo>
                  <a:pt x="0" y="0"/>
                </a:moveTo>
                <a:lnTo>
                  <a:pt x="2249311" y="0"/>
                </a:lnTo>
                <a:lnTo>
                  <a:pt x="2249311" y="2249311"/>
                </a:lnTo>
                <a:lnTo>
                  <a:pt x="0" y="2249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2092" y="4565464"/>
            <a:ext cx="13283815" cy="180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</a:pPr>
            <a:r>
              <a:rPr lang="en-US" sz="10491" dirty="0">
                <a:solidFill>
                  <a:srgbClr val="000000"/>
                </a:solidFill>
                <a:latin typeface="Luckiest Guy"/>
              </a:rPr>
              <a:t>starter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1095" y="6155778"/>
            <a:ext cx="5865811" cy="63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6"/>
              </a:lnSpc>
            </a:pPr>
            <a:r>
              <a:rPr lang="en-US" sz="3726" dirty="0">
                <a:solidFill>
                  <a:srgbClr val="000000"/>
                </a:solidFill>
                <a:latin typeface="Poppins Medium"/>
              </a:rPr>
              <a:t>Period 2 – Last summer</a:t>
            </a:r>
          </a:p>
        </p:txBody>
      </p:sp>
      <p:sp>
        <p:nvSpPr>
          <p:cNvPr id="10" name="Freeform 10"/>
          <p:cNvSpPr/>
          <p:nvPr/>
        </p:nvSpPr>
        <p:spPr>
          <a:xfrm>
            <a:off x="314224" y="3746314"/>
            <a:ext cx="1986326" cy="2057400"/>
          </a:xfrm>
          <a:custGeom>
            <a:avLst/>
            <a:gdLst/>
            <a:ahLst/>
            <a:cxnLst/>
            <a:rect l="l" t="t" r="r" b="b"/>
            <a:pathLst>
              <a:path w="1986326" h="2057400">
                <a:moveTo>
                  <a:pt x="0" y="0"/>
                </a:moveTo>
                <a:lnTo>
                  <a:pt x="1986326" y="0"/>
                </a:lnTo>
                <a:lnTo>
                  <a:pt x="1986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457080" y="5803714"/>
            <a:ext cx="1604441" cy="1661850"/>
          </a:xfrm>
          <a:custGeom>
            <a:avLst/>
            <a:gdLst/>
            <a:ahLst/>
            <a:cxnLst/>
            <a:rect l="l" t="t" r="r" b="b"/>
            <a:pathLst>
              <a:path w="1604441" h="1661850">
                <a:moveTo>
                  <a:pt x="0" y="0"/>
                </a:moveTo>
                <a:lnTo>
                  <a:pt x="1604440" y="0"/>
                </a:lnTo>
                <a:lnTo>
                  <a:pt x="1604440" y="1661850"/>
                </a:lnTo>
                <a:lnTo>
                  <a:pt x="0" y="1661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427" y="4777084"/>
            <a:ext cx="9753520" cy="2464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WARM-UP </a:t>
            </a:r>
          </a:p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and review</a:t>
            </a:r>
          </a:p>
        </p:txBody>
      </p:sp>
      <p:sp>
        <p:nvSpPr>
          <p:cNvPr id="3" name="Freeform 3"/>
          <p:cNvSpPr/>
          <p:nvPr/>
        </p:nvSpPr>
        <p:spPr>
          <a:xfrm>
            <a:off x="2537988" y="2343481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08140" y="2261820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01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8132970" y="-2970419"/>
            <a:ext cx="13530295" cy="11942634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22652" y="7262950"/>
            <a:ext cx="2527339" cy="2617771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3071C-FB66-C828-845B-C27967EB15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1022851"/>
            <a:ext cx="7119794" cy="5899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4282" y="5352819"/>
            <a:ext cx="9753520" cy="1259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11500" dirty="0">
                <a:solidFill>
                  <a:srgbClr val="0070C0"/>
                </a:solidFill>
                <a:latin typeface="Luckiest Guy"/>
              </a:rPr>
              <a:t>Let’s PLAY.</a:t>
            </a:r>
          </a:p>
        </p:txBody>
      </p:sp>
      <p:sp>
        <p:nvSpPr>
          <p:cNvPr id="3" name="Freeform 3"/>
          <p:cNvSpPr/>
          <p:nvPr/>
        </p:nvSpPr>
        <p:spPr>
          <a:xfrm>
            <a:off x="2743200" y="2788146"/>
            <a:ext cx="3200400" cy="1700192"/>
          </a:xfrm>
          <a:custGeom>
            <a:avLst/>
            <a:gdLst/>
            <a:ahLst/>
            <a:cxnLst/>
            <a:rect l="l" t="t" r="r" b="b"/>
            <a:pathLst>
              <a:path w="4974042" h="1044549">
                <a:moveTo>
                  <a:pt x="0" y="0"/>
                </a:moveTo>
                <a:lnTo>
                  <a:pt x="4974042" y="0"/>
                </a:lnTo>
                <a:lnTo>
                  <a:pt x="4974042" y="1044549"/>
                </a:lnTo>
                <a:lnTo>
                  <a:pt x="0" y="104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20977" y="2718623"/>
            <a:ext cx="4260096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accent2">
                    <a:lumMod val="50000"/>
                  </a:schemeClr>
                </a:solidFill>
                <a:latin typeface="Luckiest Guy"/>
              </a:rPr>
              <a:t>02</a:t>
            </a:r>
          </a:p>
        </p:txBody>
      </p:sp>
      <p:sp>
        <p:nvSpPr>
          <p:cNvPr id="6" name="Freeform 6"/>
          <p:cNvSpPr/>
          <p:nvPr/>
        </p:nvSpPr>
        <p:spPr>
          <a:xfrm rot="-9199345" flipH="1" flipV="1">
            <a:off x="7711707" y="-4015866"/>
            <a:ext cx="13601060" cy="13271527"/>
          </a:xfrm>
          <a:custGeom>
            <a:avLst/>
            <a:gdLst/>
            <a:ahLst/>
            <a:cxnLst/>
            <a:rect l="l" t="t" r="r" b="b"/>
            <a:pathLst>
              <a:path w="12339947" h="10519805">
                <a:moveTo>
                  <a:pt x="12339948" y="10519805"/>
                </a:moveTo>
                <a:lnTo>
                  <a:pt x="0" y="10519805"/>
                </a:lnTo>
                <a:lnTo>
                  <a:pt x="0" y="0"/>
                </a:lnTo>
                <a:lnTo>
                  <a:pt x="12339948" y="0"/>
                </a:lnTo>
                <a:lnTo>
                  <a:pt x="12339948" y="1051980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86865">
            <a:off x="-5689325" y="6199344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478578" y="-666611"/>
            <a:ext cx="3335411" cy="3454757"/>
          </a:xfrm>
          <a:custGeom>
            <a:avLst/>
            <a:gdLst/>
            <a:ahLst/>
            <a:cxnLst/>
            <a:rect l="l" t="t" r="r" b="b"/>
            <a:pathLst>
              <a:path w="3335411" h="3454757">
                <a:moveTo>
                  <a:pt x="0" y="0"/>
                </a:moveTo>
                <a:lnTo>
                  <a:pt x="3335411" y="0"/>
                </a:lnTo>
                <a:lnTo>
                  <a:pt x="3335411" y="3454757"/>
                </a:lnTo>
                <a:lnTo>
                  <a:pt x="0" y="345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58000" y="6612266"/>
            <a:ext cx="3191991" cy="3268455"/>
          </a:xfrm>
          <a:custGeom>
            <a:avLst/>
            <a:gdLst/>
            <a:ahLst/>
            <a:cxnLst/>
            <a:rect l="l" t="t" r="r" b="b"/>
            <a:pathLst>
              <a:path w="2527339" h="2617771">
                <a:moveTo>
                  <a:pt x="0" y="0"/>
                </a:moveTo>
                <a:lnTo>
                  <a:pt x="2527339" y="0"/>
                </a:lnTo>
                <a:lnTo>
                  <a:pt x="2527339" y="2617771"/>
                </a:lnTo>
                <a:lnTo>
                  <a:pt x="0" y="261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026040-A7B5-3193-CC80-DB94D54473D0}"/>
              </a:ext>
            </a:extLst>
          </p:cNvPr>
          <p:cNvGrpSpPr/>
          <p:nvPr/>
        </p:nvGrpSpPr>
        <p:grpSpPr>
          <a:xfrm>
            <a:off x="9840585" y="952202"/>
            <a:ext cx="7780809" cy="6040766"/>
            <a:chOff x="11126629" y="2095500"/>
            <a:chExt cx="5208721" cy="40215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EF67FC-4243-15B8-3AA2-31645BA1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126629" y="2095500"/>
              <a:ext cx="5208721" cy="4021552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38BD33E-3573-D103-CCC8-D8BA7B17B33E}"/>
                </a:ext>
              </a:extLst>
            </p:cNvPr>
            <p:cNvSpPr/>
            <p:nvPr/>
          </p:nvSpPr>
          <p:spPr>
            <a:xfrm>
              <a:off x="11476484" y="4610100"/>
              <a:ext cx="1629916" cy="83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58F317E-8627-E923-9E7D-98F559BE332B}"/>
                </a:ext>
              </a:extLst>
            </p:cNvPr>
            <p:cNvSpPr/>
            <p:nvPr/>
          </p:nvSpPr>
          <p:spPr>
            <a:xfrm>
              <a:off x="13499643" y="5036318"/>
              <a:ext cx="1359359" cy="8382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3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3347119" flipH="1" flipV="1">
            <a:off x="14612254" y="-3309748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3423708">
            <a:off x="-7854180" y="-5006948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188294" y="120816"/>
            <a:ext cx="1803998" cy="2119632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936153" y="1230535"/>
            <a:ext cx="1246719" cy="1535606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72E0C38-734A-0E1C-1978-3C97D2355DAC}"/>
              </a:ext>
            </a:extLst>
          </p:cNvPr>
          <p:cNvSpPr txBox="1"/>
          <p:nvPr/>
        </p:nvSpPr>
        <p:spPr>
          <a:xfrm>
            <a:off x="5482792" y="825740"/>
            <a:ext cx="810866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GUESSING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95820-6A1B-6D35-47AE-3178ADE17E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9316" y="3452073"/>
            <a:ext cx="3764523" cy="25071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1C3E6-6559-26BE-FACC-23A7DA8FDE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0671" y="6609623"/>
            <a:ext cx="3775324" cy="2320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BDA55A-4014-479A-37FD-DBC2CEE2F3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56703" y="3884322"/>
            <a:ext cx="3550485" cy="2221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18652-B533-223B-A036-6CD1B36AC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54281" y="7223848"/>
            <a:ext cx="3936168" cy="2189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8EF4C-DBFE-DE37-A9E2-5750BDB331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58759" y="7052281"/>
            <a:ext cx="3695438" cy="2225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80CB4-C1A3-FA7D-CB96-1272EC94B8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3143" y="3854320"/>
            <a:ext cx="3538317" cy="2369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759AE3-FC24-3E97-0C9F-11E8A64DB98A}"/>
              </a:ext>
            </a:extLst>
          </p:cNvPr>
          <p:cNvGrpSpPr/>
          <p:nvPr/>
        </p:nvGrpSpPr>
        <p:grpSpPr>
          <a:xfrm>
            <a:off x="316406" y="3505128"/>
            <a:ext cx="5257799" cy="1792432"/>
            <a:chOff x="6271084" y="7769112"/>
            <a:chExt cx="4375188" cy="1792432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DAAA4C1-4A1D-4832-B8C3-C1333ECEA0AB}"/>
                </a:ext>
              </a:extLst>
            </p:cNvPr>
            <p:cNvSpPr/>
            <p:nvPr/>
          </p:nvSpPr>
          <p:spPr>
            <a:xfrm>
              <a:off x="6519902" y="7769112"/>
              <a:ext cx="3942317" cy="1792432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6ABB6136-EF07-BB9D-9ACA-7A902127F4AB}"/>
                </a:ext>
              </a:extLst>
            </p:cNvPr>
            <p:cNvSpPr txBox="1"/>
            <p:nvPr/>
          </p:nvSpPr>
          <p:spPr>
            <a:xfrm>
              <a:off x="6271084" y="8449389"/>
              <a:ext cx="4375188" cy="70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2 teams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8827D-15A6-011B-33DE-6E468DCDEA40}"/>
              </a:ext>
            </a:extLst>
          </p:cNvPr>
          <p:cNvGrpSpPr/>
          <p:nvPr/>
        </p:nvGrpSpPr>
        <p:grpSpPr>
          <a:xfrm>
            <a:off x="1584644" y="5645194"/>
            <a:ext cx="2639432" cy="1036097"/>
            <a:chOff x="2622533" y="4040040"/>
            <a:chExt cx="2639432" cy="10360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BB853D-8174-BEB8-B2D2-E5913ADEE7D0}"/>
                </a:ext>
              </a:extLst>
            </p:cNvPr>
            <p:cNvGrpSpPr/>
            <p:nvPr/>
          </p:nvGrpSpPr>
          <p:grpSpPr>
            <a:xfrm>
              <a:off x="2622533" y="4040040"/>
              <a:ext cx="2639432" cy="1036097"/>
              <a:chOff x="0" y="0"/>
              <a:chExt cx="1500445" cy="2156610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B2E05B21-AB78-B5EB-1257-5A347AE4CA5E}"/>
                  </a:ext>
                </a:extLst>
              </p:cNvPr>
              <p:cNvSpPr/>
              <p:nvPr/>
            </p:nvSpPr>
            <p:spPr>
              <a:xfrm>
                <a:off x="0" y="0"/>
                <a:ext cx="1500445" cy="215661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36">
              <a:extLst>
                <a:ext uri="{FF2B5EF4-FFF2-40B4-BE49-F238E27FC236}">
                  <a16:creationId xmlns:a16="http://schemas.microsoft.com/office/drawing/2014/main" id="{8BF1E503-3FBA-35BA-A65C-D63DB6C2C1FC}"/>
                </a:ext>
              </a:extLst>
            </p:cNvPr>
            <p:cNvSpPr txBox="1"/>
            <p:nvPr/>
          </p:nvSpPr>
          <p:spPr>
            <a:xfrm>
              <a:off x="2622533" y="4156976"/>
              <a:ext cx="263943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679" b="1" dirty="0">
                  <a:solidFill>
                    <a:srgbClr val="FFFFF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TEAM 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E4B3A8-B239-410F-ABE9-44060599AEE4}"/>
              </a:ext>
            </a:extLst>
          </p:cNvPr>
          <p:cNvGrpSpPr/>
          <p:nvPr/>
        </p:nvGrpSpPr>
        <p:grpSpPr>
          <a:xfrm>
            <a:off x="1531818" y="7128993"/>
            <a:ext cx="2639432" cy="1036097"/>
            <a:chOff x="2700052" y="7429500"/>
            <a:chExt cx="2639432" cy="1036097"/>
          </a:xfrm>
        </p:grpSpPr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4C3FCEC-49AF-7706-4E31-EC56A4F5DCB8}"/>
                </a:ext>
              </a:extLst>
            </p:cNvPr>
            <p:cNvGrpSpPr/>
            <p:nvPr/>
          </p:nvGrpSpPr>
          <p:grpSpPr>
            <a:xfrm>
              <a:off x="2700052" y="7429500"/>
              <a:ext cx="2639432" cy="1036097"/>
              <a:chOff x="0" y="0"/>
              <a:chExt cx="1500445" cy="2156610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0278D444-8723-8F3F-C8A4-CAA9BCE8ACD3}"/>
                  </a:ext>
                </a:extLst>
              </p:cNvPr>
              <p:cNvSpPr/>
              <p:nvPr/>
            </p:nvSpPr>
            <p:spPr>
              <a:xfrm>
                <a:off x="0" y="0"/>
                <a:ext cx="1500445" cy="215661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36">
              <a:extLst>
                <a:ext uri="{FF2B5EF4-FFF2-40B4-BE49-F238E27FC236}">
                  <a16:creationId xmlns:a16="http://schemas.microsoft.com/office/drawing/2014/main" id="{F76479BA-819C-99C0-B9D2-868F4A6E0151}"/>
                </a:ext>
              </a:extLst>
            </p:cNvPr>
            <p:cNvSpPr txBox="1"/>
            <p:nvPr/>
          </p:nvSpPr>
          <p:spPr>
            <a:xfrm>
              <a:off x="2700052" y="7524355"/>
              <a:ext cx="263943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679" b="1" dirty="0">
                  <a:solidFill>
                    <a:srgbClr val="FFFFF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TEAM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0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FF5A31E-2530-DFF2-C679-FAFCA11E9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904" y="3436618"/>
            <a:ext cx="7594282" cy="5237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Freeform 3"/>
          <p:cNvSpPr/>
          <p:nvPr/>
        </p:nvSpPr>
        <p:spPr>
          <a:xfrm flipH="1" flipV="1">
            <a:off x="-1158491" y="-2004039"/>
            <a:ext cx="5105791" cy="4352687"/>
          </a:xfrm>
          <a:custGeom>
            <a:avLst/>
            <a:gdLst/>
            <a:ahLst/>
            <a:cxnLst/>
            <a:rect l="l" t="t" r="r" b="b"/>
            <a:pathLst>
              <a:path w="5105791" h="4352687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45824" y="266780"/>
            <a:ext cx="810866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GUESSING GAME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44800" y="266700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08F5C5B-F1F0-B36E-FC9E-B2D033F26F78}"/>
              </a:ext>
            </a:extLst>
          </p:cNvPr>
          <p:cNvSpPr txBox="1"/>
          <p:nvPr/>
        </p:nvSpPr>
        <p:spPr>
          <a:xfrm rot="21556003">
            <a:off x="733487" y="3167811"/>
            <a:ext cx="6069880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48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558C6-1766-D3F7-7F7D-3C0CACEF10CC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6840168" y="4276797"/>
            <a:ext cx="7174176" cy="491954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DFC9C-AEE5-EACD-9847-33E802ED2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386" y="2645489"/>
            <a:ext cx="3336641" cy="3421054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9E16B-1EBE-7B89-1CD7-EF83D954B33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8526401" y="2370471"/>
            <a:ext cx="4388146" cy="324170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08DD0-BD3F-8421-F675-877B6D5391F7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10057887" y="2871187"/>
            <a:ext cx="4413349" cy="347799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8C33871-95D6-BF5B-DEAA-10EC09D9BAD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989571" y="2336266"/>
            <a:ext cx="4450386" cy="4624389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9E69B91-339D-5D1C-7398-42DC5642E837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8200536" y="4773567"/>
            <a:ext cx="4155943" cy="4466494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E16845D-977E-9508-BE0F-1AAE7DDBD2A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8098370" y="5072892"/>
            <a:ext cx="3425097" cy="327120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D4E86A4-C9F5-1A06-4941-F928A5C5E9C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6919051" y="3267348"/>
            <a:ext cx="3365539" cy="458497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pic>
        <p:nvPicPr>
          <p:cNvPr id="17" name="Picture 14" descr="interrogacao">
            <a:extLst>
              <a:ext uri="{FF2B5EF4-FFF2-40B4-BE49-F238E27FC236}">
                <a16:creationId xmlns:a16="http://schemas.microsoft.com/office/drawing/2014/main" id="{D4856631-7BB4-F6BE-8D0E-5342A5F1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99" y="4707545"/>
            <a:ext cx="4216982" cy="46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 cartoon of a person&#10;&#10;Description automatically generated">
            <a:extLst>
              <a:ext uri="{FF2B5EF4-FFF2-40B4-BE49-F238E27FC236}">
                <a16:creationId xmlns:a16="http://schemas.microsoft.com/office/drawing/2014/main" id="{13F0D2A4-58D5-E3C2-FA1F-62501FC18E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9960" y="2054147"/>
            <a:ext cx="1925390" cy="4912767"/>
          </a:xfrm>
          <a:prstGeom prst="rect">
            <a:avLst/>
          </a:prstGeom>
        </p:spPr>
      </p:pic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A823E1EB-53CD-CEAD-6303-A764400F20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549" y="2894110"/>
            <a:ext cx="2869911" cy="420920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B09F6E9-A840-F80A-5566-FEABAE8AD785}"/>
              </a:ext>
            </a:extLst>
          </p:cNvPr>
          <p:cNvGrpSpPr/>
          <p:nvPr/>
        </p:nvGrpSpPr>
        <p:grpSpPr>
          <a:xfrm>
            <a:off x="99238" y="7872303"/>
            <a:ext cx="7380884" cy="2255375"/>
            <a:chOff x="2492270" y="2491121"/>
            <a:chExt cx="9454905" cy="1625492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7B6E6A11-BF0E-264A-5EA7-88F8128D7D26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14495"/>
                <a:gd name="adj2" fmla="val -8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0533FA7F-8DCD-67C6-ABC3-D12F75015483}"/>
                </a:ext>
              </a:extLst>
            </p:cNvPr>
            <p:cNvSpPr txBox="1"/>
            <p:nvPr/>
          </p:nvSpPr>
          <p:spPr>
            <a:xfrm>
              <a:off x="2650776" y="2735655"/>
              <a:ext cx="9296399" cy="12200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Were you in Long An</a:t>
              </a:r>
            </a:p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last summer?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899DC5-7E04-20EF-28AD-D72936145326}"/>
              </a:ext>
            </a:extLst>
          </p:cNvPr>
          <p:cNvGrpSpPr/>
          <p:nvPr/>
        </p:nvGrpSpPr>
        <p:grpSpPr>
          <a:xfrm>
            <a:off x="10210800" y="8539770"/>
            <a:ext cx="8053864" cy="1361849"/>
            <a:chOff x="2492270" y="2491121"/>
            <a:chExt cx="9357629" cy="1625492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E738B294-6E85-5376-3B48-D6C7635066A0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20802"/>
                <a:gd name="adj2" fmla="val -216314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6">
              <a:extLst>
                <a:ext uri="{FF2B5EF4-FFF2-40B4-BE49-F238E27FC236}">
                  <a16:creationId xmlns:a16="http://schemas.microsoft.com/office/drawing/2014/main" id="{1B440CA5-571B-55AC-A7D6-F630C48F45AA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8656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Yes, I was. I was in Sa Pa.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688431-90C2-3831-7AE0-22D6816E5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976" y="3673963"/>
            <a:ext cx="7406141" cy="4633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Freeform 3"/>
          <p:cNvSpPr/>
          <p:nvPr/>
        </p:nvSpPr>
        <p:spPr>
          <a:xfrm flipH="1" flipV="1">
            <a:off x="-1158491" y="-2004039"/>
            <a:ext cx="5105791" cy="4352687"/>
          </a:xfrm>
          <a:custGeom>
            <a:avLst/>
            <a:gdLst/>
            <a:ahLst/>
            <a:cxnLst/>
            <a:rect l="l" t="t" r="r" b="b"/>
            <a:pathLst>
              <a:path w="5105791" h="4352687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45824" y="266780"/>
            <a:ext cx="810866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GUESSING GAME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44800" y="266700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08F5C5B-F1F0-B36E-FC9E-B2D033F26F78}"/>
              </a:ext>
            </a:extLst>
          </p:cNvPr>
          <p:cNvSpPr txBox="1"/>
          <p:nvPr/>
        </p:nvSpPr>
        <p:spPr>
          <a:xfrm rot="21556003">
            <a:off x="733487" y="3167811"/>
            <a:ext cx="6069880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48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558C6-1766-D3F7-7F7D-3C0CACEF10CC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3508988" y="4415832"/>
            <a:ext cx="7174176" cy="491954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DFC9C-AEE5-EACD-9847-33E802ED2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889" y="2863298"/>
            <a:ext cx="3336641" cy="3421054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9E16B-1EBE-7B89-1CD7-EF83D954B33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5154737" y="2319022"/>
            <a:ext cx="4388146" cy="324170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08DD0-BD3F-8421-F675-877B6D5391F7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5836553" y="2704977"/>
            <a:ext cx="4413349" cy="347799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8C33871-95D6-BF5B-DEAA-10EC09D9BAD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2617907" y="2284817"/>
            <a:ext cx="4450386" cy="4624389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9E69B91-339D-5D1C-7398-42DC5642E837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4828872" y="4722118"/>
            <a:ext cx="4155943" cy="4466494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E16845D-977E-9508-BE0F-1AAE7DDBD2A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4726706" y="5021443"/>
            <a:ext cx="3425097" cy="327120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D4E86A4-C9F5-1A06-4941-F928A5C5E9C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547387" y="3215899"/>
            <a:ext cx="3365539" cy="458497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pic>
        <p:nvPicPr>
          <p:cNvPr id="17" name="Picture 14" descr="interrogacao">
            <a:extLst>
              <a:ext uri="{FF2B5EF4-FFF2-40B4-BE49-F238E27FC236}">
                <a16:creationId xmlns:a16="http://schemas.microsoft.com/office/drawing/2014/main" id="{D4856631-7BB4-F6BE-8D0E-5342A5F1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05" y="4573825"/>
            <a:ext cx="4216982" cy="46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07722-384E-D54B-0AA4-8F4FB727356D}"/>
              </a:ext>
            </a:extLst>
          </p:cNvPr>
          <p:cNvGrpSpPr/>
          <p:nvPr/>
        </p:nvGrpSpPr>
        <p:grpSpPr>
          <a:xfrm>
            <a:off x="11241142" y="5230553"/>
            <a:ext cx="6684663" cy="1792432"/>
            <a:chOff x="7016645" y="7769112"/>
            <a:chExt cx="4783033" cy="1792432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F4FD7F4E-BF85-602F-D4A3-AFA7F17B862B}"/>
                </a:ext>
              </a:extLst>
            </p:cNvPr>
            <p:cNvSpPr/>
            <p:nvPr/>
          </p:nvSpPr>
          <p:spPr>
            <a:xfrm>
              <a:off x="7016645" y="7769112"/>
              <a:ext cx="4783033" cy="1792432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67121382-A78B-0C71-6299-0BF3605844FA}"/>
                </a:ext>
              </a:extLst>
            </p:cNvPr>
            <p:cNvSpPr txBox="1"/>
            <p:nvPr/>
          </p:nvSpPr>
          <p:spPr>
            <a:xfrm>
              <a:off x="7421633" y="8491039"/>
              <a:ext cx="4174935" cy="70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Ha Long Bay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49A969-81C8-2A7E-BB1B-D859B448E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34" y="3980081"/>
            <a:ext cx="7579457" cy="4564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Freeform 3"/>
          <p:cNvSpPr/>
          <p:nvPr/>
        </p:nvSpPr>
        <p:spPr>
          <a:xfrm flipH="1" flipV="1">
            <a:off x="-1158491" y="-2004039"/>
            <a:ext cx="5105791" cy="4352687"/>
          </a:xfrm>
          <a:custGeom>
            <a:avLst/>
            <a:gdLst/>
            <a:ahLst/>
            <a:cxnLst/>
            <a:rect l="l" t="t" r="r" b="b"/>
            <a:pathLst>
              <a:path w="5105791" h="4352687">
                <a:moveTo>
                  <a:pt x="5105791" y="4352687"/>
                </a:moveTo>
                <a:lnTo>
                  <a:pt x="0" y="4352687"/>
                </a:lnTo>
                <a:lnTo>
                  <a:pt x="0" y="0"/>
                </a:lnTo>
                <a:lnTo>
                  <a:pt x="5105791" y="0"/>
                </a:lnTo>
                <a:lnTo>
                  <a:pt x="5105791" y="435268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45824" y="266780"/>
            <a:ext cx="810866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GUESSING GAME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544800" y="266700"/>
            <a:ext cx="2493663" cy="2582890"/>
          </a:xfrm>
          <a:custGeom>
            <a:avLst/>
            <a:gdLst/>
            <a:ahLst/>
            <a:cxnLst/>
            <a:rect l="l" t="t" r="r" b="b"/>
            <a:pathLst>
              <a:path w="2493663" h="2582890">
                <a:moveTo>
                  <a:pt x="0" y="0"/>
                </a:moveTo>
                <a:lnTo>
                  <a:pt x="2493663" y="0"/>
                </a:lnTo>
                <a:lnTo>
                  <a:pt x="2493663" y="2582891"/>
                </a:lnTo>
                <a:lnTo>
                  <a:pt x="0" y="25828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08F5C5B-F1F0-B36E-FC9E-B2D033F26F78}"/>
              </a:ext>
            </a:extLst>
          </p:cNvPr>
          <p:cNvSpPr txBox="1"/>
          <p:nvPr/>
        </p:nvSpPr>
        <p:spPr>
          <a:xfrm rot="21556003">
            <a:off x="733487" y="3167811"/>
            <a:ext cx="6069880" cy="519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48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558C6-1766-D3F7-7F7D-3C0CACEF10CC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644132" y="4563214"/>
            <a:ext cx="7174176" cy="4919541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7DFC9C-AEE5-EACD-9847-33E802ED2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033" y="3010680"/>
            <a:ext cx="3336641" cy="3421054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99E16B-1EBE-7B89-1CD7-EF83D954B33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4289881" y="2466404"/>
            <a:ext cx="4388146" cy="3241701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08DD0-BD3F-8421-F675-877B6D5391F7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971697" y="2852359"/>
            <a:ext cx="4413349" cy="347799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8C33871-95D6-BF5B-DEAA-10EC09D9BAD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1753051" y="2432199"/>
            <a:ext cx="4450386" cy="4624389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9E69B91-339D-5D1C-7398-42DC5642E837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4828872" y="4722118"/>
            <a:ext cx="4155943" cy="4466494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E16845D-977E-9508-BE0F-1AAE7DDBD2A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3861850" y="5168825"/>
            <a:ext cx="3425097" cy="327120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D4E86A4-C9F5-1A06-4941-F928A5C5E9C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2682531" y="3363281"/>
            <a:ext cx="3365539" cy="458497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sz="1200"/>
          </a:p>
        </p:txBody>
      </p:sp>
      <p:pic>
        <p:nvPicPr>
          <p:cNvPr id="17" name="Picture 14" descr="interrogacao">
            <a:extLst>
              <a:ext uri="{FF2B5EF4-FFF2-40B4-BE49-F238E27FC236}">
                <a16:creationId xmlns:a16="http://schemas.microsoft.com/office/drawing/2014/main" id="{D4856631-7BB4-F6BE-8D0E-5342A5F1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9" y="4721207"/>
            <a:ext cx="4216982" cy="46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07722-384E-D54B-0AA4-8F4FB727356D}"/>
              </a:ext>
            </a:extLst>
          </p:cNvPr>
          <p:cNvGrpSpPr/>
          <p:nvPr/>
        </p:nvGrpSpPr>
        <p:grpSpPr>
          <a:xfrm>
            <a:off x="10673476" y="4474810"/>
            <a:ext cx="6963488" cy="2962601"/>
            <a:chOff x="7016645" y="7769111"/>
            <a:chExt cx="4783033" cy="2962601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F4FD7F4E-BF85-602F-D4A3-AFA7F17B862B}"/>
                </a:ext>
              </a:extLst>
            </p:cNvPr>
            <p:cNvSpPr/>
            <p:nvPr/>
          </p:nvSpPr>
          <p:spPr>
            <a:xfrm>
              <a:off x="7016645" y="7769111"/>
              <a:ext cx="4783033" cy="2962601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67121382-A78B-0C71-6299-0BF3605844FA}"/>
                </a:ext>
              </a:extLst>
            </p:cNvPr>
            <p:cNvSpPr txBox="1"/>
            <p:nvPr/>
          </p:nvSpPr>
          <p:spPr>
            <a:xfrm>
              <a:off x="7207346" y="8048929"/>
              <a:ext cx="4513648" cy="24622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Ho Chi Minh 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0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3347119" flipH="1" flipV="1">
            <a:off x="14612254" y="-3309748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6"/>
                </a:moveTo>
                <a:lnTo>
                  <a:pt x="0" y="7176106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3423708">
            <a:off x="-7854180" y="-5006948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4"/>
                </a:lnTo>
                <a:lnTo>
                  <a:pt x="0" y="8884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4006065" y="1580102"/>
            <a:ext cx="1589074" cy="1695311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3" y="0"/>
                </a:lnTo>
                <a:lnTo>
                  <a:pt x="3972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228568" y="1645501"/>
            <a:ext cx="1246719" cy="1535606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DBCC75-399F-0B5D-747D-B27E5F049DE4}"/>
              </a:ext>
            </a:extLst>
          </p:cNvPr>
          <p:cNvSpPr/>
          <p:nvPr/>
        </p:nvSpPr>
        <p:spPr>
          <a:xfrm>
            <a:off x="5394454" y="1766039"/>
            <a:ext cx="8211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accent6">
                    <a:lumMod val="75000"/>
                  </a:schemeClr>
                </a:solidFill>
                <a:latin typeface="Jumble" panose="02000503000000020004" pitchFamily="2" charset="0"/>
              </a:rPr>
              <a:t>Work in groups.</a:t>
            </a:r>
            <a:endParaRPr lang="en-US" sz="8000" b="0" cap="none" spc="0" dirty="0">
              <a:ln w="0"/>
              <a:solidFill>
                <a:schemeClr val="accent6">
                  <a:lumMod val="75000"/>
                </a:schemeClr>
              </a:solidFill>
              <a:latin typeface="Jumble" panose="02000503000000020004" pitchFamily="2" charset="0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172E0C38-734A-0E1C-1978-3C97D2355DAC}"/>
              </a:ext>
            </a:extLst>
          </p:cNvPr>
          <p:cNvSpPr txBox="1"/>
          <p:nvPr/>
        </p:nvSpPr>
        <p:spPr>
          <a:xfrm>
            <a:off x="5445824" y="266780"/>
            <a:ext cx="810866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96"/>
              </a:lnSpc>
            </a:pPr>
            <a:r>
              <a:rPr lang="en-US" sz="8700" dirty="0">
                <a:solidFill>
                  <a:srgbClr val="000000"/>
                </a:solidFill>
                <a:latin typeface="Luckiest Guy"/>
              </a:rPr>
              <a:t>GUESSING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95820-6A1B-6D35-47AE-3178ADE17E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23841" y="3666627"/>
            <a:ext cx="2925501" cy="1948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1C3E6-6559-26BE-FACC-23A7DA8FDE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3648" y="6328006"/>
            <a:ext cx="2933895" cy="1803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BDA55A-4014-479A-37FD-DBC2CEE2F3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55576" y="3686154"/>
            <a:ext cx="3131230" cy="195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18652-B533-223B-A036-6CD1B36AC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55576" y="6302651"/>
            <a:ext cx="3216873" cy="1789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18EF4C-DBFE-DE37-A9E2-5750BDB331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06716" y="6362814"/>
            <a:ext cx="2871813" cy="1729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80CB4-C1A3-FA7D-CB96-1272EC94B8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06716" y="3686154"/>
            <a:ext cx="2925501" cy="195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9F569F-D9CA-27CA-ADE8-235E8B08C7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5756" y="3279098"/>
            <a:ext cx="4968245" cy="50141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759AE3-FC24-3E97-0C9F-11E8A64DB98A}"/>
              </a:ext>
            </a:extLst>
          </p:cNvPr>
          <p:cNvGrpSpPr/>
          <p:nvPr/>
        </p:nvGrpSpPr>
        <p:grpSpPr>
          <a:xfrm>
            <a:off x="700978" y="8198596"/>
            <a:ext cx="5257799" cy="1792432"/>
            <a:chOff x="6271084" y="7769112"/>
            <a:chExt cx="4375188" cy="1792432"/>
          </a:xfrm>
        </p:grpSpPr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DAAA4C1-4A1D-4832-B8C3-C1333ECEA0AB}"/>
                </a:ext>
              </a:extLst>
            </p:cNvPr>
            <p:cNvSpPr/>
            <p:nvPr/>
          </p:nvSpPr>
          <p:spPr>
            <a:xfrm>
              <a:off x="6519902" y="7769112"/>
              <a:ext cx="3942317" cy="1792432"/>
            </a:xfrm>
            <a:custGeom>
              <a:avLst/>
              <a:gdLst/>
              <a:ahLst/>
              <a:cxnLst/>
              <a:rect l="l" t="t" r="r" b="b"/>
              <a:pathLst>
                <a:path w="3310335" h="1903443">
                  <a:moveTo>
                    <a:pt x="0" y="0"/>
                  </a:moveTo>
                  <a:lnTo>
                    <a:pt x="3310335" y="0"/>
                  </a:lnTo>
                  <a:lnTo>
                    <a:pt x="3310335" y="1903442"/>
                  </a:lnTo>
                  <a:lnTo>
                    <a:pt x="0" y="19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6ABB6136-EF07-BB9D-9ACA-7A902127F4AB}"/>
                </a:ext>
              </a:extLst>
            </p:cNvPr>
            <p:cNvSpPr txBox="1"/>
            <p:nvPr/>
          </p:nvSpPr>
          <p:spPr>
            <a:xfrm>
              <a:off x="6271084" y="8449389"/>
              <a:ext cx="4375188" cy="7098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8000" dirty="0">
                  <a:solidFill>
                    <a:srgbClr val="000000"/>
                  </a:solidFill>
                  <a:latin typeface="Abadi" panose="020B0604020104020204" pitchFamily="34" charset="0"/>
                  <a:cs typeface="Poppins" panose="00000500000000000000" pitchFamily="2" charset="0"/>
                </a:rPr>
                <a:t>6 pupils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60D404-B4C6-02FB-5238-550BB358A4F6}"/>
              </a:ext>
            </a:extLst>
          </p:cNvPr>
          <p:cNvGrpSpPr/>
          <p:nvPr/>
        </p:nvGrpSpPr>
        <p:grpSpPr>
          <a:xfrm>
            <a:off x="6823841" y="8654103"/>
            <a:ext cx="10667431" cy="1275299"/>
            <a:chOff x="6823840" y="8715729"/>
            <a:chExt cx="10667431" cy="1275299"/>
          </a:xfrm>
        </p:grpSpPr>
        <p:grpSp>
          <p:nvGrpSpPr>
            <p:cNvPr id="46" name="Group 4">
              <a:extLst>
                <a:ext uri="{FF2B5EF4-FFF2-40B4-BE49-F238E27FC236}">
                  <a16:creationId xmlns:a16="http://schemas.microsoft.com/office/drawing/2014/main" id="{DB53DE26-364E-C0C6-5CD4-7F7B7A91905F}"/>
                </a:ext>
              </a:extLst>
            </p:cNvPr>
            <p:cNvGrpSpPr/>
            <p:nvPr/>
          </p:nvGrpSpPr>
          <p:grpSpPr>
            <a:xfrm>
              <a:off x="6823840" y="8715729"/>
              <a:ext cx="10667431" cy="1275299"/>
              <a:chOff x="0" y="0"/>
              <a:chExt cx="1500445" cy="2156610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5B61A429-1E20-D648-A508-FA074B13F645}"/>
                  </a:ext>
                </a:extLst>
              </p:cNvPr>
              <p:cNvSpPr/>
              <p:nvPr/>
            </p:nvSpPr>
            <p:spPr>
              <a:xfrm>
                <a:off x="0" y="0"/>
                <a:ext cx="1500445" cy="2156610"/>
              </a:xfrm>
              <a:custGeom>
                <a:avLst/>
                <a:gdLst/>
                <a:ahLst/>
                <a:cxnLst/>
                <a:rect l="l" t="t" r="r" b="b"/>
                <a:pathLst>
                  <a:path w="1500445" h="2156610">
                    <a:moveTo>
                      <a:pt x="1375985" y="2156609"/>
                    </a:moveTo>
                    <a:lnTo>
                      <a:pt x="124460" y="2156609"/>
                    </a:lnTo>
                    <a:cubicBezTo>
                      <a:pt x="55880" y="2156609"/>
                      <a:pt x="0" y="2100730"/>
                      <a:pt x="0" y="20321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5985" y="0"/>
                    </a:lnTo>
                    <a:cubicBezTo>
                      <a:pt x="1444565" y="0"/>
                      <a:pt x="1500445" y="55880"/>
                      <a:pt x="1500445" y="124460"/>
                    </a:cubicBezTo>
                    <a:lnTo>
                      <a:pt x="1500445" y="2032150"/>
                    </a:lnTo>
                    <a:cubicBezTo>
                      <a:pt x="1500445" y="2100730"/>
                      <a:pt x="1444565" y="2156610"/>
                      <a:pt x="1375985" y="2156610"/>
                    </a:cubicBezTo>
                    <a:close/>
                  </a:path>
                </a:pathLst>
              </a:custGeom>
              <a:solidFill>
                <a:srgbClr val="CFA9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3898DA40-01C5-6C3B-93D4-3C41EDAC6B76}"/>
                </a:ext>
              </a:extLst>
            </p:cNvPr>
            <p:cNvSpPr txBox="1"/>
            <p:nvPr/>
          </p:nvSpPr>
          <p:spPr>
            <a:xfrm>
              <a:off x="7380167" y="9071849"/>
              <a:ext cx="9677400" cy="6429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6000" dirty="0">
                  <a:solidFill>
                    <a:schemeClr val="bg1"/>
                  </a:solidFill>
                  <a:latin typeface="Abadi Extra Light" panose="020B0204020104020204" pitchFamily="34" charset="0"/>
                  <a:cs typeface="Poppins" panose="00000500000000000000" pitchFamily="2" charset="0"/>
                </a:rPr>
                <a:t>Each pupil prepares 1 photo.</a:t>
              </a:r>
            </a:p>
          </p:txBody>
        </p:sp>
      </p:grpSp>
      <p:pic>
        <p:nvPicPr>
          <p:cNvPr id="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BD5527C7-92C4-73CF-7380-C367FE70E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020800" y="165886"/>
            <a:ext cx="1284953" cy="128495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9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313</Words>
  <Application>Microsoft Office PowerPoint</Application>
  <PresentationFormat>Custom</PresentationFormat>
  <Paragraphs>64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Jumble</vt:lpstr>
      <vt:lpstr>Poppins Medium</vt:lpstr>
      <vt:lpstr>Dreaming Outloud Pro</vt:lpstr>
      <vt:lpstr>Calibri</vt:lpstr>
      <vt:lpstr>Arial</vt:lpstr>
      <vt:lpstr>Abadi</vt:lpstr>
      <vt:lpstr>Times New Roman</vt:lpstr>
      <vt:lpstr>Luckiest Guy</vt:lpstr>
      <vt:lpstr>Abadi Extra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37</cp:revision>
  <dcterms:created xsi:type="dcterms:W3CDTF">2006-08-16T00:00:00Z</dcterms:created>
  <dcterms:modified xsi:type="dcterms:W3CDTF">2025-04-08T13:47:20Z</dcterms:modified>
  <dc:identifier>DAF0T6VNcfU</dc:identifier>
</cp:coreProperties>
</file>