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4"/>
  </p:notesMasterIdLst>
  <p:sldIdLst>
    <p:sldId id="620" r:id="rId2"/>
    <p:sldId id="443" r:id="rId3"/>
    <p:sldId id="445" r:id="rId4"/>
    <p:sldId id="471" r:id="rId5"/>
    <p:sldId id="470" r:id="rId6"/>
    <p:sldId id="486" r:id="rId7"/>
    <p:sldId id="446" r:id="rId8"/>
    <p:sldId id="450" r:id="rId9"/>
    <p:sldId id="472" r:id="rId10"/>
    <p:sldId id="473" r:id="rId11"/>
    <p:sldId id="474" r:id="rId12"/>
    <p:sldId id="447" r:id="rId13"/>
    <p:sldId id="456" r:id="rId14"/>
    <p:sldId id="475" r:id="rId15"/>
    <p:sldId id="477" r:id="rId16"/>
    <p:sldId id="478" r:id="rId17"/>
    <p:sldId id="479" r:id="rId18"/>
    <p:sldId id="476" r:id="rId19"/>
    <p:sldId id="448" r:id="rId20"/>
    <p:sldId id="468" r:id="rId21"/>
    <p:sldId id="481" r:id="rId22"/>
    <p:sldId id="493" r:id="rId23"/>
  </p:sldIdLst>
  <p:sldSz cx="9144000" cy="5143500" type="screen16x9"/>
  <p:notesSz cx="6858000" cy="9144000"/>
  <p:embeddedFontLst>
    <p:embeddedFont>
      <p:font typeface="Kirang Haerang" panose="020B0604020202020204" charset="-127"/>
      <p:regular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Nixie One" panose="020B0604020202020204" charset="0"/>
      <p:regular r:id="rId30"/>
    </p:embeddedFont>
    <p:embeddedFont>
      <p:font typeface="Nunito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hung Nguyễn" initials="NN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D9B6"/>
    <a:srgbClr val="C6E9F7"/>
    <a:srgbClr val="EC0089"/>
    <a:srgbClr val="FFD774"/>
    <a:srgbClr val="E0B07C"/>
    <a:srgbClr val="008448"/>
    <a:srgbClr val="F9C7CA"/>
    <a:srgbClr val="98C3E8"/>
    <a:srgbClr val="FDD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5950" autoAdjust="0"/>
  </p:normalViewPr>
  <p:slideViewPr>
    <p:cSldViewPr snapToGrid="0">
      <p:cViewPr varScale="1">
        <p:scale>
          <a:sx n="82" d="100"/>
          <a:sy n="82" d="100"/>
        </p:scale>
        <p:origin x="93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21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1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3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04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67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40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62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96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974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10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133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697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8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8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quay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quay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dừng</a:t>
            </a:r>
            <a:r>
              <a:rPr lang="en-US" dirty="0"/>
              <a:t>.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263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84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45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3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vZ175neuss&amp;list=PL8_ETpRL2xNZB9cLCxiQ99OV2IDn572U9&amp;index=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8"/>
          <p:cNvGrpSpPr/>
          <p:nvPr/>
        </p:nvGrpSpPr>
        <p:grpSpPr>
          <a:xfrm>
            <a:off x="7810500" y="3368234"/>
            <a:ext cx="1986157" cy="1986157"/>
            <a:chOff x="0" y="0"/>
            <a:chExt cx="812800" cy="812800"/>
          </a:xfrm>
        </p:grpSpPr>
        <p:sp>
          <p:nvSpPr>
            <p:cNvPr id="202" name="Google Shape;202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2C8"/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endParaRPr sz="700"/>
            </a:p>
          </p:txBody>
        </p:sp>
        <p:sp>
          <p:nvSpPr>
            <p:cNvPr id="203" name="Google Shape;203;p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147722"/>
                </a:lnSpc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8"/>
          <p:cNvSpPr/>
          <p:nvPr/>
        </p:nvSpPr>
        <p:spPr>
          <a:xfrm>
            <a:off x="6629400" y="4137772"/>
            <a:ext cx="6686198" cy="838814"/>
          </a:xfrm>
          <a:custGeom>
            <a:avLst/>
            <a:gdLst/>
            <a:ahLst/>
            <a:cxnLst/>
            <a:rect l="l" t="t" r="r" b="b"/>
            <a:pathLst>
              <a:path w="13372395" h="1677628" extrusionOk="0">
                <a:moveTo>
                  <a:pt x="0" y="0"/>
                </a:moveTo>
                <a:lnTo>
                  <a:pt x="13372395" y="0"/>
                </a:lnTo>
                <a:lnTo>
                  <a:pt x="13372395" y="1677628"/>
                </a:lnTo>
                <a:lnTo>
                  <a:pt x="0" y="1677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5" name="Google Shape;205;p8"/>
          <p:cNvSpPr/>
          <p:nvPr/>
        </p:nvSpPr>
        <p:spPr>
          <a:xfrm>
            <a:off x="6760505" y="170007"/>
            <a:ext cx="516595" cy="491432"/>
          </a:xfrm>
          <a:custGeom>
            <a:avLst/>
            <a:gdLst/>
            <a:ahLst/>
            <a:cxnLst/>
            <a:rect l="l" t="t" r="r" b="b"/>
            <a:pathLst>
              <a:path w="1033190" h="982863" extrusionOk="0">
                <a:moveTo>
                  <a:pt x="0" y="0"/>
                </a:moveTo>
                <a:lnTo>
                  <a:pt x="1033190" y="0"/>
                </a:lnTo>
                <a:lnTo>
                  <a:pt x="1033190" y="982863"/>
                </a:lnTo>
                <a:lnTo>
                  <a:pt x="0" y="98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6" name="Google Shape;206;p8"/>
          <p:cNvSpPr/>
          <p:nvPr/>
        </p:nvSpPr>
        <p:spPr>
          <a:xfrm>
            <a:off x="1866900" y="200039"/>
            <a:ext cx="516595" cy="491432"/>
          </a:xfrm>
          <a:custGeom>
            <a:avLst/>
            <a:gdLst/>
            <a:ahLst/>
            <a:cxnLst/>
            <a:rect l="l" t="t" r="r" b="b"/>
            <a:pathLst>
              <a:path w="1033190" h="982863" extrusionOk="0">
                <a:moveTo>
                  <a:pt x="0" y="0"/>
                </a:moveTo>
                <a:lnTo>
                  <a:pt x="1033191" y="0"/>
                </a:lnTo>
                <a:lnTo>
                  <a:pt x="1033191" y="982863"/>
                </a:lnTo>
                <a:lnTo>
                  <a:pt x="0" y="9828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3" name="Google Shape;223;p8"/>
          <p:cNvSpPr/>
          <p:nvPr/>
        </p:nvSpPr>
        <p:spPr>
          <a:xfrm>
            <a:off x="-538382" y="3368234"/>
            <a:ext cx="2171920" cy="2057400"/>
          </a:xfrm>
          <a:custGeom>
            <a:avLst/>
            <a:gdLst/>
            <a:ahLst/>
            <a:cxnLst/>
            <a:rect l="l" t="t" r="r" b="b"/>
            <a:pathLst>
              <a:path w="4343839" h="4114800" extrusionOk="0">
                <a:moveTo>
                  <a:pt x="0" y="0"/>
                </a:moveTo>
                <a:lnTo>
                  <a:pt x="4343839" y="0"/>
                </a:lnTo>
                <a:lnTo>
                  <a:pt x="4343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4" name="Google Shape;224;p8"/>
          <p:cNvSpPr/>
          <p:nvPr/>
        </p:nvSpPr>
        <p:spPr>
          <a:xfrm rot="742364">
            <a:off x="7872098" y="-223306"/>
            <a:ext cx="1597236" cy="1423832"/>
          </a:xfrm>
          <a:custGeom>
            <a:avLst/>
            <a:gdLst/>
            <a:ahLst/>
            <a:cxnLst/>
            <a:rect l="l" t="t" r="r" b="b"/>
            <a:pathLst>
              <a:path w="2554265" h="2378660" extrusionOk="0">
                <a:moveTo>
                  <a:pt x="0" y="0"/>
                </a:moveTo>
                <a:lnTo>
                  <a:pt x="2554266" y="0"/>
                </a:lnTo>
                <a:lnTo>
                  <a:pt x="2554266" y="2378660"/>
                </a:lnTo>
                <a:lnTo>
                  <a:pt x="0" y="23786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D5B61C-37B5-2240-1395-24018649698A}"/>
              </a:ext>
            </a:extLst>
          </p:cNvPr>
          <p:cNvSpPr txBox="1"/>
          <p:nvPr/>
        </p:nvSpPr>
        <p:spPr>
          <a:xfrm>
            <a:off x="2569029" y="200039"/>
            <a:ext cx="4191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F18EDA-D613-D0EF-9960-AD01B58C46D5}"/>
              </a:ext>
            </a:extLst>
          </p:cNvPr>
          <p:cNvSpPr txBox="1"/>
          <p:nvPr/>
        </p:nvSpPr>
        <p:spPr>
          <a:xfrm>
            <a:off x="674914" y="1926609"/>
            <a:ext cx="7794172" cy="2086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- GRADE 5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ALL ABOUT ME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LESSON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(4, 5, 6)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173" y="1471667"/>
            <a:ext cx="8214272" cy="174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2" name="Track 7">
            <a:hlinkClick r:id="" action="ppaction://media"/>
            <a:extLst>
              <a:ext uri="{FF2B5EF4-FFF2-40B4-BE49-F238E27FC236}">
                <a16:creationId xmlns:a16="http://schemas.microsoft.com/office/drawing/2014/main" id="{1FAC58A2-54B4-4049-6FB9-FA61141B1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025" end="0.593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97505" y="3260240"/>
            <a:ext cx="508523" cy="508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E56719-8F06-4F85-A2F5-3835B6A4704B}"/>
              </a:ext>
            </a:extLst>
          </p:cNvPr>
          <p:cNvSpPr txBox="1"/>
          <p:nvPr/>
        </p:nvSpPr>
        <p:spPr>
          <a:xfrm>
            <a:off x="8401721" y="2737020"/>
            <a:ext cx="408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5007" y="896883"/>
            <a:ext cx="8304103" cy="35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6EAD19-89F3-4AFC-2630-A378F7FC3404}"/>
              </a:ext>
            </a:extLst>
          </p:cNvPr>
          <p:cNvSpPr txBox="1"/>
          <p:nvPr/>
        </p:nvSpPr>
        <p:spPr>
          <a:xfrm>
            <a:off x="2983454" y="2200992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C6EFBF-C1E2-4173-A55C-281A4C7BF0A2}"/>
              </a:ext>
            </a:extLst>
          </p:cNvPr>
          <p:cNvSpPr txBox="1"/>
          <p:nvPr/>
        </p:nvSpPr>
        <p:spPr>
          <a:xfrm>
            <a:off x="8328396" y="4005917"/>
            <a:ext cx="408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Track 7">
            <a:hlinkClick r:id="" action="ppaction://media"/>
            <a:extLst>
              <a:ext uri="{FF2B5EF4-FFF2-40B4-BE49-F238E27FC236}">
                <a16:creationId xmlns:a16="http://schemas.microsoft.com/office/drawing/2014/main" id="{B10E0C3A-0F5A-C116-D570-F19CFEBE7B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160" end="0.593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79341" y="105839"/>
            <a:ext cx="508523" cy="50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718457" y="2083950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complete.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0991" y="46694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99A88115-F9D9-424F-B52A-42AC3957867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435" y="969470"/>
            <a:ext cx="35052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2499" y="974232"/>
            <a:ext cx="38576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098" y="2954776"/>
            <a:ext cx="35718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2176" y="2922423"/>
            <a:ext cx="35623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55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1599124" y="3652823"/>
            <a:ext cx="7372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1</a:t>
            </a:r>
            <a:r>
              <a:rPr lang="en-US" sz="2400">
                <a:latin typeface="Comic Sans MS" panose="030F0702030302020204" pitchFamily="66" charset="0"/>
              </a:rPr>
              <a:t>. 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sz="240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Can you tell me about yourself?</a:t>
            </a:r>
          </a:p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     B:</a:t>
            </a:r>
            <a:r>
              <a:rPr lang="en-US" sz="2400">
                <a:latin typeface="Comic Sans MS" panose="030F0702030302020204" pitchFamily="66" charset="0"/>
              </a:rPr>
              <a:t>  Sure</a:t>
            </a:r>
            <a:r>
              <a:rPr lang="en-US" sz="2400" dirty="0">
                <a:latin typeface="Comic Sans MS" panose="030F0702030302020204" pitchFamily="66" charset="0"/>
              </a:rPr>
              <a:t>. My name’s Ba. I </a:t>
            </a:r>
            <a:r>
              <a:rPr lang="en-US" sz="2400">
                <a:latin typeface="Comic Sans MS" panose="030F0702030302020204" pitchFamily="66" charset="0"/>
              </a:rPr>
              <a:t>live in the _____.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8DBD76-B0ED-DA59-43A2-CD06EB8FFAD3}"/>
              </a:ext>
            </a:extLst>
          </p:cNvPr>
          <p:cNvSpPr txBox="1"/>
          <p:nvPr/>
        </p:nvSpPr>
        <p:spPr>
          <a:xfrm>
            <a:off x="7197137" y="4024210"/>
            <a:ext cx="1079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village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3883" y="1358352"/>
            <a:ext cx="4611414" cy="219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61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F1A32B-8E9F-B2AE-7BB7-D71F8995FA8B}"/>
              </a:ext>
            </a:extLst>
          </p:cNvPr>
          <p:cNvSpPr txBox="1"/>
          <p:nvPr/>
        </p:nvSpPr>
        <p:spPr>
          <a:xfrm>
            <a:off x="1385047" y="3663581"/>
            <a:ext cx="604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2</a:t>
            </a:r>
            <a:r>
              <a:rPr lang="en-US" sz="2400">
                <a:latin typeface="Comic Sans MS" panose="030F0702030302020204" pitchFamily="66" charset="0"/>
              </a:rPr>
              <a:t>.  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sz="240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Can you tell me about yourself?</a:t>
            </a:r>
          </a:p>
          <a:p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     B:</a:t>
            </a:r>
            <a:r>
              <a:rPr lang="en-US" sz="2400">
                <a:latin typeface="Comic Sans MS" panose="030F0702030302020204" pitchFamily="66" charset="0"/>
              </a:rPr>
              <a:t>  </a:t>
            </a:r>
            <a:r>
              <a:rPr lang="en-US" sz="2400" dirty="0">
                <a:latin typeface="Comic Sans MS" panose="030F0702030302020204" pitchFamily="66" charset="0"/>
              </a:rPr>
              <a:t>Well, I’m Minh. I’m in _______.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8DBD76-B0ED-DA59-43A2-CD06EB8FFAD3}"/>
              </a:ext>
            </a:extLst>
          </p:cNvPr>
          <p:cNvSpPr txBox="1"/>
          <p:nvPr/>
        </p:nvSpPr>
        <p:spPr>
          <a:xfrm>
            <a:off x="5449803" y="4043671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Class 5B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166" y="942699"/>
            <a:ext cx="5612523" cy="241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514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9D9E2-FD31-E41C-66D4-D874E31C3ACB}"/>
              </a:ext>
            </a:extLst>
          </p:cNvPr>
          <p:cNvSpPr txBox="1"/>
          <p:nvPr/>
        </p:nvSpPr>
        <p:spPr>
          <a:xfrm>
            <a:off x="1276393" y="3757741"/>
            <a:ext cx="766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3.  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sz="2400" dirty="0">
                <a:latin typeface="Comic Sans MS" panose="030F0702030302020204" pitchFamily="66" charset="0"/>
              </a:rPr>
              <a:t> Can you ____ me about yourself?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B:</a:t>
            </a:r>
            <a:r>
              <a:rPr lang="en-US" sz="2400" dirty="0">
                <a:latin typeface="Comic Sans MS" panose="030F0702030302020204" pitchFamily="66" charset="0"/>
              </a:rPr>
              <a:t> Sure. I’m Phong. I live in the_________.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8DBD76-B0ED-DA59-43A2-CD06EB8FFAD3}"/>
              </a:ext>
            </a:extLst>
          </p:cNvPr>
          <p:cNvSpPr txBox="1"/>
          <p:nvPr/>
        </p:nvSpPr>
        <p:spPr>
          <a:xfrm>
            <a:off x="3513427" y="3767614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tell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41711-64F0-DDCD-012B-066ED5BF15D4}"/>
              </a:ext>
            </a:extLst>
          </p:cNvPr>
          <p:cNvSpPr txBox="1"/>
          <p:nvPr/>
        </p:nvSpPr>
        <p:spPr>
          <a:xfrm>
            <a:off x="6333548" y="4124266"/>
            <a:ext cx="1752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city / town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314B5AF5-50D6-2CAC-D019-8E8F1E1E2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0021" y="1393641"/>
            <a:ext cx="4863956" cy="210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76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E3B260-10BD-8011-E1CF-72D5675917A9}"/>
              </a:ext>
            </a:extLst>
          </p:cNvPr>
          <p:cNvSpPr txBox="1"/>
          <p:nvPr/>
        </p:nvSpPr>
        <p:spPr>
          <a:xfrm>
            <a:off x="426348" y="3695267"/>
            <a:ext cx="8402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4.  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sz="2400" dirty="0">
                <a:latin typeface="Comic Sans MS" panose="030F0702030302020204" pitchFamily="66" charset="0"/>
              </a:rPr>
              <a:t> Can you tell me about _______?</a:t>
            </a: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     B:</a:t>
            </a:r>
            <a:r>
              <a:rPr lang="en-US" sz="2400" dirty="0">
                <a:latin typeface="Comic Sans MS" panose="030F0702030302020204" pitchFamily="66" charset="0"/>
              </a:rPr>
              <a:t> Well, I’m Andy. I live in the ________________.</a:t>
            </a:r>
          </a:p>
        </p:txBody>
      </p:sp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625812" y="0"/>
            <a:ext cx="3892375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8DBD76-B0ED-DA59-43A2-CD06EB8FFAD3}"/>
              </a:ext>
            </a:extLst>
          </p:cNvPr>
          <p:cNvSpPr txBox="1"/>
          <p:nvPr/>
        </p:nvSpPr>
        <p:spPr>
          <a:xfrm>
            <a:off x="4571999" y="3695267"/>
            <a:ext cx="1374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yourself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41711-64F0-DDCD-012B-066ED5BF15D4}"/>
              </a:ext>
            </a:extLst>
          </p:cNvPr>
          <p:cNvSpPr txBox="1"/>
          <p:nvPr/>
        </p:nvSpPr>
        <p:spPr>
          <a:xfrm>
            <a:off x="5441321" y="4040139"/>
            <a:ext cx="3093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countryside / village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0330" y="914948"/>
            <a:ext cx="5707117" cy="260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111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25">
            <a:extLst>
              <a:ext uri="{FF2B5EF4-FFF2-40B4-BE49-F238E27FC236}">
                <a16:creationId xmlns:a16="http://schemas.microsoft.com/office/drawing/2014/main" id="{EDD4411A-BA7B-B2DF-9D0E-00E952CD4BB0}"/>
              </a:ext>
            </a:extLst>
          </p:cNvPr>
          <p:cNvSpPr/>
          <p:nvPr/>
        </p:nvSpPr>
        <p:spPr>
          <a:xfrm>
            <a:off x="2609905" y="241"/>
            <a:ext cx="3975410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3088126" y="-9642"/>
            <a:ext cx="3365793" cy="45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just"/>
            <a:r>
              <a:rPr lang="en-U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Read and complete.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ACBA06-2B5D-8EAE-49F3-A897FD926783}"/>
              </a:ext>
            </a:extLst>
          </p:cNvPr>
          <p:cNvSpPr txBox="1"/>
          <p:nvPr/>
        </p:nvSpPr>
        <p:spPr>
          <a:xfrm>
            <a:off x="275686" y="2279568"/>
            <a:ext cx="3892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1.  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dirty="0">
                <a:latin typeface="Comic Sans MS" panose="030F0702030302020204" pitchFamily="66" charset="0"/>
              </a:rPr>
              <a:t> Can you tell me about yourself?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 B:</a:t>
            </a:r>
            <a:r>
              <a:rPr lang="en-US" dirty="0">
                <a:latin typeface="Comic Sans MS" panose="030F0702030302020204" pitchFamily="66" charset="0"/>
              </a:rPr>
              <a:t>  Sure. My name’s Ba. I live the _____.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6134EB-5D20-BAE0-2FC2-36B7A00615AC}"/>
              </a:ext>
            </a:extLst>
          </p:cNvPr>
          <p:cNvSpPr txBox="1"/>
          <p:nvPr/>
        </p:nvSpPr>
        <p:spPr>
          <a:xfrm>
            <a:off x="4322645" y="2284944"/>
            <a:ext cx="409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2. 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dirty="0">
                <a:latin typeface="Comic Sans MS" panose="030F0702030302020204" pitchFamily="66" charset="0"/>
              </a:rPr>
              <a:t> Can you tell me about yourself?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 B:</a:t>
            </a:r>
            <a:r>
              <a:rPr lang="en-US" dirty="0">
                <a:latin typeface="Comic Sans MS" panose="030F0702030302020204" pitchFamily="66" charset="0"/>
              </a:rPr>
              <a:t> Well, I’m Minh. I’m in _______.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8EFA9F-00E8-7084-997D-A8E568F7DE98}"/>
              </a:ext>
            </a:extLst>
          </p:cNvPr>
          <p:cNvSpPr txBox="1"/>
          <p:nvPr/>
        </p:nvSpPr>
        <p:spPr>
          <a:xfrm>
            <a:off x="168453" y="4475891"/>
            <a:ext cx="4265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3.  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dirty="0">
                <a:latin typeface="Comic Sans MS" panose="030F0702030302020204" pitchFamily="66" charset="0"/>
              </a:rPr>
              <a:t> Can you ____ me about yourself?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  B:</a:t>
            </a:r>
            <a:r>
              <a:rPr lang="en-US" dirty="0">
                <a:latin typeface="Comic Sans MS" panose="030F0702030302020204" pitchFamily="66" charset="0"/>
              </a:rPr>
              <a:t> Sure. I’m Phong. I live in the _________.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0F0971-5DDF-DBFA-F277-CBE37389EAB5}"/>
              </a:ext>
            </a:extLst>
          </p:cNvPr>
          <p:cNvSpPr txBox="1"/>
          <p:nvPr/>
        </p:nvSpPr>
        <p:spPr>
          <a:xfrm>
            <a:off x="4322645" y="4475891"/>
            <a:ext cx="4945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4.   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A:</a:t>
            </a:r>
            <a:r>
              <a:rPr lang="en-US" dirty="0">
                <a:latin typeface="Comic Sans MS" panose="030F0702030302020204" pitchFamily="66" charset="0"/>
              </a:rPr>
              <a:t> Can you tell me about ________?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     B:</a:t>
            </a:r>
            <a:r>
              <a:rPr lang="en-US" dirty="0">
                <a:latin typeface="Comic Sans MS" panose="030F0702030302020204" pitchFamily="66" charset="0"/>
              </a:rPr>
              <a:t> Well, I’m Andy. I live in the ________________.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C282BF-1921-FBB1-A626-E02565E66632}"/>
              </a:ext>
            </a:extLst>
          </p:cNvPr>
          <p:cNvSpPr txBox="1"/>
          <p:nvPr/>
        </p:nvSpPr>
        <p:spPr>
          <a:xfrm>
            <a:off x="3335487" y="2485282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village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417D81-6ECE-163F-4BFB-29345A31E1EE}"/>
              </a:ext>
            </a:extLst>
          </p:cNvPr>
          <p:cNvSpPr txBox="1"/>
          <p:nvPr/>
        </p:nvSpPr>
        <p:spPr>
          <a:xfrm>
            <a:off x="6671080" y="2495011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Class 5B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8CEC6F-F696-F9E8-BB3F-730A1EEF3765}"/>
              </a:ext>
            </a:extLst>
          </p:cNvPr>
          <p:cNvSpPr txBox="1"/>
          <p:nvPr/>
        </p:nvSpPr>
        <p:spPr>
          <a:xfrm>
            <a:off x="1451461" y="4461763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tell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699F4F-3068-E0C1-7B9D-66A94F44F4B2}"/>
              </a:ext>
            </a:extLst>
          </p:cNvPr>
          <p:cNvSpPr txBox="1"/>
          <p:nvPr/>
        </p:nvSpPr>
        <p:spPr>
          <a:xfrm>
            <a:off x="3137515" y="4673773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city / town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62CDCC-F94A-619B-84A7-9DD701F3C770}"/>
              </a:ext>
            </a:extLst>
          </p:cNvPr>
          <p:cNvSpPr txBox="1"/>
          <p:nvPr/>
        </p:nvSpPr>
        <p:spPr>
          <a:xfrm>
            <a:off x="6767174" y="4452564"/>
            <a:ext cx="878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yourself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CAF062-B787-D240-BCC6-73C95E6609BB}"/>
              </a:ext>
            </a:extLst>
          </p:cNvPr>
          <p:cNvSpPr txBox="1"/>
          <p:nvPr/>
        </p:nvSpPr>
        <p:spPr>
          <a:xfrm>
            <a:off x="7242182" y="4691743"/>
            <a:ext cx="1891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countryside / village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100" y="802279"/>
            <a:ext cx="3118944" cy="148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6082" y="816576"/>
            <a:ext cx="3431793" cy="147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018" y="2940369"/>
            <a:ext cx="3279228" cy="141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24249" y="2932934"/>
            <a:ext cx="3189560" cy="145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47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819397" y="2424249"/>
            <a:ext cx="770708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Let’s sing.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1161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pic>
        <p:nvPicPr>
          <p:cNvPr id="5" name="sound1">
            <a:hlinkClick r:id="" action="ppaction://media"/>
            <a:extLst>
              <a:ext uri="{FF2B5EF4-FFF2-40B4-BE49-F238E27FC236}">
                <a16:creationId xmlns:a16="http://schemas.microsoft.com/office/drawing/2014/main" id="{B75AAB6E-8B5D-4634-AA0A-3528BE02DDE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044875" y="1193616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Unit 1. All about me!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27005" y="2461719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Lesson 1 - </a:t>
            </a: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271221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oogle Shape;1591;p38">
            <a:extLst>
              <a:ext uri="{FF2B5EF4-FFF2-40B4-BE49-F238E27FC236}">
                <a16:creationId xmlns:a16="http://schemas.microsoft.com/office/drawing/2014/main" id="{4153C18E-953A-0401-18A6-34390F0E3EA1}"/>
              </a:ext>
            </a:extLst>
          </p:cNvPr>
          <p:cNvGrpSpPr/>
          <p:nvPr/>
        </p:nvGrpSpPr>
        <p:grpSpPr>
          <a:xfrm>
            <a:off x="6870653" y="3011560"/>
            <a:ext cx="1019168" cy="998865"/>
            <a:chOff x="7157984" y="3426962"/>
            <a:chExt cx="1019168" cy="998865"/>
          </a:xfrm>
        </p:grpSpPr>
        <p:sp>
          <p:nvSpPr>
            <p:cNvPr id="9" name="Google Shape;1592;p38">
              <a:extLst>
                <a:ext uri="{FF2B5EF4-FFF2-40B4-BE49-F238E27FC236}">
                  <a16:creationId xmlns:a16="http://schemas.microsoft.com/office/drawing/2014/main" id="{43954C83-0357-CF70-21B7-86B52C3C1D6D}"/>
                </a:ext>
              </a:extLst>
            </p:cNvPr>
            <p:cNvSpPr/>
            <p:nvPr/>
          </p:nvSpPr>
          <p:spPr>
            <a:xfrm>
              <a:off x="7174200" y="3450800"/>
              <a:ext cx="974678" cy="951149"/>
            </a:xfrm>
            <a:custGeom>
              <a:avLst/>
              <a:gdLst/>
              <a:ahLst/>
              <a:cxnLst/>
              <a:rect l="l" t="t" r="r" b="b"/>
              <a:pathLst>
                <a:path w="27258" h="26600" extrusionOk="0">
                  <a:moveTo>
                    <a:pt x="13267" y="1"/>
                  </a:moveTo>
                  <a:cubicBezTo>
                    <a:pt x="12686" y="1"/>
                    <a:pt x="12104" y="39"/>
                    <a:pt x="11527" y="117"/>
                  </a:cubicBezTo>
                  <a:cubicBezTo>
                    <a:pt x="9070" y="447"/>
                    <a:pt x="5656" y="1387"/>
                    <a:pt x="3315" y="4058"/>
                  </a:cubicBezTo>
                  <a:cubicBezTo>
                    <a:pt x="3183" y="4207"/>
                    <a:pt x="3035" y="4388"/>
                    <a:pt x="2936" y="4520"/>
                  </a:cubicBezTo>
                  <a:cubicBezTo>
                    <a:pt x="1171" y="6812"/>
                    <a:pt x="627" y="9698"/>
                    <a:pt x="347" y="11924"/>
                  </a:cubicBezTo>
                  <a:cubicBezTo>
                    <a:pt x="0" y="14595"/>
                    <a:pt x="99" y="16706"/>
                    <a:pt x="660" y="18569"/>
                  </a:cubicBezTo>
                  <a:cubicBezTo>
                    <a:pt x="1649" y="21669"/>
                    <a:pt x="4139" y="24275"/>
                    <a:pt x="7338" y="25544"/>
                  </a:cubicBezTo>
                  <a:cubicBezTo>
                    <a:pt x="7883" y="25775"/>
                    <a:pt x="8443" y="25957"/>
                    <a:pt x="9053" y="26105"/>
                  </a:cubicBezTo>
                  <a:cubicBezTo>
                    <a:pt x="10306" y="26435"/>
                    <a:pt x="11642" y="26600"/>
                    <a:pt x="13077" y="26600"/>
                  </a:cubicBezTo>
                  <a:cubicBezTo>
                    <a:pt x="14165" y="26600"/>
                    <a:pt x="15319" y="26501"/>
                    <a:pt x="16490" y="26319"/>
                  </a:cubicBezTo>
                  <a:cubicBezTo>
                    <a:pt x="19359" y="25841"/>
                    <a:pt x="22031" y="24225"/>
                    <a:pt x="24009" y="21801"/>
                  </a:cubicBezTo>
                  <a:lnTo>
                    <a:pt x="24059" y="21752"/>
                  </a:lnTo>
                  <a:cubicBezTo>
                    <a:pt x="24075" y="21719"/>
                    <a:pt x="24108" y="21702"/>
                    <a:pt x="24141" y="21653"/>
                  </a:cubicBezTo>
                  <a:cubicBezTo>
                    <a:pt x="24174" y="21603"/>
                    <a:pt x="24224" y="21554"/>
                    <a:pt x="24257" y="21505"/>
                  </a:cubicBezTo>
                  <a:lnTo>
                    <a:pt x="24306" y="21472"/>
                  </a:lnTo>
                  <a:cubicBezTo>
                    <a:pt x="24405" y="21340"/>
                    <a:pt x="24488" y="21224"/>
                    <a:pt x="24570" y="21092"/>
                  </a:cubicBezTo>
                  <a:lnTo>
                    <a:pt x="24652" y="20977"/>
                  </a:lnTo>
                  <a:cubicBezTo>
                    <a:pt x="26104" y="18916"/>
                    <a:pt x="26928" y="16541"/>
                    <a:pt x="27043" y="14101"/>
                  </a:cubicBezTo>
                  <a:cubicBezTo>
                    <a:pt x="27258" y="10176"/>
                    <a:pt x="25741" y="6532"/>
                    <a:pt x="22822" y="3795"/>
                  </a:cubicBezTo>
                  <a:cubicBezTo>
                    <a:pt x="20195" y="1366"/>
                    <a:pt x="16734" y="1"/>
                    <a:pt x="13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93;p38">
              <a:extLst>
                <a:ext uri="{FF2B5EF4-FFF2-40B4-BE49-F238E27FC236}">
                  <a16:creationId xmlns:a16="http://schemas.microsoft.com/office/drawing/2014/main" id="{B9384BEB-FD4C-E335-B2FD-806163C76FD1}"/>
                </a:ext>
              </a:extLst>
            </p:cNvPr>
            <p:cNvSpPr/>
            <p:nvPr/>
          </p:nvSpPr>
          <p:spPr>
            <a:xfrm rot="899917">
              <a:off x="7416176" y="3730856"/>
              <a:ext cx="177416" cy="96086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594;p38">
              <a:extLst>
                <a:ext uri="{FF2B5EF4-FFF2-40B4-BE49-F238E27FC236}">
                  <a16:creationId xmlns:a16="http://schemas.microsoft.com/office/drawing/2014/main" id="{43BF842E-6E77-7F1A-7942-3B43ADD1FC32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595;p38">
              <a:extLst>
                <a:ext uri="{FF2B5EF4-FFF2-40B4-BE49-F238E27FC236}">
                  <a16:creationId xmlns:a16="http://schemas.microsoft.com/office/drawing/2014/main" id="{9A0C0DCD-0E1D-C2DE-F9BE-E0B97AEF7A81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596;p38">
              <a:extLst>
                <a:ext uri="{FF2B5EF4-FFF2-40B4-BE49-F238E27FC236}">
                  <a16:creationId xmlns:a16="http://schemas.microsoft.com/office/drawing/2014/main" id="{D141ADDD-3CDF-A7CF-4B02-FE4F24D99A77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597;p38">
              <a:extLst>
                <a:ext uri="{FF2B5EF4-FFF2-40B4-BE49-F238E27FC236}">
                  <a16:creationId xmlns:a16="http://schemas.microsoft.com/office/drawing/2014/main" id="{BEEC5356-0F62-6A78-D404-18481E9CA271}"/>
                </a:ext>
              </a:extLst>
            </p:cNvPr>
            <p:cNvSpPr/>
            <p:nvPr/>
          </p:nvSpPr>
          <p:spPr>
            <a:xfrm rot="899907">
              <a:off x="7248455" y="3521637"/>
              <a:ext cx="838227" cy="809516"/>
            </a:xfrm>
            <a:custGeom>
              <a:avLst/>
              <a:gdLst/>
              <a:ahLst/>
              <a:cxnLst/>
              <a:rect l="l" t="t" r="r" b="b"/>
              <a:pathLst>
                <a:path w="7328" h="7077" extrusionOk="0">
                  <a:moveTo>
                    <a:pt x="3514" y="0"/>
                  </a:moveTo>
                  <a:cubicBezTo>
                    <a:pt x="3365" y="0"/>
                    <a:pt x="3215" y="10"/>
                    <a:pt x="3066" y="29"/>
                  </a:cubicBezTo>
                  <a:cubicBezTo>
                    <a:pt x="2215" y="140"/>
                    <a:pt x="1336" y="472"/>
                    <a:pt x="783" y="1178"/>
                  </a:cubicBezTo>
                  <a:cubicBezTo>
                    <a:pt x="347" y="1745"/>
                    <a:pt x="180" y="2479"/>
                    <a:pt x="97" y="3185"/>
                  </a:cubicBezTo>
                  <a:cubicBezTo>
                    <a:pt x="21" y="3787"/>
                    <a:pt x="1" y="4416"/>
                    <a:pt x="174" y="4984"/>
                  </a:cubicBezTo>
                  <a:cubicBezTo>
                    <a:pt x="443" y="5835"/>
                    <a:pt x="1135" y="6493"/>
                    <a:pt x="1924" y="6804"/>
                  </a:cubicBezTo>
                  <a:cubicBezTo>
                    <a:pt x="2402" y="6998"/>
                    <a:pt x="2918" y="7077"/>
                    <a:pt x="3436" y="7077"/>
                  </a:cubicBezTo>
                  <a:cubicBezTo>
                    <a:pt x="3767" y="7077"/>
                    <a:pt x="4099" y="7045"/>
                    <a:pt x="4423" y="6991"/>
                  </a:cubicBezTo>
                  <a:cubicBezTo>
                    <a:pt x="5911" y="6749"/>
                    <a:pt x="7142" y="5351"/>
                    <a:pt x="7218" y="3759"/>
                  </a:cubicBezTo>
                  <a:cubicBezTo>
                    <a:pt x="7328" y="1581"/>
                    <a:pt x="5445" y="0"/>
                    <a:pt x="3514" y="0"/>
                  </a:cubicBezTo>
                  <a:close/>
                </a:path>
              </a:pathLst>
            </a:custGeom>
            <a:solidFill>
              <a:srgbClr val="FCC2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98;p38">
              <a:extLst>
                <a:ext uri="{FF2B5EF4-FFF2-40B4-BE49-F238E27FC236}">
                  <a16:creationId xmlns:a16="http://schemas.microsoft.com/office/drawing/2014/main" id="{6E7CB051-D2CE-2E01-C930-11215C575AB4}"/>
                </a:ext>
              </a:extLst>
            </p:cNvPr>
            <p:cNvSpPr/>
            <p:nvPr/>
          </p:nvSpPr>
          <p:spPr>
            <a:xfrm rot="899907">
              <a:off x="7755623" y="3605023"/>
              <a:ext cx="224541" cy="110498"/>
            </a:xfrm>
            <a:custGeom>
              <a:avLst/>
              <a:gdLst/>
              <a:ahLst/>
              <a:cxnLst/>
              <a:rect l="l" t="t" r="r" b="b"/>
              <a:pathLst>
                <a:path w="1963" h="966" extrusionOk="0">
                  <a:moveTo>
                    <a:pt x="355" y="0"/>
                  </a:moveTo>
                  <a:cubicBezTo>
                    <a:pt x="264" y="0"/>
                    <a:pt x="177" y="7"/>
                    <a:pt x="97" y="20"/>
                  </a:cubicBezTo>
                  <a:cubicBezTo>
                    <a:pt x="0" y="41"/>
                    <a:pt x="49" y="165"/>
                    <a:pt x="118" y="179"/>
                  </a:cubicBezTo>
                  <a:cubicBezTo>
                    <a:pt x="464" y="221"/>
                    <a:pt x="761" y="290"/>
                    <a:pt x="1073" y="442"/>
                  </a:cubicBezTo>
                  <a:cubicBezTo>
                    <a:pt x="1336" y="574"/>
                    <a:pt x="1516" y="816"/>
                    <a:pt x="1765" y="947"/>
                  </a:cubicBezTo>
                  <a:cubicBezTo>
                    <a:pt x="1786" y="960"/>
                    <a:pt x="1808" y="966"/>
                    <a:pt x="1828" y="966"/>
                  </a:cubicBezTo>
                  <a:cubicBezTo>
                    <a:pt x="1905" y="966"/>
                    <a:pt x="1962" y="881"/>
                    <a:pt x="1924" y="788"/>
                  </a:cubicBezTo>
                  <a:cubicBezTo>
                    <a:pt x="1685" y="263"/>
                    <a:pt x="931" y="0"/>
                    <a:pt x="355" y="0"/>
                  </a:cubicBezTo>
                  <a:close/>
                </a:path>
              </a:pathLst>
            </a:custGeom>
            <a:solidFill>
              <a:srgbClr val="F1DF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599;p38">
              <a:extLst>
                <a:ext uri="{FF2B5EF4-FFF2-40B4-BE49-F238E27FC236}">
                  <a16:creationId xmlns:a16="http://schemas.microsoft.com/office/drawing/2014/main" id="{B42C8D95-DC5F-6575-35E1-E2AF78D65C4D}"/>
                </a:ext>
              </a:extLst>
            </p:cNvPr>
            <p:cNvSpPr/>
            <p:nvPr/>
          </p:nvSpPr>
          <p:spPr>
            <a:xfrm rot="899907">
              <a:off x="7235694" y="3623508"/>
              <a:ext cx="775085" cy="698904"/>
            </a:xfrm>
            <a:custGeom>
              <a:avLst/>
              <a:gdLst/>
              <a:ahLst/>
              <a:cxnLst/>
              <a:rect l="l" t="t" r="r" b="b"/>
              <a:pathLst>
                <a:path w="6776" h="6110" extrusionOk="0">
                  <a:moveTo>
                    <a:pt x="955" y="0"/>
                  </a:moveTo>
                  <a:lnTo>
                    <a:pt x="955" y="0"/>
                  </a:lnTo>
                  <a:cubicBezTo>
                    <a:pt x="893" y="62"/>
                    <a:pt x="831" y="132"/>
                    <a:pt x="782" y="201"/>
                  </a:cubicBezTo>
                  <a:cubicBezTo>
                    <a:pt x="346" y="761"/>
                    <a:pt x="187" y="1502"/>
                    <a:pt x="97" y="2208"/>
                  </a:cubicBezTo>
                  <a:cubicBezTo>
                    <a:pt x="21" y="2803"/>
                    <a:pt x="0" y="3439"/>
                    <a:pt x="173" y="4007"/>
                  </a:cubicBezTo>
                  <a:cubicBezTo>
                    <a:pt x="443" y="4858"/>
                    <a:pt x="1135" y="5516"/>
                    <a:pt x="1924" y="5827"/>
                  </a:cubicBezTo>
                  <a:cubicBezTo>
                    <a:pt x="2409" y="6027"/>
                    <a:pt x="2925" y="6109"/>
                    <a:pt x="3446" y="6109"/>
                  </a:cubicBezTo>
                  <a:cubicBezTo>
                    <a:pt x="3772" y="6109"/>
                    <a:pt x="4100" y="6077"/>
                    <a:pt x="4423" y="6021"/>
                  </a:cubicBezTo>
                  <a:cubicBezTo>
                    <a:pt x="5412" y="5862"/>
                    <a:pt x="6277" y="5190"/>
                    <a:pt x="6776" y="4291"/>
                  </a:cubicBezTo>
                  <a:lnTo>
                    <a:pt x="6776" y="4291"/>
                  </a:lnTo>
                  <a:cubicBezTo>
                    <a:pt x="6118" y="4768"/>
                    <a:pt x="5350" y="5066"/>
                    <a:pt x="4554" y="5107"/>
                  </a:cubicBezTo>
                  <a:cubicBezTo>
                    <a:pt x="4496" y="5110"/>
                    <a:pt x="4438" y="5112"/>
                    <a:pt x="4379" y="5112"/>
                  </a:cubicBezTo>
                  <a:cubicBezTo>
                    <a:pt x="3176" y="5112"/>
                    <a:pt x="1960" y="4503"/>
                    <a:pt x="1274" y="3453"/>
                  </a:cubicBezTo>
                  <a:cubicBezTo>
                    <a:pt x="616" y="2457"/>
                    <a:pt x="492" y="1100"/>
                    <a:pt x="955" y="0"/>
                  </a:cubicBezTo>
                  <a:close/>
                </a:path>
              </a:pathLst>
            </a:custGeom>
            <a:solidFill>
              <a:srgbClr val="FA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600;p38">
              <a:extLst>
                <a:ext uri="{FF2B5EF4-FFF2-40B4-BE49-F238E27FC236}">
                  <a16:creationId xmlns:a16="http://schemas.microsoft.com/office/drawing/2014/main" id="{BAC96C63-4478-3C95-E0C5-9660FF54DBC3}"/>
                </a:ext>
              </a:extLst>
            </p:cNvPr>
            <p:cNvSpPr/>
            <p:nvPr/>
          </p:nvSpPr>
          <p:spPr>
            <a:xfrm rot="899907">
              <a:off x="7416176" y="3730855"/>
              <a:ext cx="177414" cy="96085"/>
            </a:xfrm>
            <a:custGeom>
              <a:avLst/>
              <a:gdLst/>
              <a:ahLst/>
              <a:cxnLst/>
              <a:rect l="l" t="t" r="r" b="b"/>
              <a:pathLst>
                <a:path w="1551" h="840" extrusionOk="0">
                  <a:moveTo>
                    <a:pt x="769" y="0"/>
                  </a:moveTo>
                  <a:cubicBezTo>
                    <a:pt x="380" y="0"/>
                    <a:pt x="63" y="332"/>
                    <a:pt x="10" y="715"/>
                  </a:cubicBezTo>
                  <a:cubicBezTo>
                    <a:pt x="0" y="754"/>
                    <a:pt x="32" y="794"/>
                    <a:pt x="71" y="794"/>
                  </a:cubicBezTo>
                  <a:cubicBezTo>
                    <a:pt x="87" y="794"/>
                    <a:pt x="104" y="787"/>
                    <a:pt x="121" y="771"/>
                  </a:cubicBezTo>
                  <a:cubicBezTo>
                    <a:pt x="328" y="591"/>
                    <a:pt x="432" y="300"/>
                    <a:pt x="750" y="279"/>
                  </a:cubicBezTo>
                  <a:cubicBezTo>
                    <a:pt x="762" y="278"/>
                    <a:pt x="773" y="278"/>
                    <a:pt x="784" y="278"/>
                  </a:cubicBezTo>
                  <a:cubicBezTo>
                    <a:pt x="1070" y="278"/>
                    <a:pt x="1178" y="618"/>
                    <a:pt x="1332" y="798"/>
                  </a:cubicBezTo>
                  <a:cubicBezTo>
                    <a:pt x="1354" y="827"/>
                    <a:pt x="1385" y="840"/>
                    <a:pt x="1417" y="840"/>
                  </a:cubicBezTo>
                  <a:cubicBezTo>
                    <a:pt x="1483" y="840"/>
                    <a:pt x="1551" y="785"/>
                    <a:pt x="1546" y="715"/>
                  </a:cubicBezTo>
                  <a:cubicBezTo>
                    <a:pt x="1498" y="383"/>
                    <a:pt x="1172" y="30"/>
                    <a:pt x="826" y="2"/>
                  </a:cubicBezTo>
                  <a:cubicBezTo>
                    <a:pt x="807" y="1"/>
                    <a:pt x="788" y="0"/>
                    <a:pt x="769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601;p38">
              <a:extLst>
                <a:ext uri="{FF2B5EF4-FFF2-40B4-BE49-F238E27FC236}">
                  <a16:creationId xmlns:a16="http://schemas.microsoft.com/office/drawing/2014/main" id="{B905C538-D350-561F-47D3-7F1258E82638}"/>
                </a:ext>
              </a:extLst>
            </p:cNvPr>
            <p:cNvSpPr/>
            <p:nvPr/>
          </p:nvSpPr>
          <p:spPr>
            <a:xfrm rot="899917">
              <a:off x="7769964" y="3825690"/>
              <a:ext cx="177759" cy="96086"/>
            </a:xfrm>
            <a:custGeom>
              <a:avLst/>
              <a:gdLst/>
              <a:ahLst/>
              <a:cxnLst/>
              <a:rect l="l" t="t" r="r" b="b"/>
              <a:pathLst>
                <a:path w="1554" h="840" extrusionOk="0">
                  <a:moveTo>
                    <a:pt x="782" y="0"/>
                  </a:moveTo>
                  <a:cubicBezTo>
                    <a:pt x="763" y="0"/>
                    <a:pt x="744" y="1"/>
                    <a:pt x="725" y="2"/>
                  </a:cubicBezTo>
                  <a:cubicBezTo>
                    <a:pt x="379" y="30"/>
                    <a:pt x="53" y="383"/>
                    <a:pt x="5" y="715"/>
                  </a:cubicBezTo>
                  <a:cubicBezTo>
                    <a:pt x="0" y="785"/>
                    <a:pt x="69" y="840"/>
                    <a:pt x="135" y="840"/>
                  </a:cubicBezTo>
                  <a:cubicBezTo>
                    <a:pt x="166" y="840"/>
                    <a:pt x="197" y="827"/>
                    <a:pt x="220" y="798"/>
                  </a:cubicBezTo>
                  <a:cubicBezTo>
                    <a:pt x="373" y="618"/>
                    <a:pt x="481" y="278"/>
                    <a:pt x="767" y="278"/>
                  </a:cubicBezTo>
                  <a:cubicBezTo>
                    <a:pt x="778" y="278"/>
                    <a:pt x="789" y="278"/>
                    <a:pt x="801" y="279"/>
                  </a:cubicBezTo>
                  <a:cubicBezTo>
                    <a:pt x="1119" y="300"/>
                    <a:pt x="1223" y="591"/>
                    <a:pt x="1431" y="771"/>
                  </a:cubicBezTo>
                  <a:cubicBezTo>
                    <a:pt x="1447" y="787"/>
                    <a:pt x="1464" y="794"/>
                    <a:pt x="1481" y="794"/>
                  </a:cubicBezTo>
                  <a:cubicBezTo>
                    <a:pt x="1520" y="794"/>
                    <a:pt x="1553" y="754"/>
                    <a:pt x="1548" y="715"/>
                  </a:cubicBezTo>
                  <a:cubicBezTo>
                    <a:pt x="1489" y="332"/>
                    <a:pt x="1171" y="0"/>
                    <a:pt x="782" y="0"/>
                  </a:cubicBezTo>
                  <a:close/>
                </a:path>
              </a:pathLst>
            </a:custGeom>
            <a:solidFill>
              <a:srgbClr val="5757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602;p38">
              <a:extLst>
                <a:ext uri="{FF2B5EF4-FFF2-40B4-BE49-F238E27FC236}">
                  <a16:creationId xmlns:a16="http://schemas.microsoft.com/office/drawing/2014/main" id="{CBB4886E-17B3-EE6D-CCD3-1D59B35FABC8}"/>
                </a:ext>
              </a:extLst>
            </p:cNvPr>
            <p:cNvSpPr/>
            <p:nvPr/>
          </p:nvSpPr>
          <p:spPr>
            <a:xfrm rot="899917">
              <a:off x="7370928" y="3982619"/>
              <a:ext cx="487751" cy="205441"/>
            </a:xfrm>
            <a:custGeom>
              <a:avLst/>
              <a:gdLst/>
              <a:ahLst/>
              <a:cxnLst/>
              <a:rect l="l" t="t" r="r" b="b"/>
              <a:pathLst>
                <a:path w="4264" h="1796" extrusionOk="0">
                  <a:moveTo>
                    <a:pt x="2484" y="0"/>
                  </a:moveTo>
                  <a:cubicBezTo>
                    <a:pt x="1354" y="0"/>
                    <a:pt x="96" y="53"/>
                    <a:pt x="77" y="155"/>
                  </a:cubicBezTo>
                  <a:cubicBezTo>
                    <a:pt x="1" y="591"/>
                    <a:pt x="527" y="1775"/>
                    <a:pt x="2132" y="1795"/>
                  </a:cubicBezTo>
                  <a:cubicBezTo>
                    <a:pt x="2139" y="1795"/>
                    <a:pt x="2147" y="1796"/>
                    <a:pt x="2154" y="1796"/>
                  </a:cubicBezTo>
                  <a:cubicBezTo>
                    <a:pt x="3736" y="1796"/>
                    <a:pt x="4264" y="258"/>
                    <a:pt x="4250" y="107"/>
                  </a:cubicBezTo>
                  <a:cubicBezTo>
                    <a:pt x="4247" y="35"/>
                    <a:pt x="3408" y="0"/>
                    <a:pt x="2484" y="0"/>
                  </a:cubicBezTo>
                  <a:close/>
                </a:path>
              </a:pathLst>
            </a:custGeom>
            <a:solidFill>
              <a:srgbClr val="FF91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603;p38">
              <a:extLst>
                <a:ext uri="{FF2B5EF4-FFF2-40B4-BE49-F238E27FC236}">
                  <a16:creationId xmlns:a16="http://schemas.microsoft.com/office/drawing/2014/main" id="{2F864B7D-9ACA-A29A-505A-4F20C32B87CD}"/>
                </a:ext>
              </a:extLst>
            </p:cNvPr>
            <p:cNvSpPr/>
            <p:nvPr/>
          </p:nvSpPr>
          <p:spPr>
            <a:xfrm rot="899917">
              <a:off x="7391935" y="3984945"/>
              <a:ext cx="479743" cy="92426"/>
            </a:xfrm>
            <a:custGeom>
              <a:avLst/>
              <a:gdLst/>
              <a:ahLst/>
              <a:cxnLst/>
              <a:rect l="l" t="t" r="r" b="b"/>
              <a:pathLst>
                <a:path w="4194" h="808" extrusionOk="0">
                  <a:moveTo>
                    <a:pt x="2464" y="1"/>
                  </a:moveTo>
                  <a:cubicBezTo>
                    <a:pt x="1326" y="1"/>
                    <a:pt x="40" y="53"/>
                    <a:pt x="21" y="157"/>
                  </a:cubicBezTo>
                  <a:cubicBezTo>
                    <a:pt x="0" y="316"/>
                    <a:pt x="49" y="559"/>
                    <a:pt x="187" y="808"/>
                  </a:cubicBezTo>
                  <a:cubicBezTo>
                    <a:pt x="727" y="559"/>
                    <a:pt x="1350" y="462"/>
                    <a:pt x="1945" y="413"/>
                  </a:cubicBezTo>
                  <a:cubicBezTo>
                    <a:pt x="2137" y="396"/>
                    <a:pt x="2327" y="378"/>
                    <a:pt x="2516" y="378"/>
                  </a:cubicBezTo>
                  <a:cubicBezTo>
                    <a:pt x="2626" y="378"/>
                    <a:pt x="2735" y="384"/>
                    <a:pt x="2845" y="400"/>
                  </a:cubicBezTo>
                  <a:cubicBezTo>
                    <a:pt x="3218" y="455"/>
                    <a:pt x="3571" y="607"/>
                    <a:pt x="3883" y="808"/>
                  </a:cubicBezTo>
                  <a:cubicBezTo>
                    <a:pt x="4104" y="469"/>
                    <a:pt x="4194" y="171"/>
                    <a:pt x="4187" y="102"/>
                  </a:cubicBezTo>
                  <a:cubicBezTo>
                    <a:pt x="4187" y="34"/>
                    <a:pt x="3373" y="1"/>
                    <a:pt x="2464" y="1"/>
                  </a:cubicBezTo>
                  <a:close/>
                </a:path>
              </a:pathLst>
            </a:custGeom>
            <a:solidFill>
              <a:srgbClr val="FF53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1604;p38">
            <a:extLst>
              <a:ext uri="{FF2B5EF4-FFF2-40B4-BE49-F238E27FC236}">
                <a16:creationId xmlns:a16="http://schemas.microsoft.com/office/drawing/2014/main" id="{76E4DCB2-7201-0D5C-D384-40D12F5F2F77}"/>
              </a:ext>
            </a:extLst>
          </p:cNvPr>
          <p:cNvGrpSpPr/>
          <p:nvPr/>
        </p:nvGrpSpPr>
        <p:grpSpPr>
          <a:xfrm>
            <a:off x="1390380" y="2943084"/>
            <a:ext cx="1402842" cy="1135218"/>
            <a:chOff x="1111254" y="3163576"/>
            <a:chExt cx="1206947" cy="1292886"/>
          </a:xfrm>
        </p:grpSpPr>
        <p:sp>
          <p:nvSpPr>
            <p:cNvPr id="22" name="Google Shape;1605;p38">
              <a:extLst>
                <a:ext uri="{FF2B5EF4-FFF2-40B4-BE49-F238E27FC236}">
                  <a16:creationId xmlns:a16="http://schemas.microsoft.com/office/drawing/2014/main" id="{E1605D55-3261-EA41-EFA1-BA3D46C208EC}"/>
                </a:ext>
              </a:extLst>
            </p:cNvPr>
            <p:cNvSpPr/>
            <p:nvPr/>
          </p:nvSpPr>
          <p:spPr>
            <a:xfrm>
              <a:off x="1111254" y="3163576"/>
              <a:ext cx="1206947" cy="1292886"/>
            </a:xfrm>
            <a:custGeom>
              <a:avLst/>
              <a:gdLst/>
              <a:ahLst/>
              <a:cxnLst/>
              <a:rect l="l" t="t" r="r" b="b"/>
              <a:pathLst>
                <a:path w="32321" h="34627" extrusionOk="0">
                  <a:moveTo>
                    <a:pt x="8777" y="1"/>
                  </a:moveTo>
                  <a:cubicBezTo>
                    <a:pt x="8522" y="1"/>
                    <a:pt x="8262" y="21"/>
                    <a:pt x="7998" y="64"/>
                  </a:cubicBezTo>
                  <a:cubicBezTo>
                    <a:pt x="7834" y="97"/>
                    <a:pt x="7669" y="130"/>
                    <a:pt x="7471" y="196"/>
                  </a:cubicBezTo>
                  <a:lnTo>
                    <a:pt x="7454" y="196"/>
                  </a:lnTo>
                  <a:cubicBezTo>
                    <a:pt x="4206" y="1103"/>
                    <a:pt x="2689" y="4830"/>
                    <a:pt x="3315" y="7716"/>
                  </a:cubicBezTo>
                  <a:cubicBezTo>
                    <a:pt x="3332" y="7781"/>
                    <a:pt x="3332" y="7847"/>
                    <a:pt x="3381" y="7880"/>
                  </a:cubicBezTo>
                  <a:cubicBezTo>
                    <a:pt x="3596" y="8705"/>
                    <a:pt x="4470" y="9018"/>
                    <a:pt x="5607" y="9035"/>
                  </a:cubicBezTo>
                  <a:cubicBezTo>
                    <a:pt x="3266" y="10898"/>
                    <a:pt x="1518" y="13520"/>
                    <a:pt x="792" y="16636"/>
                  </a:cubicBezTo>
                  <a:cubicBezTo>
                    <a:pt x="1" y="20083"/>
                    <a:pt x="545" y="23710"/>
                    <a:pt x="2326" y="26745"/>
                  </a:cubicBezTo>
                  <a:cubicBezTo>
                    <a:pt x="2145" y="26975"/>
                    <a:pt x="1980" y="27239"/>
                    <a:pt x="1848" y="27503"/>
                  </a:cubicBezTo>
                  <a:cubicBezTo>
                    <a:pt x="1848" y="27536"/>
                    <a:pt x="1831" y="27536"/>
                    <a:pt x="1831" y="27553"/>
                  </a:cubicBezTo>
                  <a:cubicBezTo>
                    <a:pt x="1749" y="27783"/>
                    <a:pt x="1452" y="28476"/>
                    <a:pt x="1699" y="29201"/>
                  </a:cubicBezTo>
                  <a:cubicBezTo>
                    <a:pt x="1699" y="29218"/>
                    <a:pt x="1732" y="29234"/>
                    <a:pt x="1732" y="29267"/>
                  </a:cubicBezTo>
                  <a:cubicBezTo>
                    <a:pt x="1999" y="29935"/>
                    <a:pt x="2655" y="30364"/>
                    <a:pt x="3323" y="30364"/>
                  </a:cubicBezTo>
                  <a:cubicBezTo>
                    <a:pt x="3481" y="30364"/>
                    <a:pt x="3639" y="30340"/>
                    <a:pt x="3794" y="30290"/>
                  </a:cubicBezTo>
                  <a:lnTo>
                    <a:pt x="4024" y="30224"/>
                  </a:lnTo>
                  <a:cubicBezTo>
                    <a:pt x="4321" y="30125"/>
                    <a:pt x="4519" y="29944"/>
                    <a:pt x="4668" y="29729"/>
                  </a:cubicBezTo>
                  <a:cubicBezTo>
                    <a:pt x="4997" y="30042"/>
                    <a:pt x="5327" y="30339"/>
                    <a:pt x="5673" y="30603"/>
                  </a:cubicBezTo>
                  <a:cubicBezTo>
                    <a:pt x="6119" y="30949"/>
                    <a:pt x="6531" y="31246"/>
                    <a:pt x="6943" y="31494"/>
                  </a:cubicBezTo>
                  <a:cubicBezTo>
                    <a:pt x="8213" y="32269"/>
                    <a:pt x="9598" y="32846"/>
                    <a:pt x="11032" y="33192"/>
                  </a:cubicBezTo>
                  <a:cubicBezTo>
                    <a:pt x="12063" y="33438"/>
                    <a:pt x="13115" y="33559"/>
                    <a:pt x="14169" y="33559"/>
                  </a:cubicBezTo>
                  <a:cubicBezTo>
                    <a:pt x="15374" y="33559"/>
                    <a:pt x="16581" y="33401"/>
                    <a:pt x="17760" y="33093"/>
                  </a:cubicBezTo>
                  <a:cubicBezTo>
                    <a:pt x="18008" y="33571"/>
                    <a:pt x="18387" y="34000"/>
                    <a:pt x="18849" y="34280"/>
                  </a:cubicBezTo>
                  <a:cubicBezTo>
                    <a:pt x="19228" y="34495"/>
                    <a:pt x="19591" y="34627"/>
                    <a:pt x="19970" y="34627"/>
                  </a:cubicBezTo>
                  <a:cubicBezTo>
                    <a:pt x="20382" y="34627"/>
                    <a:pt x="20761" y="34478"/>
                    <a:pt x="21075" y="34214"/>
                  </a:cubicBezTo>
                  <a:cubicBezTo>
                    <a:pt x="21652" y="33687"/>
                    <a:pt x="21800" y="32846"/>
                    <a:pt x="21454" y="32021"/>
                  </a:cubicBezTo>
                  <a:cubicBezTo>
                    <a:pt x="21404" y="31889"/>
                    <a:pt x="21338" y="31757"/>
                    <a:pt x="21305" y="31625"/>
                  </a:cubicBezTo>
                  <a:cubicBezTo>
                    <a:pt x="24504" y="29713"/>
                    <a:pt x="26764" y="26596"/>
                    <a:pt x="27638" y="22968"/>
                  </a:cubicBezTo>
                  <a:cubicBezTo>
                    <a:pt x="28248" y="20297"/>
                    <a:pt x="28050" y="17609"/>
                    <a:pt x="27176" y="15185"/>
                  </a:cubicBezTo>
                  <a:lnTo>
                    <a:pt x="27176" y="15185"/>
                  </a:lnTo>
                  <a:cubicBezTo>
                    <a:pt x="27440" y="15284"/>
                    <a:pt x="27753" y="15383"/>
                    <a:pt x="28066" y="15383"/>
                  </a:cubicBezTo>
                  <a:cubicBezTo>
                    <a:pt x="28330" y="15383"/>
                    <a:pt x="28577" y="15334"/>
                    <a:pt x="28825" y="15169"/>
                  </a:cubicBezTo>
                  <a:cubicBezTo>
                    <a:pt x="28891" y="15119"/>
                    <a:pt x="28973" y="15086"/>
                    <a:pt x="29039" y="15037"/>
                  </a:cubicBezTo>
                  <a:cubicBezTo>
                    <a:pt x="31298" y="13108"/>
                    <a:pt x="32321" y="9447"/>
                    <a:pt x="30292" y="6973"/>
                  </a:cubicBezTo>
                  <a:cubicBezTo>
                    <a:pt x="29946" y="6561"/>
                    <a:pt x="29484" y="6050"/>
                    <a:pt x="28874" y="5786"/>
                  </a:cubicBezTo>
                  <a:cubicBezTo>
                    <a:pt x="27984" y="5268"/>
                    <a:pt x="26941" y="5017"/>
                    <a:pt x="25877" y="5017"/>
                  </a:cubicBezTo>
                  <a:cubicBezTo>
                    <a:pt x="24300" y="5017"/>
                    <a:pt x="22678" y="5567"/>
                    <a:pt x="21437" y="6611"/>
                  </a:cubicBezTo>
                  <a:cubicBezTo>
                    <a:pt x="21322" y="6677"/>
                    <a:pt x="21240" y="6726"/>
                    <a:pt x="21157" y="6792"/>
                  </a:cubicBezTo>
                  <a:cubicBezTo>
                    <a:pt x="20943" y="7023"/>
                    <a:pt x="20811" y="7287"/>
                    <a:pt x="20778" y="7600"/>
                  </a:cubicBezTo>
                  <a:cubicBezTo>
                    <a:pt x="20646" y="7534"/>
                    <a:pt x="20530" y="7452"/>
                    <a:pt x="20382" y="7386"/>
                  </a:cubicBezTo>
                  <a:cubicBezTo>
                    <a:pt x="20498" y="7204"/>
                    <a:pt x="20613" y="7006"/>
                    <a:pt x="20662" y="6776"/>
                  </a:cubicBezTo>
                  <a:cubicBezTo>
                    <a:pt x="20811" y="6446"/>
                    <a:pt x="20811" y="6067"/>
                    <a:pt x="20662" y="5770"/>
                  </a:cubicBezTo>
                  <a:cubicBezTo>
                    <a:pt x="20530" y="5407"/>
                    <a:pt x="20250" y="5143"/>
                    <a:pt x="19838" y="4978"/>
                  </a:cubicBezTo>
                  <a:cubicBezTo>
                    <a:pt x="19376" y="4780"/>
                    <a:pt x="18915" y="4648"/>
                    <a:pt x="18436" y="4550"/>
                  </a:cubicBezTo>
                  <a:lnTo>
                    <a:pt x="18387" y="4550"/>
                  </a:lnTo>
                  <a:cubicBezTo>
                    <a:pt x="18337" y="4550"/>
                    <a:pt x="18271" y="4533"/>
                    <a:pt x="18222" y="4500"/>
                  </a:cubicBezTo>
                  <a:cubicBezTo>
                    <a:pt x="18012" y="4458"/>
                    <a:pt x="17742" y="4403"/>
                    <a:pt x="17455" y="4403"/>
                  </a:cubicBezTo>
                  <a:cubicBezTo>
                    <a:pt x="17180" y="4403"/>
                    <a:pt x="16889" y="4454"/>
                    <a:pt x="16622" y="4615"/>
                  </a:cubicBezTo>
                  <a:cubicBezTo>
                    <a:pt x="16359" y="4747"/>
                    <a:pt x="16029" y="5077"/>
                    <a:pt x="15930" y="5720"/>
                  </a:cubicBezTo>
                  <a:cubicBezTo>
                    <a:pt x="15913" y="5803"/>
                    <a:pt x="15880" y="5935"/>
                    <a:pt x="15880" y="6100"/>
                  </a:cubicBezTo>
                  <a:cubicBezTo>
                    <a:pt x="15303" y="6034"/>
                    <a:pt x="14759" y="5984"/>
                    <a:pt x="14198" y="5984"/>
                  </a:cubicBezTo>
                  <a:cubicBezTo>
                    <a:pt x="14347" y="5687"/>
                    <a:pt x="14380" y="5358"/>
                    <a:pt x="14297" y="5061"/>
                  </a:cubicBezTo>
                  <a:lnTo>
                    <a:pt x="14297" y="5044"/>
                  </a:lnTo>
                  <a:cubicBezTo>
                    <a:pt x="13814" y="2446"/>
                    <a:pt x="11560" y="1"/>
                    <a:pt x="8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accent6">
                  <a:alpha val="2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1606;p38">
              <a:extLst>
                <a:ext uri="{FF2B5EF4-FFF2-40B4-BE49-F238E27FC236}">
                  <a16:creationId xmlns:a16="http://schemas.microsoft.com/office/drawing/2014/main" id="{BD54F877-4D26-AADE-E033-C5B428FB5158}"/>
                </a:ext>
              </a:extLst>
            </p:cNvPr>
            <p:cNvGrpSpPr/>
            <p:nvPr/>
          </p:nvGrpSpPr>
          <p:grpSpPr>
            <a:xfrm>
              <a:off x="1156065" y="3210259"/>
              <a:ext cx="1093954" cy="1182046"/>
              <a:chOff x="441325" y="3000675"/>
              <a:chExt cx="1887103" cy="2039065"/>
            </a:xfrm>
          </p:grpSpPr>
          <p:sp>
            <p:nvSpPr>
              <p:cNvPr id="24" name="Google Shape;1607;p38">
                <a:extLst>
                  <a:ext uri="{FF2B5EF4-FFF2-40B4-BE49-F238E27FC236}">
                    <a16:creationId xmlns:a16="http://schemas.microsoft.com/office/drawing/2014/main" id="{9C151141-17FD-DB8E-A076-EF81E7B761EC}"/>
                  </a:ext>
                </a:extLst>
              </p:cNvPr>
              <p:cNvSpPr/>
              <p:nvPr/>
            </p:nvSpPr>
            <p:spPr>
              <a:xfrm>
                <a:off x="1440158" y="3277540"/>
                <a:ext cx="178999" cy="160621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75" extrusionOk="0">
                    <a:moveTo>
                      <a:pt x="226" y="1"/>
                    </a:moveTo>
                    <a:cubicBezTo>
                      <a:pt x="176" y="1"/>
                      <a:pt x="131" y="8"/>
                      <a:pt x="97" y="30"/>
                    </a:cubicBezTo>
                    <a:cubicBezTo>
                      <a:pt x="42" y="50"/>
                      <a:pt x="28" y="119"/>
                      <a:pt x="21" y="182"/>
                    </a:cubicBezTo>
                    <a:cubicBezTo>
                      <a:pt x="7" y="237"/>
                      <a:pt x="0" y="292"/>
                      <a:pt x="28" y="348"/>
                    </a:cubicBezTo>
                    <a:cubicBezTo>
                      <a:pt x="90" y="479"/>
                      <a:pt x="298" y="376"/>
                      <a:pt x="339" y="521"/>
                    </a:cubicBezTo>
                    <a:cubicBezTo>
                      <a:pt x="215" y="652"/>
                      <a:pt x="139" y="812"/>
                      <a:pt x="97" y="998"/>
                    </a:cubicBezTo>
                    <a:lnTo>
                      <a:pt x="443" y="1075"/>
                    </a:lnTo>
                    <a:cubicBezTo>
                      <a:pt x="471" y="888"/>
                      <a:pt x="519" y="749"/>
                      <a:pt x="623" y="604"/>
                    </a:cubicBezTo>
                    <a:cubicBezTo>
                      <a:pt x="630" y="590"/>
                      <a:pt x="644" y="576"/>
                      <a:pt x="658" y="569"/>
                    </a:cubicBezTo>
                    <a:cubicBezTo>
                      <a:pt x="664" y="567"/>
                      <a:pt x="671" y="566"/>
                      <a:pt x="677" y="566"/>
                    </a:cubicBezTo>
                    <a:cubicBezTo>
                      <a:pt x="688" y="566"/>
                      <a:pt x="699" y="569"/>
                      <a:pt x="713" y="569"/>
                    </a:cubicBezTo>
                    <a:cubicBezTo>
                      <a:pt x="803" y="590"/>
                      <a:pt x="907" y="597"/>
                      <a:pt x="1011" y="611"/>
                    </a:cubicBezTo>
                    <a:cubicBezTo>
                      <a:pt x="1021" y="618"/>
                      <a:pt x="1030" y="621"/>
                      <a:pt x="1038" y="621"/>
                    </a:cubicBezTo>
                    <a:cubicBezTo>
                      <a:pt x="1047" y="621"/>
                      <a:pt x="1055" y="618"/>
                      <a:pt x="1066" y="611"/>
                    </a:cubicBezTo>
                    <a:cubicBezTo>
                      <a:pt x="1073" y="611"/>
                      <a:pt x="1080" y="597"/>
                      <a:pt x="1094" y="590"/>
                    </a:cubicBezTo>
                    <a:cubicBezTo>
                      <a:pt x="1128" y="535"/>
                      <a:pt x="1149" y="472"/>
                      <a:pt x="1170" y="417"/>
                    </a:cubicBezTo>
                    <a:cubicBezTo>
                      <a:pt x="1184" y="382"/>
                      <a:pt x="1197" y="334"/>
                      <a:pt x="1177" y="299"/>
                    </a:cubicBezTo>
                    <a:cubicBezTo>
                      <a:pt x="1163" y="251"/>
                      <a:pt x="1107" y="223"/>
                      <a:pt x="1066" y="209"/>
                    </a:cubicBezTo>
                    <a:cubicBezTo>
                      <a:pt x="900" y="140"/>
                      <a:pt x="734" y="85"/>
                      <a:pt x="561" y="50"/>
                    </a:cubicBezTo>
                    <a:cubicBezTo>
                      <a:pt x="479" y="41"/>
                      <a:pt x="340" y="1"/>
                      <a:pt x="226" y="1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608;p38">
                <a:extLst>
                  <a:ext uri="{FF2B5EF4-FFF2-40B4-BE49-F238E27FC236}">
                    <a16:creationId xmlns:a16="http://schemas.microsoft.com/office/drawing/2014/main" id="{7227FA0B-22FE-782B-C066-B42664B68640}"/>
                  </a:ext>
                </a:extLst>
              </p:cNvPr>
              <p:cNvSpPr/>
              <p:nvPr/>
            </p:nvSpPr>
            <p:spPr>
              <a:xfrm>
                <a:off x="441325" y="3376452"/>
                <a:ext cx="1711399" cy="1663288"/>
              </a:xfrm>
              <a:custGeom>
                <a:avLst/>
                <a:gdLst/>
                <a:ahLst/>
                <a:cxnLst/>
                <a:rect l="l" t="t" r="r" b="b"/>
                <a:pathLst>
                  <a:path w="11454" h="11132" extrusionOk="0">
                    <a:moveTo>
                      <a:pt x="5564" y="1"/>
                    </a:moveTo>
                    <a:cubicBezTo>
                      <a:pt x="3134" y="1"/>
                      <a:pt x="934" y="1660"/>
                      <a:pt x="353" y="4129"/>
                    </a:cubicBezTo>
                    <a:cubicBezTo>
                      <a:pt x="0" y="5637"/>
                      <a:pt x="318" y="7153"/>
                      <a:pt x="1121" y="8336"/>
                    </a:cubicBezTo>
                    <a:cubicBezTo>
                      <a:pt x="969" y="8447"/>
                      <a:pt x="844" y="8592"/>
                      <a:pt x="768" y="8765"/>
                    </a:cubicBezTo>
                    <a:cubicBezTo>
                      <a:pt x="720" y="8897"/>
                      <a:pt x="685" y="9035"/>
                      <a:pt x="727" y="9167"/>
                    </a:cubicBezTo>
                    <a:cubicBezTo>
                      <a:pt x="767" y="9271"/>
                      <a:pt x="881" y="9356"/>
                      <a:pt x="990" y="9356"/>
                    </a:cubicBezTo>
                    <a:cubicBezTo>
                      <a:pt x="1011" y="9356"/>
                      <a:pt x="1032" y="9353"/>
                      <a:pt x="1052" y="9347"/>
                    </a:cubicBezTo>
                    <a:cubicBezTo>
                      <a:pt x="1204" y="9291"/>
                      <a:pt x="1246" y="9118"/>
                      <a:pt x="1329" y="9001"/>
                    </a:cubicBezTo>
                    <a:cubicBezTo>
                      <a:pt x="1377" y="8938"/>
                      <a:pt x="1433" y="8876"/>
                      <a:pt x="1516" y="8842"/>
                    </a:cubicBezTo>
                    <a:cubicBezTo>
                      <a:pt x="2221" y="9665"/>
                      <a:pt x="3197" y="10288"/>
                      <a:pt x="4339" y="10558"/>
                    </a:cubicBezTo>
                    <a:cubicBezTo>
                      <a:pt x="4749" y="10654"/>
                      <a:pt x="5158" y="10700"/>
                      <a:pt x="5560" y="10700"/>
                    </a:cubicBezTo>
                    <a:cubicBezTo>
                      <a:pt x="6168" y="10700"/>
                      <a:pt x="6760" y="10595"/>
                      <a:pt x="7315" y="10399"/>
                    </a:cubicBezTo>
                    <a:cubicBezTo>
                      <a:pt x="7377" y="10655"/>
                      <a:pt x="7536" y="10938"/>
                      <a:pt x="7744" y="11056"/>
                    </a:cubicBezTo>
                    <a:cubicBezTo>
                      <a:pt x="7832" y="11108"/>
                      <a:pt x="7915" y="11131"/>
                      <a:pt x="7988" y="11131"/>
                    </a:cubicBezTo>
                    <a:cubicBezTo>
                      <a:pt x="8207" y="11131"/>
                      <a:pt x="8332" y="10920"/>
                      <a:pt x="8208" y="10634"/>
                    </a:cubicBezTo>
                    <a:cubicBezTo>
                      <a:pt x="8145" y="10475"/>
                      <a:pt x="8069" y="10302"/>
                      <a:pt x="7993" y="10129"/>
                    </a:cubicBezTo>
                    <a:cubicBezTo>
                      <a:pt x="9349" y="9437"/>
                      <a:pt x="10408" y="8170"/>
                      <a:pt x="10775" y="6579"/>
                    </a:cubicBezTo>
                    <a:cubicBezTo>
                      <a:pt x="11453" y="3700"/>
                      <a:pt x="9668" y="821"/>
                      <a:pt x="6789" y="143"/>
                    </a:cubicBezTo>
                    <a:cubicBezTo>
                      <a:pt x="6378" y="47"/>
                      <a:pt x="5968" y="1"/>
                      <a:pt x="5564" y="1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609;p38">
                <a:extLst>
                  <a:ext uri="{FF2B5EF4-FFF2-40B4-BE49-F238E27FC236}">
                    <a16:creationId xmlns:a16="http://schemas.microsoft.com/office/drawing/2014/main" id="{8398D403-2C6C-4795-C297-27E07302E05C}"/>
                  </a:ext>
                </a:extLst>
              </p:cNvPr>
              <p:cNvSpPr/>
              <p:nvPr/>
            </p:nvSpPr>
            <p:spPr>
              <a:xfrm>
                <a:off x="499148" y="3383624"/>
                <a:ext cx="1570800" cy="162907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903" extrusionOk="0">
                    <a:moveTo>
                      <a:pt x="5482" y="1"/>
                    </a:moveTo>
                    <a:cubicBezTo>
                      <a:pt x="5085" y="1"/>
                      <a:pt x="4715" y="113"/>
                      <a:pt x="4367" y="358"/>
                    </a:cubicBezTo>
                    <a:cubicBezTo>
                      <a:pt x="4277" y="427"/>
                      <a:pt x="4187" y="489"/>
                      <a:pt x="4084" y="544"/>
                    </a:cubicBezTo>
                    <a:cubicBezTo>
                      <a:pt x="4001" y="586"/>
                      <a:pt x="3904" y="607"/>
                      <a:pt x="3814" y="634"/>
                    </a:cubicBezTo>
                    <a:cubicBezTo>
                      <a:pt x="2582" y="960"/>
                      <a:pt x="1482" y="1790"/>
                      <a:pt x="831" y="2897"/>
                    </a:cubicBezTo>
                    <a:cubicBezTo>
                      <a:pt x="181" y="4005"/>
                      <a:pt x="1" y="5375"/>
                      <a:pt x="333" y="6607"/>
                    </a:cubicBezTo>
                    <a:cubicBezTo>
                      <a:pt x="506" y="7250"/>
                      <a:pt x="796" y="7838"/>
                      <a:pt x="1101" y="8427"/>
                    </a:cubicBezTo>
                    <a:cubicBezTo>
                      <a:pt x="866" y="8600"/>
                      <a:pt x="700" y="8856"/>
                      <a:pt x="644" y="9146"/>
                    </a:cubicBezTo>
                    <a:cubicBezTo>
                      <a:pt x="622" y="9233"/>
                      <a:pt x="648" y="9282"/>
                      <a:pt x="710" y="9282"/>
                    </a:cubicBezTo>
                    <a:cubicBezTo>
                      <a:pt x="727" y="9282"/>
                      <a:pt x="747" y="9278"/>
                      <a:pt x="769" y="9271"/>
                    </a:cubicBezTo>
                    <a:cubicBezTo>
                      <a:pt x="852" y="9250"/>
                      <a:pt x="907" y="9050"/>
                      <a:pt x="963" y="8980"/>
                    </a:cubicBezTo>
                    <a:cubicBezTo>
                      <a:pt x="1004" y="8918"/>
                      <a:pt x="1066" y="8856"/>
                      <a:pt x="1142" y="8821"/>
                    </a:cubicBezTo>
                    <a:lnTo>
                      <a:pt x="1142" y="8821"/>
                    </a:lnTo>
                    <a:cubicBezTo>
                      <a:pt x="1136" y="8835"/>
                      <a:pt x="1765" y="9423"/>
                      <a:pt x="1828" y="9472"/>
                    </a:cubicBezTo>
                    <a:cubicBezTo>
                      <a:pt x="2084" y="9686"/>
                      <a:pt x="2326" y="9852"/>
                      <a:pt x="2637" y="9991"/>
                    </a:cubicBezTo>
                    <a:cubicBezTo>
                      <a:pt x="3433" y="10337"/>
                      <a:pt x="4312" y="10517"/>
                      <a:pt x="5177" y="10531"/>
                    </a:cubicBezTo>
                    <a:cubicBezTo>
                      <a:pt x="5215" y="10531"/>
                      <a:pt x="5253" y="10531"/>
                      <a:pt x="5292" y="10531"/>
                    </a:cubicBezTo>
                    <a:cubicBezTo>
                      <a:pt x="5862" y="10531"/>
                      <a:pt x="6513" y="10479"/>
                      <a:pt x="7025" y="10226"/>
                    </a:cubicBezTo>
                    <a:cubicBezTo>
                      <a:pt x="7029" y="10226"/>
                      <a:pt x="7037" y="10223"/>
                      <a:pt x="7044" y="10223"/>
                    </a:cubicBezTo>
                    <a:cubicBezTo>
                      <a:pt x="7047" y="10223"/>
                      <a:pt x="7050" y="10224"/>
                      <a:pt x="7052" y="10226"/>
                    </a:cubicBezTo>
                    <a:cubicBezTo>
                      <a:pt x="7059" y="10226"/>
                      <a:pt x="7059" y="10233"/>
                      <a:pt x="7059" y="10240"/>
                    </a:cubicBezTo>
                    <a:cubicBezTo>
                      <a:pt x="7129" y="10475"/>
                      <a:pt x="7225" y="10614"/>
                      <a:pt x="7398" y="10787"/>
                    </a:cubicBezTo>
                    <a:cubicBezTo>
                      <a:pt x="7447" y="10828"/>
                      <a:pt x="7509" y="10877"/>
                      <a:pt x="7578" y="10890"/>
                    </a:cubicBezTo>
                    <a:cubicBezTo>
                      <a:pt x="7613" y="10899"/>
                      <a:pt x="7643" y="10903"/>
                      <a:pt x="7669" y="10903"/>
                    </a:cubicBezTo>
                    <a:cubicBezTo>
                      <a:pt x="7987" y="10903"/>
                      <a:pt x="7702" y="10312"/>
                      <a:pt x="7606" y="10095"/>
                    </a:cubicBezTo>
                    <a:cubicBezTo>
                      <a:pt x="7599" y="10081"/>
                      <a:pt x="7585" y="10060"/>
                      <a:pt x="7585" y="10053"/>
                    </a:cubicBezTo>
                    <a:cubicBezTo>
                      <a:pt x="8097" y="9721"/>
                      <a:pt x="8540" y="9326"/>
                      <a:pt x="8969" y="8904"/>
                    </a:cubicBezTo>
                    <a:cubicBezTo>
                      <a:pt x="9710" y="8164"/>
                      <a:pt x="10111" y="6980"/>
                      <a:pt x="10250" y="5970"/>
                    </a:cubicBezTo>
                    <a:cubicBezTo>
                      <a:pt x="10513" y="4164"/>
                      <a:pt x="9855" y="2102"/>
                      <a:pt x="8305" y="1036"/>
                    </a:cubicBezTo>
                    <a:cubicBezTo>
                      <a:pt x="8056" y="863"/>
                      <a:pt x="7779" y="717"/>
                      <a:pt x="7502" y="586"/>
                    </a:cubicBezTo>
                    <a:cubicBezTo>
                      <a:pt x="6962" y="330"/>
                      <a:pt x="6402" y="115"/>
                      <a:pt x="5814" y="25"/>
                    </a:cubicBezTo>
                    <a:cubicBezTo>
                      <a:pt x="5701" y="9"/>
                      <a:pt x="5590" y="1"/>
                      <a:pt x="5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610;p38">
                <a:extLst>
                  <a:ext uri="{FF2B5EF4-FFF2-40B4-BE49-F238E27FC236}">
                    <a16:creationId xmlns:a16="http://schemas.microsoft.com/office/drawing/2014/main" id="{66797BCD-D4CF-255A-10B3-430B27239397}"/>
                  </a:ext>
                </a:extLst>
              </p:cNvPr>
              <p:cNvSpPr/>
              <p:nvPr/>
            </p:nvSpPr>
            <p:spPr>
              <a:xfrm>
                <a:off x="461944" y="3482238"/>
                <a:ext cx="1554215" cy="1391352"/>
              </a:xfrm>
              <a:custGeom>
                <a:avLst/>
                <a:gdLst/>
                <a:ahLst/>
                <a:cxnLst/>
                <a:rect l="l" t="t" r="r" b="b"/>
                <a:pathLst>
                  <a:path w="10402" h="9312" extrusionOk="0">
                    <a:moveTo>
                      <a:pt x="5198" y="0"/>
                    </a:moveTo>
                    <a:cubicBezTo>
                      <a:pt x="4749" y="0"/>
                      <a:pt x="4293" y="65"/>
                      <a:pt x="3841" y="203"/>
                    </a:cubicBezTo>
                    <a:cubicBezTo>
                      <a:pt x="1385" y="957"/>
                      <a:pt x="0" y="3559"/>
                      <a:pt x="755" y="6016"/>
                    </a:cubicBezTo>
                    <a:cubicBezTo>
                      <a:pt x="1365" y="8021"/>
                      <a:pt x="3211" y="9312"/>
                      <a:pt x="5205" y="9312"/>
                    </a:cubicBezTo>
                    <a:cubicBezTo>
                      <a:pt x="5653" y="9312"/>
                      <a:pt x="6110" y="9247"/>
                      <a:pt x="6561" y="9109"/>
                    </a:cubicBezTo>
                    <a:cubicBezTo>
                      <a:pt x="9018" y="8355"/>
                      <a:pt x="10402" y="5753"/>
                      <a:pt x="9654" y="3296"/>
                    </a:cubicBezTo>
                    <a:cubicBezTo>
                      <a:pt x="9039" y="1291"/>
                      <a:pt x="7192" y="0"/>
                      <a:pt x="5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611;p38">
                <a:extLst>
                  <a:ext uri="{FF2B5EF4-FFF2-40B4-BE49-F238E27FC236}">
                    <a16:creationId xmlns:a16="http://schemas.microsoft.com/office/drawing/2014/main" id="{88682D4D-7B54-9384-93DD-986E3C507DC5}"/>
                  </a:ext>
                </a:extLst>
              </p:cNvPr>
              <p:cNvSpPr/>
              <p:nvPr/>
            </p:nvSpPr>
            <p:spPr>
              <a:xfrm>
                <a:off x="1193027" y="3646893"/>
                <a:ext cx="219341" cy="539836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3613" extrusionOk="0">
                    <a:moveTo>
                      <a:pt x="1359" y="1"/>
                    </a:moveTo>
                    <a:cubicBezTo>
                      <a:pt x="1188" y="1"/>
                      <a:pt x="846" y="230"/>
                      <a:pt x="754" y="270"/>
                    </a:cubicBezTo>
                    <a:cubicBezTo>
                      <a:pt x="312" y="471"/>
                      <a:pt x="810" y="679"/>
                      <a:pt x="796" y="686"/>
                    </a:cubicBezTo>
                    <a:cubicBezTo>
                      <a:pt x="623" y="852"/>
                      <a:pt x="471" y="1038"/>
                      <a:pt x="339" y="1239"/>
                    </a:cubicBezTo>
                    <a:cubicBezTo>
                      <a:pt x="201" y="1447"/>
                      <a:pt x="90" y="1682"/>
                      <a:pt x="49" y="1924"/>
                    </a:cubicBezTo>
                    <a:cubicBezTo>
                      <a:pt x="0" y="2166"/>
                      <a:pt x="28" y="2436"/>
                      <a:pt x="166" y="2644"/>
                    </a:cubicBezTo>
                    <a:cubicBezTo>
                      <a:pt x="229" y="2727"/>
                      <a:pt x="298" y="2803"/>
                      <a:pt x="339" y="2900"/>
                    </a:cubicBezTo>
                    <a:cubicBezTo>
                      <a:pt x="429" y="3094"/>
                      <a:pt x="374" y="3343"/>
                      <a:pt x="208" y="3474"/>
                    </a:cubicBezTo>
                    <a:lnTo>
                      <a:pt x="616" y="3613"/>
                    </a:lnTo>
                    <a:cubicBezTo>
                      <a:pt x="886" y="3295"/>
                      <a:pt x="789" y="3018"/>
                      <a:pt x="588" y="2706"/>
                    </a:cubicBezTo>
                    <a:cubicBezTo>
                      <a:pt x="429" y="2457"/>
                      <a:pt x="277" y="2166"/>
                      <a:pt x="325" y="1862"/>
                    </a:cubicBezTo>
                    <a:cubicBezTo>
                      <a:pt x="346" y="1682"/>
                      <a:pt x="443" y="1523"/>
                      <a:pt x="540" y="1371"/>
                    </a:cubicBezTo>
                    <a:cubicBezTo>
                      <a:pt x="678" y="1163"/>
                      <a:pt x="810" y="969"/>
                      <a:pt x="997" y="803"/>
                    </a:cubicBezTo>
                    <a:cubicBezTo>
                      <a:pt x="997" y="802"/>
                      <a:pt x="998" y="802"/>
                      <a:pt x="999" y="802"/>
                    </a:cubicBezTo>
                    <a:cubicBezTo>
                      <a:pt x="1018" y="802"/>
                      <a:pt x="1157" y="921"/>
                      <a:pt x="1170" y="928"/>
                    </a:cubicBezTo>
                    <a:cubicBezTo>
                      <a:pt x="1189" y="941"/>
                      <a:pt x="1214" y="948"/>
                      <a:pt x="1238" y="948"/>
                    </a:cubicBezTo>
                    <a:cubicBezTo>
                      <a:pt x="1265" y="948"/>
                      <a:pt x="1293" y="939"/>
                      <a:pt x="1315" y="921"/>
                    </a:cubicBezTo>
                    <a:cubicBezTo>
                      <a:pt x="1384" y="865"/>
                      <a:pt x="1412" y="686"/>
                      <a:pt x="1433" y="602"/>
                    </a:cubicBezTo>
                    <a:cubicBezTo>
                      <a:pt x="1453" y="464"/>
                      <a:pt x="1467" y="312"/>
                      <a:pt x="1467" y="167"/>
                    </a:cubicBezTo>
                    <a:cubicBezTo>
                      <a:pt x="1467" y="125"/>
                      <a:pt x="1467" y="70"/>
                      <a:pt x="1440" y="35"/>
                    </a:cubicBezTo>
                    <a:cubicBezTo>
                      <a:pt x="1423" y="11"/>
                      <a:pt x="1395" y="1"/>
                      <a:pt x="1359" y="1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612;p38">
                <a:extLst>
                  <a:ext uri="{FF2B5EF4-FFF2-40B4-BE49-F238E27FC236}">
                    <a16:creationId xmlns:a16="http://schemas.microsoft.com/office/drawing/2014/main" id="{F2BB99BF-239E-63A5-297D-2928F1EBD874}"/>
                  </a:ext>
                </a:extLst>
              </p:cNvPr>
              <p:cNvSpPr/>
              <p:nvPr/>
            </p:nvSpPr>
            <p:spPr>
              <a:xfrm>
                <a:off x="657378" y="4178958"/>
                <a:ext cx="523401" cy="223824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1498" extrusionOk="0">
                    <a:moveTo>
                      <a:pt x="3198" y="0"/>
                    </a:moveTo>
                    <a:cubicBezTo>
                      <a:pt x="2958" y="0"/>
                      <a:pt x="2806" y="201"/>
                      <a:pt x="2672" y="481"/>
                    </a:cubicBezTo>
                    <a:cubicBezTo>
                      <a:pt x="2526" y="785"/>
                      <a:pt x="2339" y="1076"/>
                      <a:pt x="2063" y="1166"/>
                    </a:cubicBezTo>
                    <a:cubicBezTo>
                      <a:pt x="1996" y="1186"/>
                      <a:pt x="1926" y="1195"/>
                      <a:pt x="1855" y="1195"/>
                    </a:cubicBezTo>
                    <a:cubicBezTo>
                      <a:pt x="1758" y="1195"/>
                      <a:pt x="1658" y="1179"/>
                      <a:pt x="1557" y="1159"/>
                    </a:cubicBezTo>
                    <a:cubicBezTo>
                      <a:pt x="1426" y="1125"/>
                      <a:pt x="1295" y="1090"/>
                      <a:pt x="1163" y="1041"/>
                    </a:cubicBezTo>
                    <a:cubicBezTo>
                      <a:pt x="1087" y="1021"/>
                      <a:pt x="886" y="965"/>
                      <a:pt x="900" y="868"/>
                    </a:cubicBezTo>
                    <a:cubicBezTo>
                      <a:pt x="907" y="792"/>
                      <a:pt x="914" y="709"/>
                      <a:pt x="907" y="626"/>
                    </a:cubicBezTo>
                    <a:cubicBezTo>
                      <a:pt x="907" y="605"/>
                      <a:pt x="907" y="585"/>
                      <a:pt x="886" y="571"/>
                    </a:cubicBezTo>
                    <a:cubicBezTo>
                      <a:pt x="879" y="557"/>
                      <a:pt x="865" y="550"/>
                      <a:pt x="852" y="550"/>
                    </a:cubicBezTo>
                    <a:cubicBezTo>
                      <a:pt x="829" y="546"/>
                      <a:pt x="807" y="545"/>
                      <a:pt x="784" y="545"/>
                    </a:cubicBezTo>
                    <a:cubicBezTo>
                      <a:pt x="721" y="545"/>
                      <a:pt x="656" y="558"/>
                      <a:pt x="596" y="578"/>
                    </a:cubicBezTo>
                    <a:cubicBezTo>
                      <a:pt x="429" y="626"/>
                      <a:pt x="263" y="689"/>
                      <a:pt x="111" y="758"/>
                    </a:cubicBezTo>
                    <a:cubicBezTo>
                      <a:pt x="77" y="778"/>
                      <a:pt x="42" y="792"/>
                      <a:pt x="21" y="827"/>
                    </a:cubicBezTo>
                    <a:cubicBezTo>
                      <a:pt x="0" y="903"/>
                      <a:pt x="77" y="965"/>
                      <a:pt x="118" y="1021"/>
                    </a:cubicBezTo>
                    <a:cubicBezTo>
                      <a:pt x="277" y="1208"/>
                      <a:pt x="457" y="1401"/>
                      <a:pt x="692" y="1484"/>
                    </a:cubicBezTo>
                    <a:cubicBezTo>
                      <a:pt x="702" y="1489"/>
                      <a:pt x="715" y="1497"/>
                      <a:pt x="726" y="1497"/>
                    </a:cubicBezTo>
                    <a:cubicBezTo>
                      <a:pt x="732" y="1497"/>
                      <a:pt x="737" y="1496"/>
                      <a:pt x="741" y="1491"/>
                    </a:cubicBezTo>
                    <a:cubicBezTo>
                      <a:pt x="769" y="1484"/>
                      <a:pt x="775" y="1457"/>
                      <a:pt x="782" y="1436"/>
                    </a:cubicBezTo>
                    <a:lnTo>
                      <a:pt x="865" y="1201"/>
                    </a:lnTo>
                    <a:cubicBezTo>
                      <a:pt x="866" y="1199"/>
                      <a:pt x="868" y="1198"/>
                      <a:pt x="871" y="1198"/>
                    </a:cubicBezTo>
                    <a:cubicBezTo>
                      <a:pt x="912" y="1198"/>
                      <a:pt x="1158" y="1312"/>
                      <a:pt x="1184" y="1318"/>
                    </a:cubicBezTo>
                    <a:cubicBezTo>
                      <a:pt x="1301" y="1367"/>
                      <a:pt x="1433" y="1408"/>
                      <a:pt x="1557" y="1436"/>
                    </a:cubicBezTo>
                    <a:cubicBezTo>
                      <a:pt x="1688" y="1468"/>
                      <a:pt x="1828" y="1488"/>
                      <a:pt x="1964" y="1488"/>
                    </a:cubicBezTo>
                    <a:cubicBezTo>
                      <a:pt x="2067" y="1488"/>
                      <a:pt x="2168" y="1476"/>
                      <a:pt x="2263" y="1450"/>
                    </a:cubicBezTo>
                    <a:cubicBezTo>
                      <a:pt x="2492" y="1381"/>
                      <a:pt x="2699" y="1228"/>
                      <a:pt x="2817" y="986"/>
                    </a:cubicBezTo>
                    <a:cubicBezTo>
                      <a:pt x="2859" y="882"/>
                      <a:pt x="2893" y="765"/>
                      <a:pt x="2955" y="675"/>
                    </a:cubicBezTo>
                    <a:cubicBezTo>
                      <a:pt x="3035" y="551"/>
                      <a:pt x="3162" y="487"/>
                      <a:pt x="3291" y="487"/>
                    </a:cubicBezTo>
                    <a:cubicBezTo>
                      <a:pt x="3364" y="487"/>
                      <a:pt x="3437" y="507"/>
                      <a:pt x="3502" y="550"/>
                    </a:cubicBezTo>
                    <a:lnTo>
                      <a:pt x="3426" y="52"/>
                    </a:lnTo>
                    <a:cubicBezTo>
                      <a:pt x="3342" y="17"/>
                      <a:pt x="3266" y="0"/>
                      <a:pt x="3198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613;p38">
                <a:extLst>
                  <a:ext uri="{FF2B5EF4-FFF2-40B4-BE49-F238E27FC236}">
                    <a16:creationId xmlns:a16="http://schemas.microsoft.com/office/drawing/2014/main" id="{6B73107B-0801-CDF2-85F5-A8493D302978}"/>
                  </a:ext>
                </a:extLst>
              </p:cNvPr>
              <p:cNvSpPr/>
              <p:nvPr/>
            </p:nvSpPr>
            <p:spPr>
              <a:xfrm>
                <a:off x="1148502" y="4129651"/>
                <a:ext cx="178999" cy="163759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1096" extrusionOk="0">
                    <a:moveTo>
                      <a:pt x="599" y="0"/>
                    </a:moveTo>
                    <a:cubicBezTo>
                      <a:pt x="350" y="0"/>
                      <a:pt x="129" y="169"/>
                      <a:pt x="70" y="423"/>
                    </a:cubicBezTo>
                    <a:cubicBezTo>
                      <a:pt x="1" y="714"/>
                      <a:pt x="181" y="1012"/>
                      <a:pt x="471" y="1081"/>
                    </a:cubicBezTo>
                    <a:cubicBezTo>
                      <a:pt x="514" y="1091"/>
                      <a:pt x="557" y="1096"/>
                      <a:pt x="599" y="1096"/>
                    </a:cubicBezTo>
                    <a:cubicBezTo>
                      <a:pt x="848" y="1096"/>
                      <a:pt x="1069" y="927"/>
                      <a:pt x="1129" y="673"/>
                    </a:cubicBezTo>
                    <a:cubicBezTo>
                      <a:pt x="1198" y="382"/>
                      <a:pt x="1018" y="77"/>
                      <a:pt x="727" y="15"/>
                    </a:cubicBezTo>
                    <a:cubicBezTo>
                      <a:pt x="684" y="5"/>
                      <a:pt x="641" y="0"/>
                      <a:pt x="599" y="0"/>
                    </a:cubicBezTo>
                    <a:close/>
                  </a:path>
                </a:pathLst>
              </a:custGeom>
              <a:solidFill>
                <a:srgbClr val="5757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614;p38">
                <a:extLst>
                  <a:ext uri="{FF2B5EF4-FFF2-40B4-BE49-F238E27FC236}">
                    <a16:creationId xmlns:a16="http://schemas.microsoft.com/office/drawing/2014/main" id="{8168B123-DE66-63EA-FBD8-D7E682B9B501}"/>
                  </a:ext>
                </a:extLst>
              </p:cNvPr>
              <p:cNvSpPr/>
              <p:nvPr/>
            </p:nvSpPr>
            <p:spPr>
              <a:xfrm>
                <a:off x="617036" y="3000675"/>
                <a:ext cx="596764" cy="407006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2724" extrusionOk="0">
                    <a:moveTo>
                      <a:pt x="2103" y="0"/>
                    </a:moveTo>
                    <a:cubicBezTo>
                      <a:pt x="2019" y="0"/>
                      <a:pt x="1934" y="7"/>
                      <a:pt x="1848" y="21"/>
                    </a:cubicBezTo>
                    <a:cubicBezTo>
                      <a:pt x="658" y="229"/>
                      <a:pt x="0" y="1585"/>
                      <a:pt x="243" y="2706"/>
                    </a:cubicBezTo>
                    <a:cubicBezTo>
                      <a:pt x="291" y="2719"/>
                      <a:pt x="338" y="2724"/>
                      <a:pt x="385" y="2724"/>
                    </a:cubicBezTo>
                    <a:cubicBezTo>
                      <a:pt x="520" y="2724"/>
                      <a:pt x="653" y="2681"/>
                      <a:pt x="796" y="2651"/>
                    </a:cubicBezTo>
                    <a:cubicBezTo>
                      <a:pt x="1883" y="2408"/>
                      <a:pt x="2921" y="2097"/>
                      <a:pt x="3994" y="1765"/>
                    </a:cubicBezTo>
                    <a:cubicBezTo>
                      <a:pt x="3828" y="862"/>
                      <a:pt x="3050" y="0"/>
                      <a:pt x="2103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615;p38">
                <a:extLst>
                  <a:ext uri="{FF2B5EF4-FFF2-40B4-BE49-F238E27FC236}">
                    <a16:creationId xmlns:a16="http://schemas.microsoft.com/office/drawing/2014/main" id="{98C0D6E1-F1B3-682C-8303-EF3FD95713B8}"/>
                  </a:ext>
                </a:extLst>
              </p:cNvPr>
              <p:cNvSpPr/>
              <p:nvPr/>
            </p:nvSpPr>
            <p:spPr>
              <a:xfrm>
                <a:off x="724614" y="3000675"/>
                <a:ext cx="489185" cy="318254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2130" extrusionOk="0">
                    <a:moveTo>
                      <a:pt x="3274" y="1765"/>
                    </a:moveTo>
                    <a:cubicBezTo>
                      <a:pt x="3274" y="1765"/>
                      <a:pt x="3274" y="1765"/>
                      <a:pt x="3274" y="1765"/>
                    </a:cubicBezTo>
                    <a:cubicBezTo>
                      <a:pt x="3274" y="1765"/>
                      <a:pt x="3274" y="1765"/>
                      <a:pt x="3274" y="1765"/>
                    </a:cubicBezTo>
                    <a:close/>
                    <a:moveTo>
                      <a:pt x="1383" y="0"/>
                    </a:moveTo>
                    <a:cubicBezTo>
                      <a:pt x="1299" y="0"/>
                      <a:pt x="1214" y="7"/>
                      <a:pt x="1128" y="21"/>
                    </a:cubicBezTo>
                    <a:cubicBezTo>
                      <a:pt x="644" y="104"/>
                      <a:pt x="298" y="367"/>
                      <a:pt x="0" y="741"/>
                    </a:cubicBezTo>
                    <a:cubicBezTo>
                      <a:pt x="251" y="554"/>
                      <a:pt x="572" y="446"/>
                      <a:pt x="886" y="446"/>
                    </a:cubicBezTo>
                    <a:cubicBezTo>
                      <a:pt x="944" y="446"/>
                      <a:pt x="1002" y="449"/>
                      <a:pt x="1059" y="457"/>
                    </a:cubicBezTo>
                    <a:cubicBezTo>
                      <a:pt x="1433" y="512"/>
                      <a:pt x="1779" y="741"/>
                      <a:pt x="1973" y="1059"/>
                    </a:cubicBezTo>
                    <a:cubicBezTo>
                      <a:pt x="2152" y="1377"/>
                      <a:pt x="2180" y="1813"/>
                      <a:pt x="1979" y="2125"/>
                    </a:cubicBezTo>
                    <a:cubicBezTo>
                      <a:pt x="1987" y="2128"/>
                      <a:pt x="1998" y="2130"/>
                      <a:pt x="2013" y="2130"/>
                    </a:cubicBezTo>
                    <a:cubicBezTo>
                      <a:pt x="2236" y="2130"/>
                      <a:pt x="3256" y="1765"/>
                      <a:pt x="3273" y="1765"/>
                    </a:cubicBezTo>
                    <a:cubicBezTo>
                      <a:pt x="3273" y="1765"/>
                      <a:pt x="3274" y="1765"/>
                      <a:pt x="3274" y="1765"/>
                    </a:cubicBezTo>
                    <a:lnTo>
                      <a:pt x="3274" y="1765"/>
                    </a:lnTo>
                    <a:cubicBezTo>
                      <a:pt x="3108" y="862"/>
                      <a:pt x="2330" y="0"/>
                      <a:pt x="1383" y="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616;p38">
                <a:extLst>
                  <a:ext uri="{FF2B5EF4-FFF2-40B4-BE49-F238E27FC236}">
                    <a16:creationId xmlns:a16="http://schemas.microsoft.com/office/drawing/2014/main" id="{5CAD1846-0754-EC68-964E-B57480D519A8}"/>
                  </a:ext>
                </a:extLst>
              </p:cNvPr>
              <p:cNvSpPr/>
              <p:nvPr/>
            </p:nvSpPr>
            <p:spPr>
              <a:xfrm>
                <a:off x="647068" y="3246014"/>
                <a:ext cx="577041" cy="191251"/>
              </a:xfrm>
              <a:custGeom>
                <a:avLst/>
                <a:gdLst/>
                <a:ahLst/>
                <a:cxnLst/>
                <a:rect l="l" t="t" r="r" b="b"/>
                <a:pathLst>
                  <a:path w="3862" h="1280" extrusionOk="0">
                    <a:moveTo>
                      <a:pt x="3266" y="0"/>
                    </a:moveTo>
                    <a:cubicBezTo>
                      <a:pt x="2900" y="0"/>
                      <a:pt x="2383" y="74"/>
                      <a:pt x="1820" y="220"/>
                    </a:cubicBezTo>
                    <a:cubicBezTo>
                      <a:pt x="782" y="490"/>
                      <a:pt x="0" y="884"/>
                      <a:pt x="56" y="1119"/>
                    </a:cubicBezTo>
                    <a:cubicBezTo>
                      <a:pt x="84" y="1227"/>
                      <a:pt x="283" y="1279"/>
                      <a:pt x="590" y="1279"/>
                    </a:cubicBezTo>
                    <a:cubicBezTo>
                      <a:pt x="957" y="1279"/>
                      <a:pt x="1477" y="1204"/>
                      <a:pt x="2042" y="1057"/>
                    </a:cubicBezTo>
                    <a:cubicBezTo>
                      <a:pt x="3066" y="794"/>
                      <a:pt x="3862" y="386"/>
                      <a:pt x="3806" y="157"/>
                    </a:cubicBezTo>
                    <a:cubicBezTo>
                      <a:pt x="3778" y="53"/>
                      <a:pt x="3576" y="0"/>
                      <a:pt x="32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617;p38">
                <a:extLst>
                  <a:ext uri="{FF2B5EF4-FFF2-40B4-BE49-F238E27FC236}">
                    <a16:creationId xmlns:a16="http://schemas.microsoft.com/office/drawing/2014/main" id="{C01621CF-F849-71B9-9D00-CB691B790D98}"/>
                  </a:ext>
                </a:extLst>
              </p:cNvPr>
              <p:cNvSpPr/>
              <p:nvPr/>
            </p:nvSpPr>
            <p:spPr>
              <a:xfrm>
                <a:off x="1755422" y="3315491"/>
                <a:ext cx="573007" cy="510402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416" extrusionOk="0">
                    <a:moveTo>
                      <a:pt x="1635" y="0"/>
                    </a:moveTo>
                    <a:cubicBezTo>
                      <a:pt x="1042" y="0"/>
                      <a:pt x="437" y="223"/>
                      <a:pt x="1" y="613"/>
                    </a:cubicBezTo>
                    <a:cubicBezTo>
                      <a:pt x="63" y="800"/>
                      <a:pt x="195" y="924"/>
                      <a:pt x="333" y="1063"/>
                    </a:cubicBezTo>
                    <a:cubicBezTo>
                      <a:pt x="1094" y="1893"/>
                      <a:pt x="1876" y="2654"/>
                      <a:pt x="2700" y="3416"/>
                    </a:cubicBezTo>
                    <a:cubicBezTo>
                      <a:pt x="3468" y="2765"/>
                      <a:pt x="3835" y="1506"/>
                      <a:pt x="3150" y="675"/>
                    </a:cubicBezTo>
                    <a:cubicBezTo>
                      <a:pt x="2768" y="209"/>
                      <a:pt x="2208" y="0"/>
                      <a:pt x="1635" y="0"/>
                    </a:cubicBezTo>
                    <a:close/>
                  </a:path>
                </a:pathLst>
              </a:custGeom>
              <a:solidFill>
                <a:srgbClr val="FF9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618;p38">
                <a:extLst>
                  <a:ext uri="{FF2B5EF4-FFF2-40B4-BE49-F238E27FC236}">
                    <a16:creationId xmlns:a16="http://schemas.microsoft.com/office/drawing/2014/main" id="{82B792FF-244C-9B28-C1DE-EFC250FF346E}"/>
                  </a:ext>
                </a:extLst>
              </p:cNvPr>
              <p:cNvSpPr/>
              <p:nvPr/>
            </p:nvSpPr>
            <p:spPr>
              <a:xfrm>
                <a:off x="1977750" y="3350753"/>
                <a:ext cx="350677" cy="47514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3180" extrusionOk="0">
                    <a:moveTo>
                      <a:pt x="1012" y="0"/>
                    </a:moveTo>
                    <a:cubicBezTo>
                      <a:pt x="996" y="0"/>
                      <a:pt x="979" y="1"/>
                      <a:pt x="963" y="3"/>
                    </a:cubicBezTo>
                    <a:cubicBezTo>
                      <a:pt x="1198" y="273"/>
                      <a:pt x="1198" y="681"/>
                      <a:pt x="1080" y="1014"/>
                    </a:cubicBezTo>
                    <a:cubicBezTo>
                      <a:pt x="935" y="1456"/>
                      <a:pt x="596" y="1844"/>
                      <a:pt x="160" y="1975"/>
                    </a:cubicBezTo>
                    <a:cubicBezTo>
                      <a:pt x="125" y="1982"/>
                      <a:pt x="91" y="1996"/>
                      <a:pt x="70" y="2017"/>
                    </a:cubicBezTo>
                    <a:cubicBezTo>
                      <a:pt x="1" y="2134"/>
                      <a:pt x="1212" y="3174"/>
                      <a:pt x="1212" y="3180"/>
                    </a:cubicBezTo>
                    <a:lnTo>
                      <a:pt x="1212" y="3180"/>
                    </a:lnTo>
                    <a:cubicBezTo>
                      <a:pt x="1980" y="2529"/>
                      <a:pt x="2347" y="1270"/>
                      <a:pt x="1662" y="439"/>
                    </a:cubicBezTo>
                    <a:cubicBezTo>
                      <a:pt x="1505" y="250"/>
                      <a:pt x="1275" y="0"/>
                      <a:pt x="1012" y="0"/>
                    </a:cubicBezTo>
                    <a:close/>
                    <a:moveTo>
                      <a:pt x="1212" y="3180"/>
                    </a:moveTo>
                    <a:cubicBezTo>
                      <a:pt x="1212" y="3180"/>
                      <a:pt x="1212" y="3180"/>
                      <a:pt x="1212" y="3180"/>
                    </a:cubicBezTo>
                    <a:cubicBezTo>
                      <a:pt x="1212" y="3180"/>
                      <a:pt x="1212" y="3180"/>
                      <a:pt x="1212" y="3180"/>
                    </a:cubicBezTo>
                    <a:close/>
                  </a:path>
                </a:pathLst>
              </a:custGeom>
              <a:solidFill>
                <a:srgbClr val="FF5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619;p38">
                <a:extLst>
                  <a:ext uri="{FF2B5EF4-FFF2-40B4-BE49-F238E27FC236}">
                    <a16:creationId xmlns:a16="http://schemas.microsoft.com/office/drawing/2014/main" id="{1365BE8C-4C8F-8ED9-ECC5-1D83E188575D}"/>
                  </a:ext>
                </a:extLst>
              </p:cNvPr>
              <p:cNvSpPr/>
              <p:nvPr/>
            </p:nvSpPr>
            <p:spPr>
              <a:xfrm>
                <a:off x="1724493" y="3405289"/>
                <a:ext cx="456164" cy="427476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2861" extrusionOk="0">
                    <a:moveTo>
                      <a:pt x="267" y="0"/>
                    </a:moveTo>
                    <a:cubicBezTo>
                      <a:pt x="227" y="0"/>
                      <a:pt x="195" y="11"/>
                      <a:pt x="173" y="33"/>
                    </a:cubicBezTo>
                    <a:cubicBezTo>
                      <a:pt x="0" y="199"/>
                      <a:pt x="464" y="960"/>
                      <a:pt x="1211" y="1728"/>
                    </a:cubicBezTo>
                    <a:cubicBezTo>
                      <a:pt x="1861" y="2402"/>
                      <a:pt x="2510" y="2861"/>
                      <a:pt x="2783" y="2861"/>
                    </a:cubicBezTo>
                    <a:cubicBezTo>
                      <a:pt x="2824" y="2861"/>
                      <a:pt x="2856" y="2850"/>
                      <a:pt x="2879" y="2828"/>
                    </a:cubicBezTo>
                    <a:cubicBezTo>
                      <a:pt x="3052" y="2662"/>
                      <a:pt x="2582" y="1901"/>
                      <a:pt x="1834" y="1126"/>
                    </a:cubicBezTo>
                    <a:cubicBezTo>
                      <a:pt x="1185" y="459"/>
                      <a:pt x="536" y="0"/>
                      <a:pt x="2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1620;p38">
                <a:extLst>
                  <a:ext uri="{FF2B5EF4-FFF2-40B4-BE49-F238E27FC236}">
                    <a16:creationId xmlns:a16="http://schemas.microsoft.com/office/drawing/2014/main" id="{57BFDBAC-B3E9-FBE2-ACA7-9EAE077AC020}"/>
                  </a:ext>
                </a:extLst>
              </p:cNvPr>
              <p:cNvSpPr/>
              <p:nvPr/>
            </p:nvSpPr>
            <p:spPr>
              <a:xfrm>
                <a:off x="1859862" y="3324606"/>
                <a:ext cx="160472" cy="46617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312" extrusionOk="0">
                    <a:moveTo>
                      <a:pt x="907" y="1"/>
                    </a:moveTo>
                    <a:cubicBezTo>
                      <a:pt x="708" y="1"/>
                      <a:pt x="316" y="115"/>
                      <a:pt x="257" y="137"/>
                    </a:cubicBezTo>
                    <a:cubicBezTo>
                      <a:pt x="160" y="164"/>
                      <a:pt x="49" y="213"/>
                      <a:pt x="1" y="303"/>
                    </a:cubicBezTo>
                    <a:cubicBezTo>
                      <a:pt x="18" y="309"/>
                      <a:pt x="37" y="311"/>
                      <a:pt x="55" y="311"/>
                    </a:cubicBezTo>
                    <a:cubicBezTo>
                      <a:pt x="102" y="311"/>
                      <a:pt x="150" y="295"/>
                      <a:pt x="195" y="275"/>
                    </a:cubicBezTo>
                    <a:cubicBezTo>
                      <a:pt x="291" y="240"/>
                      <a:pt x="1073" y="151"/>
                      <a:pt x="1018" y="33"/>
                    </a:cubicBezTo>
                    <a:cubicBezTo>
                      <a:pt x="1004" y="10"/>
                      <a:pt x="964" y="1"/>
                      <a:pt x="9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621;p38">
                <a:extLst>
                  <a:ext uri="{FF2B5EF4-FFF2-40B4-BE49-F238E27FC236}">
                    <a16:creationId xmlns:a16="http://schemas.microsoft.com/office/drawing/2014/main" id="{5FEBB72A-BDF1-6BB1-5891-93A5D6936BBB}"/>
                  </a:ext>
                </a:extLst>
              </p:cNvPr>
              <p:cNvSpPr/>
              <p:nvPr/>
            </p:nvSpPr>
            <p:spPr>
              <a:xfrm>
                <a:off x="711167" y="3581150"/>
                <a:ext cx="476186" cy="400133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678" extrusionOk="0">
                    <a:moveTo>
                      <a:pt x="2214" y="0"/>
                    </a:moveTo>
                    <a:cubicBezTo>
                      <a:pt x="2139" y="0"/>
                      <a:pt x="2064" y="8"/>
                      <a:pt x="1993" y="25"/>
                    </a:cubicBezTo>
                    <a:cubicBezTo>
                      <a:pt x="1301" y="191"/>
                      <a:pt x="678" y="648"/>
                      <a:pt x="319" y="1271"/>
                    </a:cubicBezTo>
                    <a:cubicBezTo>
                      <a:pt x="104" y="1651"/>
                      <a:pt x="0" y="2164"/>
                      <a:pt x="249" y="2530"/>
                    </a:cubicBezTo>
                    <a:cubicBezTo>
                      <a:pt x="284" y="2579"/>
                      <a:pt x="339" y="2634"/>
                      <a:pt x="388" y="2655"/>
                    </a:cubicBezTo>
                    <a:cubicBezTo>
                      <a:pt x="422" y="2671"/>
                      <a:pt x="456" y="2678"/>
                      <a:pt x="490" y="2678"/>
                    </a:cubicBezTo>
                    <a:cubicBezTo>
                      <a:pt x="650" y="2678"/>
                      <a:pt x="807" y="2523"/>
                      <a:pt x="921" y="2392"/>
                    </a:cubicBezTo>
                    <a:cubicBezTo>
                      <a:pt x="1315" y="1914"/>
                      <a:pt x="1786" y="1499"/>
                      <a:pt x="2305" y="1160"/>
                    </a:cubicBezTo>
                    <a:cubicBezTo>
                      <a:pt x="2450" y="1063"/>
                      <a:pt x="2602" y="973"/>
                      <a:pt x="2720" y="842"/>
                    </a:cubicBezTo>
                    <a:cubicBezTo>
                      <a:pt x="3187" y="333"/>
                      <a:pt x="2696" y="0"/>
                      <a:pt x="2214" y="0"/>
                    </a:cubicBezTo>
                    <a:close/>
                  </a:path>
                </a:pathLst>
              </a:custGeom>
              <a:solidFill>
                <a:srgbClr val="FFFFFF">
                  <a:alpha val="561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26F5FE48-A919-AFD1-3927-A21AE2D9FE4B}"/>
              </a:ext>
            </a:extLst>
          </p:cNvPr>
          <p:cNvSpPr/>
          <p:nvPr/>
        </p:nvSpPr>
        <p:spPr>
          <a:xfrm>
            <a:off x="2927646" y="0"/>
            <a:ext cx="3416724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7FA77233-E350-E1C7-716D-393A076C8975}"/>
              </a:ext>
            </a:extLst>
          </p:cNvPr>
          <p:cNvSpPr txBox="1">
            <a:spLocks/>
          </p:cNvSpPr>
          <p:nvPr/>
        </p:nvSpPr>
        <p:spPr>
          <a:xfrm>
            <a:off x="3462581" y="13909"/>
            <a:ext cx="26077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Let’s sing.</a:t>
            </a:r>
          </a:p>
        </p:txBody>
      </p:sp>
      <p:pic>
        <p:nvPicPr>
          <p:cNvPr id="16" name="Track 8">
            <a:hlinkClick r:id="" action="ppaction://media"/>
            <a:extLst>
              <a:ext uri="{FF2B5EF4-FFF2-40B4-BE49-F238E27FC236}">
                <a16:creationId xmlns:a16="http://schemas.microsoft.com/office/drawing/2014/main" id="{C73DBC88-5808-F8E7-3DFD-B69C5F2BAD9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44370" y="119774"/>
            <a:ext cx="416500" cy="416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40717" y="3867807"/>
            <a:ext cx="987973" cy="3153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357312"/>
            <a:ext cx="8686800" cy="2967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6597" y="2130014"/>
            <a:ext cx="2689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I’m Lisa.</a:t>
            </a:r>
          </a:p>
          <a:p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I’m in Grade 3.</a:t>
            </a:r>
          </a:p>
          <a:p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 live in the countryside.</a:t>
            </a:r>
          </a:p>
          <a:p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Where do you live?</a:t>
            </a:r>
          </a:p>
          <a:p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459195" y="2611913"/>
            <a:ext cx="2603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I’m Alan.</a:t>
            </a:r>
          </a:p>
          <a:p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I’m in Grade 5.</a:t>
            </a:r>
          </a:p>
          <a:p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 live in the city.</a:t>
            </a:r>
          </a:p>
          <a:p>
            <a:r>
              <a:rPr lang="en-US" sz="16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Where do you live?</a:t>
            </a:r>
          </a:p>
          <a:p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91301" y="1597373"/>
            <a:ext cx="241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All about me!</a:t>
            </a:r>
          </a:p>
        </p:txBody>
      </p:sp>
    </p:spTree>
    <p:extLst>
      <p:ext uri="{BB962C8B-B14F-4D97-AF65-F5344CB8AC3E}">
        <p14:creationId xmlns:p14="http://schemas.microsoft.com/office/powerpoint/2010/main" val="5741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357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remium Vector | Happy cute kid girl sing with smile">
            <a:extLst>
              <a:ext uri="{FF2B5EF4-FFF2-40B4-BE49-F238E27FC236}">
                <a16:creationId xmlns:a16="http://schemas.microsoft.com/office/drawing/2014/main" id="{E6528FFF-9E7B-D67E-0E23-ABB41D1E6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1678192"/>
            <a:ext cx="3991635" cy="32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remium Vector | Happy cute kid boy sing a song">
            <a:extLst>
              <a:ext uri="{FF2B5EF4-FFF2-40B4-BE49-F238E27FC236}">
                <a16:creationId xmlns:a16="http://schemas.microsoft.com/office/drawing/2014/main" id="{ABCE367B-4FCC-BF79-4562-9937014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87" y="1624405"/>
            <a:ext cx="3519095" cy="351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1768;p43">
            <a:extLst>
              <a:ext uri="{FF2B5EF4-FFF2-40B4-BE49-F238E27FC236}">
                <a16:creationId xmlns:a16="http://schemas.microsoft.com/office/drawing/2014/main" id="{6906AD7E-67CC-F386-6C07-453FF514B16C}"/>
              </a:ext>
            </a:extLst>
          </p:cNvPr>
          <p:cNvSpPr txBox="1">
            <a:spLocks/>
          </p:cNvSpPr>
          <p:nvPr/>
        </p:nvSpPr>
        <p:spPr>
          <a:xfrm>
            <a:off x="2563843" y="0"/>
            <a:ext cx="3159720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2800" b="1" dirty="0">
                <a:solidFill>
                  <a:srgbClr val="FFC000"/>
                </a:solidFill>
                <a:latin typeface="Comic Sans MS" panose="030F0702030302020204" pitchFamily="66" charset="0"/>
              </a:rPr>
              <a:t>All about me!</a:t>
            </a:r>
          </a:p>
        </p:txBody>
      </p:sp>
      <p:sp>
        <p:nvSpPr>
          <p:cNvPr id="3" name="Google Shape;1768;p43">
            <a:extLst>
              <a:ext uri="{FF2B5EF4-FFF2-40B4-BE49-F238E27FC236}">
                <a16:creationId xmlns:a16="http://schemas.microsoft.com/office/drawing/2014/main" id="{1CB6AD27-B72A-FD01-ECAC-D4BF4EF28399}"/>
              </a:ext>
            </a:extLst>
          </p:cNvPr>
          <p:cNvSpPr txBox="1">
            <a:spLocks/>
          </p:cNvSpPr>
          <p:nvPr/>
        </p:nvSpPr>
        <p:spPr>
          <a:xfrm>
            <a:off x="1831956" y="695779"/>
            <a:ext cx="395067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I’m Lisa.</a:t>
            </a:r>
          </a:p>
          <a:p>
            <a:pPr algn="l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I’m in Grade 3.</a:t>
            </a:r>
          </a:p>
          <a:p>
            <a:pPr algn="l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 live in the countryside.</a:t>
            </a:r>
          </a:p>
          <a:p>
            <a:pPr algn="l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Where do you live?</a:t>
            </a:r>
          </a:p>
        </p:txBody>
      </p:sp>
      <p:sp>
        <p:nvSpPr>
          <p:cNvPr id="4" name="Google Shape;1768;p43">
            <a:extLst>
              <a:ext uri="{FF2B5EF4-FFF2-40B4-BE49-F238E27FC236}">
                <a16:creationId xmlns:a16="http://schemas.microsoft.com/office/drawing/2014/main" id="{64FB4706-1235-32A8-B9ED-7BB570A42206}"/>
              </a:ext>
            </a:extLst>
          </p:cNvPr>
          <p:cNvSpPr txBox="1">
            <a:spLocks/>
          </p:cNvSpPr>
          <p:nvPr/>
        </p:nvSpPr>
        <p:spPr>
          <a:xfrm>
            <a:off x="5504404" y="705707"/>
            <a:ext cx="3950678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l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I’m Alan.</a:t>
            </a:r>
          </a:p>
          <a:p>
            <a:pPr algn="l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I’m in Grade 5.</a:t>
            </a:r>
          </a:p>
          <a:p>
            <a:pPr algn="l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I live in the city.</a:t>
            </a:r>
          </a:p>
          <a:p>
            <a:pPr algn="l"/>
            <a:r>
              <a:rPr lang="en-US" sz="2000" dirty="0">
                <a:solidFill>
                  <a:schemeClr val="tx1">
                    <a:lumMod val="10000"/>
                  </a:schemeClr>
                </a:solidFill>
                <a:latin typeface="Comic Sans MS" panose="030F0702030302020204" pitchFamily="66" charset="0"/>
              </a:rPr>
              <a:t>Where do you live?</a:t>
            </a:r>
          </a:p>
        </p:txBody>
      </p:sp>
      <p:pic>
        <p:nvPicPr>
          <p:cNvPr id="5" name="Track 8">
            <a:hlinkClick r:id="" action="ppaction://media"/>
            <a:extLst>
              <a:ext uri="{FF2B5EF4-FFF2-40B4-BE49-F238E27FC236}">
                <a16:creationId xmlns:a16="http://schemas.microsoft.com/office/drawing/2014/main" id="{11D3B100-47EF-2C97-E93F-6E01E8C93CF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04404" y="166314"/>
            <a:ext cx="416500" cy="4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35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97" y="0"/>
            <a:ext cx="8510743" cy="4352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" y="4404836"/>
            <a:ext cx="8770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Video: </a:t>
            </a:r>
            <a:r>
              <a:rPr lang="en-GB">
                <a:solidFill>
                  <a:srgbClr val="0070C0"/>
                </a:solidFill>
                <a:hlinkClick r:id="rId4"/>
              </a:rPr>
              <a:t>https://www.youtube.com/watch?v=cvZ175neuss&amp;list=PL8_ETpRL2xNZB9cLCxiQ99OV2IDn572U9&amp;index=2</a:t>
            </a:r>
            <a:endParaRPr lang="en-GB">
              <a:solidFill>
                <a:srgbClr val="0070C0"/>
              </a:solidFill>
            </a:endParaRPr>
          </a:p>
          <a:p>
            <a:r>
              <a:rPr lang="en-US">
                <a:solidFill>
                  <a:srgbClr val="0070C0"/>
                </a:solidFill>
              </a:rPr>
              <a:t> </a:t>
            </a:r>
            <a:endParaRPr lang="en-GB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2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F6D131A2-CB79-46CF-93F6-AE350A1613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oy And A Girl Talking To Each Other Stock Illustration - Download Image  Now - Child, Discussion, Talking - iStock">
            <a:extLst>
              <a:ext uri="{FF2B5EF4-FFF2-40B4-BE49-F238E27FC236}">
                <a16:creationId xmlns:a16="http://schemas.microsoft.com/office/drawing/2014/main" id="{DA159558-9275-2FB9-80CE-6F72B358C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3" t="34046" r="11175" b="6840"/>
          <a:stretch/>
        </p:blipFill>
        <p:spPr bwMode="auto">
          <a:xfrm>
            <a:off x="2689413" y="1833452"/>
            <a:ext cx="4210852" cy="29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37A2E86-7948-EADE-CB94-C1A135EED31F}"/>
              </a:ext>
            </a:extLst>
          </p:cNvPr>
          <p:cNvGrpSpPr/>
          <p:nvPr/>
        </p:nvGrpSpPr>
        <p:grpSpPr>
          <a:xfrm>
            <a:off x="459554" y="447841"/>
            <a:ext cx="2778498" cy="989503"/>
            <a:chOff x="2783204" y="770570"/>
            <a:chExt cx="2840295" cy="989503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98FB8B32-D99A-4415-51D8-E5DF853D8EF4}"/>
                </a:ext>
              </a:extLst>
            </p:cNvPr>
            <p:cNvSpPr/>
            <p:nvPr/>
          </p:nvSpPr>
          <p:spPr>
            <a:xfrm>
              <a:off x="2783204" y="770570"/>
              <a:ext cx="2840295" cy="989503"/>
            </a:xfrm>
            <a:prstGeom prst="wedgeRoundRectCallout">
              <a:avLst>
                <a:gd name="adj1" fmla="val 42253"/>
                <a:gd name="adj2" fmla="val 83955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B9992B-20BA-64CA-B2A0-3931A8F918BD}"/>
                </a:ext>
              </a:extLst>
            </p:cNvPr>
            <p:cNvSpPr txBox="1"/>
            <p:nvPr/>
          </p:nvSpPr>
          <p:spPr>
            <a:xfrm>
              <a:off x="2900457" y="823569"/>
              <a:ext cx="2521397" cy="861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 you tell me about yourself?</a:t>
              </a:r>
              <a:endParaRPr lang="en-US" sz="24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9365C5-B5EC-51F0-C680-4894444A4E79}"/>
              </a:ext>
            </a:extLst>
          </p:cNvPr>
          <p:cNvGrpSpPr/>
          <p:nvPr/>
        </p:nvGrpSpPr>
        <p:grpSpPr>
          <a:xfrm>
            <a:off x="5537163" y="500840"/>
            <a:ext cx="3101229" cy="989502"/>
            <a:chOff x="2783204" y="2339088"/>
            <a:chExt cx="3101229" cy="989502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B0A0A1FD-2574-4784-CD5C-C827DDE1D1AF}"/>
                </a:ext>
              </a:extLst>
            </p:cNvPr>
            <p:cNvSpPr/>
            <p:nvPr/>
          </p:nvSpPr>
          <p:spPr>
            <a:xfrm>
              <a:off x="2783204" y="2339088"/>
              <a:ext cx="3101229" cy="989502"/>
            </a:xfrm>
            <a:prstGeom prst="wedgeRoundRectCallout">
              <a:avLst>
                <a:gd name="adj1" fmla="val -40787"/>
                <a:gd name="adj2" fmla="val 82217"/>
                <a:gd name="adj3" fmla="val 16667"/>
              </a:avLst>
            </a:prstGeom>
            <a:solidFill>
              <a:srgbClr val="FFD77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8978CE-6684-99C0-B956-611A6C19CCD0}"/>
                </a:ext>
              </a:extLst>
            </p:cNvPr>
            <p:cNvSpPr txBox="1"/>
            <p:nvPr/>
          </p:nvSpPr>
          <p:spPr>
            <a:xfrm>
              <a:off x="3052455" y="2339088"/>
              <a:ext cx="2691818" cy="963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24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I’m </a:t>
              </a:r>
              <a:r>
                <a:rPr lang="en-US" sz="2400" kern="10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____.</a:t>
              </a:r>
              <a:endParaRPr lang="en-US" sz="2400" kern="100" dirty="0">
                <a:solidFill>
                  <a:srgbClr val="231F2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r>
                <a:rPr lang="en-US" sz="2400" kern="100" dirty="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I live in </a:t>
              </a:r>
              <a:r>
                <a:rPr lang="en-US" sz="2400" kern="100">
                  <a:solidFill>
                    <a:srgbClr val="231F20"/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___.</a:t>
              </a:r>
              <a:endParaRPr lang="en-US" sz="24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5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m-thanh-vong-quay-chiec-non-ky-dieu-www_tiengdong_com">
            <a:hlinkClick r:id="" action="ppaction://media"/>
            <a:extLst>
              <a:ext uri="{FF2B5EF4-FFF2-40B4-BE49-F238E27FC236}">
                <a16:creationId xmlns:a16="http://schemas.microsoft.com/office/drawing/2014/main" id="{0635D6F7-9B3E-470D-A6AB-117398E47F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014" end="1977.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3333" y="2016478"/>
            <a:ext cx="609600" cy="609600"/>
          </a:xfrm>
          <a:prstGeom prst="rect">
            <a:avLst/>
          </a:prstGeom>
        </p:spPr>
      </p:pic>
      <p:pic>
        <p:nvPicPr>
          <p:cNvPr id="7" name="Picture 6" descr="A colorful wheel with text&#10;&#10;Description automatically generated">
            <a:extLst>
              <a:ext uri="{FF2B5EF4-FFF2-40B4-BE49-F238E27FC236}">
                <a16:creationId xmlns:a16="http://schemas.microsoft.com/office/drawing/2014/main" id="{ACC8BC81-6DAC-4BD1-BF07-5D4611C918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2531"/>
            <a:ext cx="9099223" cy="464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2BCAC3D-087A-4C3E-B7AD-C5E6B31B7592}"/>
              </a:ext>
            </a:extLst>
          </p:cNvPr>
          <p:cNvGrpSpPr/>
          <p:nvPr/>
        </p:nvGrpSpPr>
        <p:grpSpPr>
          <a:xfrm>
            <a:off x="2130012" y="225911"/>
            <a:ext cx="4679576" cy="4679576"/>
            <a:chOff x="2205318" y="225911"/>
            <a:chExt cx="4679576" cy="467957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73F076-E65B-4241-97C9-0EFCD048C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34676" y="247650"/>
              <a:ext cx="4610100" cy="4648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1DF80D-F039-44FF-985A-DD4A65DE0FCB}"/>
                </a:ext>
              </a:extLst>
            </p:cNvPr>
            <p:cNvSpPr/>
            <p:nvPr/>
          </p:nvSpPr>
          <p:spPr>
            <a:xfrm>
              <a:off x="2205318" y="225911"/>
              <a:ext cx="4679576" cy="46795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Quay">
            <a:extLst>
              <a:ext uri="{FF2B5EF4-FFF2-40B4-BE49-F238E27FC236}">
                <a16:creationId xmlns:a16="http://schemas.microsoft.com/office/drawing/2014/main" id="{3AF10690-2AF2-44DF-BCA3-717A7E1B6C8F}"/>
              </a:ext>
            </a:extLst>
          </p:cNvPr>
          <p:cNvSpPr/>
          <p:nvPr/>
        </p:nvSpPr>
        <p:spPr>
          <a:xfrm>
            <a:off x="3889222" y="2224736"/>
            <a:ext cx="1150396" cy="6239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Spin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F42ADFA8-1D5A-4542-8F02-D01D37641958}"/>
              </a:ext>
            </a:extLst>
          </p:cNvPr>
          <p:cNvSpPr/>
          <p:nvPr/>
        </p:nvSpPr>
        <p:spPr>
          <a:xfrm rot="10800000">
            <a:off x="4449284" y="5444"/>
            <a:ext cx="456203" cy="558912"/>
          </a:xfrm>
          <a:prstGeom prst="triangle">
            <a:avLst/>
          </a:prstGeom>
          <a:solidFill>
            <a:srgbClr val="E4D9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m-thanh-vong-quay-chiec-non-ky-dieu-www_tiengdong_com">
            <a:hlinkClick r:id="" action="ppaction://media"/>
            <a:extLst>
              <a:ext uri="{FF2B5EF4-FFF2-40B4-BE49-F238E27FC236}">
                <a16:creationId xmlns:a16="http://schemas.microsoft.com/office/drawing/2014/main" id="{F48E3F24-64CE-4328-8633-14440A2EAB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924" end="2458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13333" y="2016478"/>
            <a:ext cx="609600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1DAE6E-8C9B-44BF-EAAA-39EF263942BC}"/>
              </a:ext>
            </a:extLst>
          </p:cNvPr>
          <p:cNvSpPr txBox="1"/>
          <p:nvPr/>
        </p:nvSpPr>
        <p:spPr>
          <a:xfrm>
            <a:off x="6620943" y="284900"/>
            <a:ext cx="1747157" cy="5232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8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DA1AF76-309A-06F9-F1E6-A6EAC003BD7D}"/>
              </a:ext>
            </a:extLst>
          </p:cNvPr>
          <p:cNvSpPr/>
          <p:nvPr/>
        </p:nvSpPr>
        <p:spPr>
          <a:xfrm>
            <a:off x="101600" y="825330"/>
            <a:ext cx="2028412" cy="2239603"/>
          </a:xfrm>
          <a:prstGeom prst="wedgeRoundRectCallout">
            <a:avLst>
              <a:gd name="adj1" fmla="val -1505"/>
              <a:gd name="adj2" fmla="val 6788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Can you tell me about yourself?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2A93BBC-13C7-0DA1-95BA-0471B3F1FEEC}"/>
              </a:ext>
            </a:extLst>
          </p:cNvPr>
          <p:cNvSpPr/>
          <p:nvPr/>
        </p:nvSpPr>
        <p:spPr>
          <a:xfrm>
            <a:off x="6761895" y="225911"/>
            <a:ext cx="2120847" cy="1290025"/>
          </a:xfrm>
          <a:prstGeom prst="wedgeRoundRectCallout">
            <a:avLst>
              <a:gd name="adj1" fmla="val 2806"/>
              <a:gd name="adj2" fmla="val 7040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I’m in ___.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01F272A-7943-5407-CD2A-C9B075347E0B}"/>
              </a:ext>
            </a:extLst>
          </p:cNvPr>
          <p:cNvSpPr/>
          <p:nvPr/>
        </p:nvSpPr>
        <p:spPr>
          <a:xfrm>
            <a:off x="6886540" y="2200433"/>
            <a:ext cx="1919250" cy="1728999"/>
          </a:xfrm>
          <a:prstGeom prst="wedgeRoundRectCallout">
            <a:avLst>
              <a:gd name="adj1" fmla="val 1154"/>
              <a:gd name="adj2" fmla="val 65953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 live in the ___.</a:t>
            </a:r>
          </a:p>
        </p:txBody>
      </p:sp>
    </p:spTree>
    <p:extLst>
      <p:ext uri="{BB962C8B-B14F-4D97-AF65-F5344CB8AC3E}">
        <p14:creationId xmlns:p14="http://schemas.microsoft.com/office/powerpoint/2010/main" val="8459731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920338" y="2424249"/>
            <a:ext cx="7478596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pic>
        <p:nvPicPr>
          <p:cNvPr id="4" name="sound1">
            <a:hlinkClick r:id="" action="ppaction://media"/>
            <a:extLst>
              <a:ext uri="{FF2B5EF4-FFF2-40B4-BE49-F238E27FC236}">
                <a16:creationId xmlns:a16="http://schemas.microsoft.com/office/drawing/2014/main" id="{962DECCF-B0D4-42B5-B41A-47BA7C9BEA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7340.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007" y="896883"/>
            <a:ext cx="8304103" cy="358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37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3780" y="1541463"/>
            <a:ext cx="8533524" cy="184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Google Shape;1768;p43">
            <a:extLst>
              <a:ext uri="{FF2B5EF4-FFF2-40B4-BE49-F238E27FC236}">
                <a16:creationId xmlns:a16="http://schemas.microsoft.com/office/drawing/2014/main" id="{F0A52E36-8D81-5AB4-2929-3D30FB069963}"/>
              </a:ext>
            </a:extLst>
          </p:cNvPr>
          <p:cNvSpPr txBox="1">
            <a:spLocks/>
          </p:cNvSpPr>
          <p:nvPr/>
        </p:nvSpPr>
        <p:spPr>
          <a:xfrm>
            <a:off x="2080233" y="0"/>
            <a:ext cx="49835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Listen and tick.</a:t>
            </a:r>
          </a:p>
        </p:txBody>
      </p:sp>
      <p:pic>
        <p:nvPicPr>
          <p:cNvPr id="2" name="Track 7">
            <a:hlinkClick r:id="" action="ppaction://media"/>
            <a:extLst>
              <a:ext uri="{FF2B5EF4-FFF2-40B4-BE49-F238E27FC236}">
                <a16:creationId xmlns:a16="http://schemas.microsoft.com/office/drawing/2014/main" id="{1FAC58A2-54B4-4049-6FB9-FA61141B105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859" end="22577.593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199" y="3418018"/>
            <a:ext cx="508523" cy="5085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9E7848-37B6-4A32-A91B-7B0A63161D2B}"/>
              </a:ext>
            </a:extLst>
          </p:cNvPr>
          <p:cNvSpPr txBox="1"/>
          <p:nvPr/>
        </p:nvSpPr>
        <p:spPr>
          <a:xfrm>
            <a:off x="2721437" y="2910503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8674</TotalTime>
  <Words>483</Words>
  <Application>Microsoft Office PowerPoint</Application>
  <PresentationFormat>On-screen Show (16:9)</PresentationFormat>
  <Paragraphs>87</Paragraphs>
  <Slides>22</Slides>
  <Notes>21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Nunito</vt:lpstr>
      <vt:lpstr>Wingdings</vt:lpstr>
      <vt:lpstr>Calibri</vt:lpstr>
      <vt:lpstr>Arial</vt:lpstr>
      <vt:lpstr>Kirang Haerang</vt:lpstr>
      <vt:lpstr>Times New Roman</vt:lpstr>
      <vt:lpstr>Nixie One</vt:lpstr>
      <vt:lpstr>Comic Sans MS</vt:lpstr>
      <vt:lpstr>Math Subject for Elementary - 1st Grade: Time by Slidesgo</vt:lpstr>
      <vt:lpstr>PowerPoint Presentation</vt:lpstr>
      <vt:lpstr>Unit 1. All about 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Trang</cp:lastModifiedBy>
  <cp:revision>113</cp:revision>
  <dcterms:modified xsi:type="dcterms:W3CDTF">2025-04-08T13:51:54Z</dcterms:modified>
  <cp:category>9Slide.vn</cp:category>
</cp:coreProperties>
</file>