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3"/>
  </p:notesMasterIdLst>
  <p:sldIdLst>
    <p:sldId id="620" r:id="rId2"/>
    <p:sldId id="443" r:id="rId3"/>
    <p:sldId id="445" r:id="rId4"/>
    <p:sldId id="446" r:id="rId5"/>
    <p:sldId id="482" r:id="rId6"/>
    <p:sldId id="492" r:id="rId7"/>
    <p:sldId id="493" r:id="rId8"/>
    <p:sldId id="483" r:id="rId9"/>
    <p:sldId id="504" r:id="rId10"/>
    <p:sldId id="505" r:id="rId11"/>
    <p:sldId id="506" r:id="rId12"/>
    <p:sldId id="507" r:id="rId13"/>
    <p:sldId id="494" r:id="rId14"/>
    <p:sldId id="450" r:id="rId15"/>
    <p:sldId id="447" r:id="rId16"/>
    <p:sldId id="495" r:id="rId17"/>
    <p:sldId id="496" r:id="rId18"/>
    <p:sldId id="497" r:id="rId19"/>
    <p:sldId id="498" r:id="rId20"/>
    <p:sldId id="448" r:id="rId21"/>
    <p:sldId id="468" r:id="rId22"/>
  </p:sldIdLst>
  <p:sldSz cx="9144000" cy="5143500" type="screen16x9"/>
  <p:notesSz cx="6858000" cy="9144000"/>
  <p:embeddedFontLst>
    <p:embeddedFont>
      <p:font typeface="Kirang Haerang" panose="020B0604020202020204" charset="-127"/>
      <p:regular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Nixie One" panose="020B0604020202020204" charset="0"/>
      <p:regular r:id="rId29"/>
    </p:embeddedFont>
    <p:embeddedFont>
      <p:font typeface="Nunito" pitchFamily="2" charset="0"/>
      <p:regular r:id="rId30"/>
      <p:bold r:id="rId31"/>
      <p:italic r:id="rId32"/>
      <p:boldItalic r:id="rId33"/>
    </p:embeddedFont>
    <p:embeddedFont>
      <p:font typeface="VNI-Thufap3" panose="0202000000000000000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hung Nguyễn" initials="N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8448"/>
    <a:srgbClr val="96580B"/>
    <a:srgbClr val="C6E9F7"/>
    <a:srgbClr val="E4D9B6"/>
    <a:srgbClr val="EC0089"/>
    <a:srgbClr val="FFD774"/>
    <a:srgbClr val="E0B07C"/>
    <a:srgbClr val="F9C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 autoAdjust="0"/>
    <p:restoredTop sz="91854" autoAdjust="0"/>
  </p:normalViewPr>
  <p:slideViewPr>
    <p:cSldViewPr snapToGrid="0">
      <p:cViewPr varScale="1">
        <p:scale>
          <a:sx n="88" d="100"/>
          <a:sy n="88" d="100"/>
        </p:scale>
        <p:origin x="70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Click vào hình ảnh để xuất hiện mẫu câu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44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.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nháy</a:t>
            </a:r>
            <a:r>
              <a:rPr lang="en-US" dirty="0"/>
              <a:t> 1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12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84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722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868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10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093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7245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492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67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,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Slide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4502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 hình ảnh để xuất hiện mẫu câu</a:t>
            </a:r>
          </a:p>
        </p:txBody>
      </p:sp>
    </p:spTree>
    <p:extLst>
      <p:ext uri="{BB962C8B-B14F-4D97-AF65-F5344CB8AC3E}">
        <p14:creationId xmlns:p14="http://schemas.microsoft.com/office/powerpoint/2010/main" val="1015636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Click vào hình ảnh để xuất hiện mẫu câu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Click vào hình ảnh để xuất hiện mẫu câu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8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0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slide" Target="slide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slideLayout" Target="../slideLayouts/slideLayout1.xml"/><Relationship Id="rId7" Type="http://schemas.openxmlformats.org/officeDocument/2006/relationships/slide" Target="slide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slide" Target="slide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12" Type="http://schemas.openxmlformats.org/officeDocument/2006/relationships/slide" Target="slide10.xml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6.png"/><Relationship Id="rId5" Type="http://schemas.openxmlformats.org/officeDocument/2006/relationships/slide" Target="slide9.xml"/><Relationship Id="rId15" Type="http://schemas.openxmlformats.org/officeDocument/2006/relationships/image" Target="../media/image19.png"/><Relationship Id="rId10" Type="http://schemas.openxmlformats.org/officeDocument/2006/relationships/image" Target="../media/image15.jpg"/><Relationship Id="rId19" Type="http://schemas.openxmlformats.org/officeDocument/2006/relationships/slide" Target="slide13.xml"/><Relationship Id="rId4" Type="http://schemas.openxmlformats.org/officeDocument/2006/relationships/image" Target="../media/image11.jpg"/><Relationship Id="rId9" Type="http://schemas.openxmlformats.org/officeDocument/2006/relationships/slide" Target="slide11.xml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7.xml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8"/>
          <p:cNvGrpSpPr/>
          <p:nvPr/>
        </p:nvGrpSpPr>
        <p:grpSpPr>
          <a:xfrm>
            <a:off x="7810500" y="3368234"/>
            <a:ext cx="1986157" cy="1986157"/>
            <a:chOff x="0" y="0"/>
            <a:chExt cx="812800" cy="812800"/>
          </a:xfrm>
        </p:grpSpPr>
        <p:sp>
          <p:nvSpPr>
            <p:cNvPr id="202" name="Google Shape;202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2C8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700"/>
            </a:p>
          </p:txBody>
        </p:sp>
        <p:sp>
          <p:nvSpPr>
            <p:cNvPr id="203" name="Google Shape;203;p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8"/>
          <p:cNvSpPr/>
          <p:nvPr/>
        </p:nvSpPr>
        <p:spPr>
          <a:xfrm>
            <a:off x="6629400" y="4137772"/>
            <a:ext cx="6686198" cy="838814"/>
          </a:xfrm>
          <a:custGeom>
            <a:avLst/>
            <a:gdLst/>
            <a:ahLst/>
            <a:cxnLst/>
            <a:rect l="l" t="t" r="r" b="b"/>
            <a:pathLst>
              <a:path w="13372395" h="1677628" extrusionOk="0">
                <a:moveTo>
                  <a:pt x="0" y="0"/>
                </a:moveTo>
                <a:lnTo>
                  <a:pt x="13372395" y="0"/>
                </a:lnTo>
                <a:lnTo>
                  <a:pt x="13372395" y="1677628"/>
                </a:lnTo>
                <a:lnTo>
                  <a:pt x="0" y="16776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5" name="Google Shape;205;p8"/>
          <p:cNvSpPr/>
          <p:nvPr/>
        </p:nvSpPr>
        <p:spPr>
          <a:xfrm>
            <a:off x="6760505" y="170007"/>
            <a:ext cx="516595" cy="491432"/>
          </a:xfrm>
          <a:custGeom>
            <a:avLst/>
            <a:gdLst/>
            <a:ahLst/>
            <a:cxnLst/>
            <a:rect l="l" t="t" r="r" b="b"/>
            <a:pathLst>
              <a:path w="1033190" h="982863" extrusionOk="0">
                <a:moveTo>
                  <a:pt x="0" y="0"/>
                </a:moveTo>
                <a:lnTo>
                  <a:pt x="1033190" y="0"/>
                </a:lnTo>
                <a:lnTo>
                  <a:pt x="1033190" y="982863"/>
                </a:lnTo>
                <a:lnTo>
                  <a:pt x="0" y="98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6" name="Google Shape;206;p8"/>
          <p:cNvSpPr/>
          <p:nvPr/>
        </p:nvSpPr>
        <p:spPr>
          <a:xfrm>
            <a:off x="1866900" y="200039"/>
            <a:ext cx="516595" cy="491432"/>
          </a:xfrm>
          <a:custGeom>
            <a:avLst/>
            <a:gdLst/>
            <a:ahLst/>
            <a:cxnLst/>
            <a:rect l="l" t="t" r="r" b="b"/>
            <a:pathLst>
              <a:path w="1033190" h="982863" extrusionOk="0">
                <a:moveTo>
                  <a:pt x="0" y="0"/>
                </a:moveTo>
                <a:lnTo>
                  <a:pt x="1033191" y="0"/>
                </a:lnTo>
                <a:lnTo>
                  <a:pt x="1033191" y="982863"/>
                </a:lnTo>
                <a:lnTo>
                  <a:pt x="0" y="98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3" name="Google Shape;223;p8"/>
          <p:cNvSpPr/>
          <p:nvPr/>
        </p:nvSpPr>
        <p:spPr>
          <a:xfrm>
            <a:off x="-538382" y="3368234"/>
            <a:ext cx="2171920" cy="2057400"/>
          </a:xfrm>
          <a:custGeom>
            <a:avLst/>
            <a:gdLst/>
            <a:ahLst/>
            <a:cxnLst/>
            <a:rect l="l" t="t" r="r" b="b"/>
            <a:pathLst>
              <a:path w="4343839" h="4114800" extrusionOk="0">
                <a:moveTo>
                  <a:pt x="0" y="0"/>
                </a:moveTo>
                <a:lnTo>
                  <a:pt x="4343839" y="0"/>
                </a:lnTo>
                <a:lnTo>
                  <a:pt x="43438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4" name="Google Shape;224;p8"/>
          <p:cNvSpPr/>
          <p:nvPr/>
        </p:nvSpPr>
        <p:spPr>
          <a:xfrm rot="742364">
            <a:off x="7872098" y="-223306"/>
            <a:ext cx="1597236" cy="1423832"/>
          </a:xfrm>
          <a:custGeom>
            <a:avLst/>
            <a:gdLst/>
            <a:ahLst/>
            <a:cxnLst/>
            <a:rect l="l" t="t" r="r" b="b"/>
            <a:pathLst>
              <a:path w="2554265" h="2378660" extrusionOk="0">
                <a:moveTo>
                  <a:pt x="0" y="0"/>
                </a:moveTo>
                <a:lnTo>
                  <a:pt x="2554266" y="0"/>
                </a:lnTo>
                <a:lnTo>
                  <a:pt x="2554266" y="2378660"/>
                </a:lnTo>
                <a:lnTo>
                  <a:pt x="0" y="23786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D5B61C-37B5-2240-1395-24018649698A}"/>
              </a:ext>
            </a:extLst>
          </p:cNvPr>
          <p:cNvSpPr txBox="1"/>
          <p:nvPr/>
        </p:nvSpPr>
        <p:spPr>
          <a:xfrm>
            <a:off x="2569029" y="200039"/>
            <a:ext cx="4191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F18EDA-D613-D0EF-9960-AD01B58C46D5}"/>
              </a:ext>
            </a:extLst>
          </p:cNvPr>
          <p:cNvSpPr txBox="1"/>
          <p:nvPr/>
        </p:nvSpPr>
        <p:spPr>
          <a:xfrm>
            <a:off x="674914" y="1926609"/>
            <a:ext cx="7794172" cy="208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- GRADE 5</a:t>
            </a:r>
          </a:p>
          <a:p>
            <a:pPr algn="ctr">
              <a:lnSpc>
                <a:spcPct val="15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ALL ABOUT ME</a:t>
            </a:r>
          </a:p>
          <a:p>
            <a:pPr algn="ctr">
              <a:lnSpc>
                <a:spcPct val="15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LESSON 2 (4, 5, 6)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1">
            <a:extLst>
              <a:ext uri="{FF2B5EF4-FFF2-40B4-BE49-F238E27FC236}">
                <a16:creationId xmlns:a16="http://schemas.microsoft.com/office/drawing/2014/main" id="{FE1FD32E-8E14-A0E6-893D-ECE96B5990D3}"/>
              </a:ext>
            </a:extLst>
          </p:cNvPr>
          <p:cNvSpPr/>
          <p:nvPr/>
        </p:nvSpPr>
        <p:spPr>
          <a:xfrm flipH="1" flipV="1">
            <a:off x="6627119" y="1311950"/>
            <a:ext cx="2114107" cy="1057688"/>
          </a:xfrm>
          <a:custGeom>
            <a:avLst/>
            <a:gdLst>
              <a:gd name="connsiteX0" fmla="*/ 0 w 3124022"/>
              <a:gd name="connsiteY0" fmla="*/ 95894 h 575352"/>
              <a:gd name="connsiteX1" fmla="*/ 95894 w 3124022"/>
              <a:gd name="connsiteY1" fmla="*/ 0 h 575352"/>
              <a:gd name="connsiteX2" fmla="*/ 1822346 w 3124022"/>
              <a:gd name="connsiteY2" fmla="*/ 0 h 575352"/>
              <a:gd name="connsiteX3" fmla="*/ 1600436 w 3124022"/>
              <a:gd name="connsiteY3" fmla="*/ -163095 h 575352"/>
              <a:gd name="connsiteX4" fmla="*/ 2603352 w 3124022"/>
              <a:gd name="connsiteY4" fmla="*/ 0 h 575352"/>
              <a:gd name="connsiteX5" fmla="*/ 3028128 w 3124022"/>
              <a:gd name="connsiteY5" fmla="*/ 0 h 575352"/>
              <a:gd name="connsiteX6" fmla="*/ 3124022 w 3124022"/>
              <a:gd name="connsiteY6" fmla="*/ 95894 h 575352"/>
              <a:gd name="connsiteX7" fmla="*/ 3124022 w 3124022"/>
              <a:gd name="connsiteY7" fmla="*/ 95892 h 575352"/>
              <a:gd name="connsiteX8" fmla="*/ 3124022 w 3124022"/>
              <a:gd name="connsiteY8" fmla="*/ 95892 h 575352"/>
              <a:gd name="connsiteX9" fmla="*/ 3124022 w 3124022"/>
              <a:gd name="connsiteY9" fmla="*/ 239730 h 575352"/>
              <a:gd name="connsiteX10" fmla="*/ 3124022 w 3124022"/>
              <a:gd name="connsiteY10" fmla="*/ 479458 h 575352"/>
              <a:gd name="connsiteX11" fmla="*/ 3028128 w 3124022"/>
              <a:gd name="connsiteY11" fmla="*/ 575352 h 575352"/>
              <a:gd name="connsiteX12" fmla="*/ 2603352 w 3124022"/>
              <a:gd name="connsiteY12" fmla="*/ 575352 h 575352"/>
              <a:gd name="connsiteX13" fmla="*/ 1822346 w 3124022"/>
              <a:gd name="connsiteY13" fmla="*/ 575352 h 575352"/>
              <a:gd name="connsiteX14" fmla="*/ 1822346 w 3124022"/>
              <a:gd name="connsiteY14" fmla="*/ 575352 h 575352"/>
              <a:gd name="connsiteX15" fmla="*/ 95894 w 3124022"/>
              <a:gd name="connsiteY15" fmla="*/ 575352 h 575352"/>
              <a:gd name="connsiteX16" fmla="*/ 0 w 3124022"/>
              <a:gd name="connsiteY16" fmla="*/ 479458 h 575352"/>
              <a:gd name="connsiteX17" fmla="*/ 0 w 3124022"/>
              <a:gd name="connsiteY17" fmla="*/ 239730 h 575352"/>
              <a:gd name="connsiteX18" fmla="*/ 0 w 3124022"/>
              <a:gd name="connsiteY18" fmla="*/ 95892 h 575352"/>
              <a:gd name="connsiteX19" fmla="*/ 0 w 3124022"/>
              <a:gd name="connsiteY19" fmla="*/ 95892 h 575352"/>
              <a:gd name="connsiteX20" fmla="*/ 0 w 3124022"/>
              <a:gd name="connsiteY20" fmla="*/ 95894 h 575352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22346 w 3124022"/>
              <a:gd name="connsiteY2" fmla="*/ 244118 h 819470"/>
              <a:gd name="connsiteX3" fmla="*/ 1218471 w 3124022"/>
              <a:gd name="connsiteY3" fmla="*/ 0 h 819470"/>
              <a:gd name="connsiteX4" fmla="*/ 2603352 w 3124022"/>
              <a:gd name="connsiteY4" fmla="*/ 24411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451956 w 3124022"/>
              <a:gd name="connsiteY2" fmla="*/ 232543 h 819470"/>
              <a:gd name="connsiteX3" fmla="*/ 1218471 w 3124022"/>
              <a:gd name="connsiteY3" fmla="*/ 0 h 819470"/>
              <a:gd name="connsiteX4" fmla="*/ 2603352 w 3124022"/>
              <a:gd name="connsiteY4" fmla="*/ 24411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451956 w 3124022"/>
              <a:gd name="connsiteY2" fmla="*/ 232543 h 819470"/>
              <a:gd name="connsiteX3" fmla="*/ 1218471 w 3124022"/>
              <a:gd name="connsiteY3" fmla="*/ 0 h 819470"/>
              <a:gd name="connsiteX4" fmla="*/ 1688952 w 3124022"/>
              <a:gd name="connsiteY4" fmla="*/ 232544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391967 w 3124022"/>
              <a:gd name="connsiteY2" fmla="*/ 222430 h 819470"/>
              <a:gd name="connsiteX3" fmla="*/ 1218471 w 3124022"/>
              <a:gd name="connsiteY3" fmla="*/ 0 h 819470"/>
              <a:gd name="connsiteX4" fmla="*/ 1688952 w 3124022"/>
              <a:gd name="connsiteY4" fmla="*/ 232544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391967 w 3124022"/>
              <a:gd name="connsiteY2" fmla="*/ 222430 h 819470"/>
              <a:gd name="connsiteX3" fmla="*/ 1218471 w 3124022"/>
              <a:gd name="connsiteY3" fmla="*/ 0 h 819470"/>
              <a:gd name="connsiteX4" fmla="*/ 2320078 w 3124022"/>
              <a:gd name="connsiteY4" fmla="*/ 272990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96869 w 3124022"/>
              <a:gd name="connsiteY2" fmla="*/ 222430 h 819470"/>
              <a:gd name="connsiteX3" fmla="*/ 1218471 w 3124022"/>
              <a:gd name="connsiteY3" fmla="*/ 0 h 819470"/>
              <a:gd name="connsiteX4" fmla="*/ 2320078 w 3124022"/>
              <a:gd name="connsiteY4" fmla="*/ 272990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96869 w 3124022"/>
              <a:gd name="connsiteY2" fmla="*/ 222430 h 819470"/>
              <a:gd name="connsiteX3" fmla="*/ 1218471 w 3124022"/>
              <a:gd name="connsiteY3" fmla="*/ 0 h 819470"/>
              <a:gd name="connsiteX4" fmla="*/ 2338110 w 3124022"/>
              <a:gd name="connsiteY4" fmla="*/ 25276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501796 h 981254"/>
              <a:gd name="connsiteX1" fmla="*/ 95894 w 3124022"/>
              <a:gd name="connsiteY1" fmla="*/ 405902 h 981254"/>
              <a:gd name="connsiteX2" fmla="*/ 1896869 w 3124022"/>
              <a:gd name="connsiteY2" fmla="*/ 384214 h 981254"/>
              <a:gd name="connsiteX3" fmla="*/ 1579115 w 3124022"/>
              <a:gd name="connsiteY3" fmla="*/ 0 h 981254"/>
              <a:gd name="connsiteX4" fmla="*/ 2338110 w 3124022"/>
              <a:gd name="connsiteY4" fmla="*/ 414552 h 981254"/>
              <a:gd name="connsiteX5" fmla="*/ 3028128 w 3124022"/>
              <a:gd name="connsiteY5" fmla="*/ 405902 h 981254"/>
              <a:gd name="connsiteX6" fmla="*/ 3124022 w 3124022"/>
              <a:gd name="connsiteY6" fmla="*/ 501796 h 981254"/>
              <a:gd name="connsiteX7" fmla="*/ 3124022 w 3124022"/>
              <a:gd name="connsiteY7" fmla="*/ 501794 h 981254"/>
              <a:gd name="connsiteX8" fmla="*/ 3124022 w 3124022"/>
              <a:gd name="connsiteY8" fmla="*/ 501794 h 981254"/>
              <a:gd name="connsiteX9" fmla="*/ 3124022 w 3124022"/>
              <a:gd name="connsiteY9" fmla="*/ 645632 h 981254"/>
              <a:gd name="connsiteX10" fmla="*/ 3124022 w 3124022"/>
              <a:gd name="connsiteY10" fmla="*/ 885360 h 981254"/>
              <a:gd name="connsiteX11" fmla="*/ 3028128 w 3124022"/>
              <a:gd name="connsiteY11" fmla="*/ 981254 h 981254"/>
              <a:gd name="connsiteX12" fmla="*/ 2603352 w 3124022"/>
              <a:gd name="connsiteY12" fmla="*/ 981254 h 981254"/>
              <a:gd name="connsiteX13" fmla="*/ 1822346 w 3124022"/>
              <a:gd name="connsiteY13" fmla="*/ 981254 h 981254"/>
              <a:gd name="connsiteX14" fmla="*/ 1822346 w 3124022"/>
              <a:gd name="connsiteY14" fmla="*/ 981254 h 981254"/>
              <a:gd name="connsiteX15" fmla="*/ 95894 w 3124022"/>
              <a:gd name="connsiteY15" fmla="*/ 981254 h 981254"/>
              <a:gd name="connsiteX16" fmla="*/ 0 w 3124022"/>
              <a:gd name="connsiteY16" fmla="*/ 885360 h 981254"/>
              <a:gd name="connsiteX17" fmla="*/ 0 w 3124022"/>
              <a:gd name="connsiteY17" fmla="*/ 645632 h 981254"/>
              <a:gd name="connsiteX18" fmla="*/ 0 w 3124022"/>
              <a:gd name="connsiteY18" fmla="*/ 501794 h 981254"/>
              <a:gd name="connsiteX19" fmla="*/ 0 w 3124022"/>
              <a:gd name="connsiteY19" fmla="*/ 501794 h 981254"/>
              <a:gd name="connsiteX20" fmla="*/ 0 w 3124022"/>
              <a:gd name="connsiteY20" fmla="*/ 501796 h 981254"/>
              <a:gd name="connsiteX0" fmla="*/ 0 w 3124022"/>
              <a:gd name="connsiteY0" fmla="*/ 501796 h 981254"/>
              <a:gd name="connsiteX1" fmla="*/ 95894 w 3124022"/>
              <a:gd name="connsiteY1" fmla="*/ 405902 h 981254"/>
              <a:gd name="connsiteX2" fmla="*/ 1823653 w 3124022"/>
              <a:gd name="connsiteY2" fmla="*/ 384214 h 981254"/>
              <a:gd name="connsiteX3" fmla="*/ 1579115 w 3124022"/>
              <a:gd name="connsiteY3" fmla="*/ 0 h 981254"/>
              <a:gd name="connsiteX4" fmla="*/ 2338110 w 3124022"/>
              <a:gd name="connsiteY4" fmla="*/ 414552 h 981254"/>
              <a:gd name="connsiteX5" fmla="*/ 3028128 w 3124022"/>
              <a:gd name="connsiteY5" fmla="*/ 405902 h 981254"/>
              <a:gd name="connsiteX6" fmla="*/ 3124022 w 3124022"/>
              <a:gd name="connsiteY6" fmla="*/ 501796 h 981254"/>
              <a:gd name="connsiteX7" fmla="*/ 3124022 w 3124022"/>
              <a:gd name="connsiteY7" fmla="*/ 501794 h 981254"/>
              <a:gd name="connsiteX8" fmla="*/ 3124022 w 3124022"/>
              <a:gd name="connsiteY8" fmla="*/ 501794 h 981254"/>
              <a:gd name="connsiteX9" fmla="*/ 3124022 w 3124022"/>
              <a:gd name="connsiteY9" fmla="*/ 645632 h 981254"/>
              <a:gd name="connsiteX10" fmla="*/ 3124022 w 3124022"/>
              <a:gd name="connsiteY10" fmla="*/ 885360 h 981254"/>
              <a:gd name="connsiteX11" fmla="*/ 3028128 w 3124022"/>
              <a:gd name="connsiteY11" fmla="*/ 981254 h 981254"/>
              <a:gd name="connsiteX12" fmla="*/ 2603352 w 3124022"/>
              <a:gd name="connsiteY12" fmla="*/ 981254 h 981254"/>
              <a:gd name="connsiteX13" fmla="*/ 1822346 w 3124022"/>
              <a:gd name="connsiteY13" fmla="*/ 981254 h 981254"/>
              <a:gd name="connsiteX14" fmla="*/ 1822346 w 3124022"/>
              <a:gd name="connsiteY14" fmla="*/ 981254 h 981254"/>
              <a:gd name="connsiteX15" fmla="*/ 95894 w 3124022"/>
              <a:gd name="connsiteY15" fmla="*/ 981254 h 981254"/>
              <a:gd name="connsiteX16" fmla="*/ 0 w 3124022"/>
              <a:gd name="connsiteY16" fmla="*/ 885360 h 981254"/>
              <a:gd name="connsiteX17" fmla="*/ 0 w 3124022"/>
              <a:gd name="connsiteY17" fmla="*/ 645632 h 981254"/>
              <a:gd name="connsiteX18" fmla="*/ 0 w 3124022"/>
              <a:gd name="connsiteY18" fmla="*/ 501794 h 981254"/>
              <a:gd name="connsiteX19" fmla="*/ 0 w 3124022"/>
              <a:gd name="connsiteY19" fmla="*/ 501794 h 981254"/>
              <a:gd name="connsiteX20" fmla="*/ 0 w 3124022"/>
              <a:gd name="connsiteY20" fmla="*/ 501796 h 981254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823653 w 3124022"/>
              <a:gd name="connsiteY2" fmla="*/ 356011 h 953051"/>
              <a:gd name="connsiteX3" fmla="*/ 1505899 w 3124022"/>
              <a:gd name="connsiteY3" fmla="*/ 0 h 953051"/>
              <a:gd name="connsiteX4" fmla="*/ 2338110 w 3124022"/>
              <a:gd name="connsiteY4" fmla="*/ 386349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718624 w 3124022"/>
              <a:gd name="connsiteY2" fmla="*/ 374813 h 953051"/>
              <a:gd name="connsiteX3" fmla="*/ 1505899 w 3124022"/>
              <a:gd name="connsiteY3" fmla="*/ 0 h 953051"/>
              <a:gd name="connsiteX4" fmla="*/ 2338110 w 3124022"/>
              <a:gd name="connsiteY4" fmla="*/ 386349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718624 w 3124022"/>
              <a:gd name="connsiteY2" fmla="*/ 374813 h 953051"/>
              <a:gd name="connsiteX3" fmla="*/ 1505899 w 3124022"/>
              <a:gd name="connsiteY3" fmla="*/ 0 h 953051"/>
              <a:gd name="connsiteX4" fmla="*/ 2075536 w 3124022"/>
              <a:gd name="connsiteY4" fmla="*/ 376948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24022" h="953051">
                <a:moveTo>
                  <a:pt x="0" y="473593"/>
                </a:moveTo>
                <a:cubicBezTo>
                  <a:pt x="0" y="420632"/>
                  <a:pt x="42933" y="377699"/>
                  <a:pt x="95894" y="377699"/>
                </a:cubicBezTo>
                <a:lnTo>
                  <a:pt x="1718624" y="374813"/>
                </a:lnTo>
                <a:lnTo>
                  <a:pt x="1505899" y="0"/>
                </a:lnTo>
                <a:lnTo>
                  <a:pt x="2075536" y="376948"/>
                </a:lnTo>
                <a:lnTo>
                  <a:pt x="3028128" y="377699"/>
                </a:lnTo>
                <a:cubicBezTo>
                  <a:pt x="3081089" y="377699"/>
                  <a:pt x="3124022" y="420632"/>
                  <a:pt x="3124022" y="473593"/>
                </a:cubicBezTo>
                <a:lnTo>
                  <a:pt x="3124022" y="473591"/>
                </a:lnTo>
                <a:lnTo>
                  <a:pt x="3124022" y="473591"/>
                </a:lnTo>
                <a:lnTo>
                  <a:pt x="3124022" y="617429"/>
                </a:lnTo>
                <a:lnTo>
                  <a:pt x="3124022" y="857157"/>
                </a:lnTo>
                <a:cubicBezTo>
                  <a:pt x="3124022" y="910118"/>
                  <a:pt x="3081089" y="953051"/>
                  <a:pt x="3028128" y="953051"/>
                </a:cubicBezTo>
                <a:lnTo>
                  <a:pt x="2603352" y="953051"/>
                </a:lnTo>
                <a:lnTo>
                  <a:pt x="1822346" y="953051"/>
                </a:lnTo>
                <a:lnTo>
                  <a:pt x="1822346" y="953051"/>
                </a:lnTo>
                <a:lnTo>
                  <a:pt x="95894" y="953051"/>
                </a:lnTo>
                <a:cubicBezTo>
                  <a:pt x="42933" y="953051"/>
                  <a:pt x="0" y="910118"/>
                  <a:pt x="0" y="857157"/>
                </a:cubicBezTo>
                <a:lnTo>
                  <a:pt x="0" y="617429"/>
                </a:lnTo>
                <a:lnTo>
                  <a:pt x="0" y="473591"/>
                </a:lnTo>
                <a:lnTo>
                  <a:pt x="0" y="473591"/>
                </a:lnTo>
                <a:lnTo>
                  <a:pt x="0" y="47359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4DFD48-7847-026A-0CE2-CFAEBD21DE93}"/>
              </a:ext>
            </a:extLst>
          </p:cNvPr>
          <p:cNvGrpSpPr/>
          <p:nvPr/>
        </p:nvGrpSpPr>
        <p:grpSpPr>
          <a:xfrm flipH="1">
            <a:off x="402265" y="1282865"/>
            <a:ext cx="2305373" cy="1385850"/>
            <a:chOff x="1611334" y="1127577"/>
            <a:chExt cx="2188451" cy="1130511"/>
          </a:xfrm>
        </p:grpSpPr>
        <p:sp>
          <p:nvSpPr>
            <p:cNvPr id="8" name="Speech Bubble: Rectangle with Corners Rounded 1">
              <a:extLst>
                <a:ext uri="{FF2B5EF4-FFF2-40B4-BE49-F238E27FC236}">
                  <a16:creationId xmlns:a16="http://schemas.microsoft.com/office/drawing/2014/main" id="{BE382183-2D86-F207-1B55-8033780AF177}"/>
                </a:ext>
              </a:extLst>
            </p:cNvPr>
            <p:cNvSpPr/>
            <p:nvPr/>
          </p:nvSpPr>
          <p:spPr>
            <a:xfrm flipH="1" flipV="1">
              <a:off x="1779004" y="1127577"/>
              <a:ext cx="1981244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3FEDEA-F033-B4DF-DB30-641EF48AEF21}"/>
                </a:ext>
              </a:extLst>
            </p:cNvPr>
            <p:cNvSpPr txBox="1"/>
            <p:nvPr/>
          </p:nvSpPr>
          <p:spPr>
            <a:xfrm>
              <a:off x="1611334" y="1151303"/>
              <a:ext cx="2188451" cy="597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What’s your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favourite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colour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?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5EEDC2A-8314-219E-2B6C-0E4CC246A4DF}"/>
              </a:ext>
            </a:extLst>
          </p:cNvPr>
          <p:cNvSpPr txBox="1"/>
          <p:nvPr/>
        </p:nvSpPr>
        <p:spPr>
          <a:xfrm>
            <a:off x="6570156" y="1430125"/>
            <a:ext cx="2171070" cy="403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It’s pink. 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Tieng vo tay">
            <a:hlinkClick r:id="" action="ppaction://media"/>
            <a:extLst>
              <a:ext uri="{FF2B5EF4-FFF2-40B4-BE49-F238E27FC236}">
                <a16:creationId xmlns:a16="http://schemas.microsoft.com/office/drawing/2014/main" id="{15E13EBB-8616-793D-AE90-D836E4AE1A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9081" y="1975790"/>
            <a:ext cx="609600" cy="609600"/>
          </a:xfrm>
          <a:prstGeom prst="rect">
            <a:avLst/>
          </a:prstGeom>
        </p:spPr>
      </p:pic>
      <p:sp>
        <p:nvSpPr>
          <p:cNvPr id="14" name="Arrow: Notched Right 13">
            <a:hlinkClick r:id="rId7" action="ppaction://hlinksldjump"/>
            <a:extLst>
              <a:ext uri="{FF2B5EF4-FFF2-40B4-BE49-F238E27FC236}">
                <a16:creationId xmlns:a16="http://schemas.microsoft.com/office/drawing/2014/main" id="{B44CB49D-3D4E-35AE-B235-10C53F400C28}"/>
              </a:ext>
            </a:extLst>
          </p:cNvPr>
          <p:cNvSpPr/>
          <p:nvPr/>
        </p:nvSpPr>
        <p:spPr>
          <a:xfrm flipH="1">
            <a:off x="83202" y="4236559"/>
            <a:ext cx="1005370" cy="702129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6E39AF-908E-A3F7-D105-97CF91C9999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1621" y="1328124"/>
            <a:ext cx="3659867" cy="190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7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1">
            <a:extLst>
              <a:ext uri="{FF2B5EF4-FFF2-40B4-BE49-F238E27FC236}">
                <a16:creationId xmlns:a16="http://schemas.microsoft.com/office/drawing/2014/main" id="{FE1FD32E-8E14-A0E6-893D-ECE96B5990D3}"/>
              </a:ext>
            </a:extLst>
          </p:cNvPr>
          <p:cNvSpPr/>
          <p:nvPr/>
        </p:nvSpPr>
        <p:spPr>
          <a:xfrm flipH="1" flipV="1">
            <a:off x="6627119" y="1311950"/>
            <a:ext cx="2114107" cy="1057688"/>
          </a:xfrm>
          <a:custGeom>
            <a:avLst/>
            <a:gdLst>
              <a:gd name="connsiteX0" fmla="*/ 0 w 3124022"/>
              <a:gd name="connsiteY0" fmla="*/ 95894 h 575352"/>
              <a:gd name="connsiteX1" fmla="*/ 95894 w 3124022"/>
              <a:gd name="connsiteY1" fmla="*/ 0 h 575352"/>
              <a:gd name="connsiteX2" fmla="*/ 1822346 w 3124022"/>
              <a:gd name="connsiteY2" fmla="*/ 0 h 575352"/>
              <a:gd name="connsiteX3" fmla="*/ 1600436 w 3124022"/>
              <a:gd name="connsiteY3" fmla="*/ -163095 h 575352"/>
              <a:gd name="connsiteX4" fmla="*/ 2603352 w 3124022"/>
              <a:gd name="connsiteY4" fmla="*/ 0 h 575352"/>
              <a:gd name="connsiteX5" fmla="*/ 3028128 w 3124022"/>
              <a:gd name="connsiteY5" fmla="*/ 0 h 575352"/>
              <a:gd name="connsiteX6" fmla="*/ 3124022 w 3124022"/>
              <a:gd name="connsiteY6" fmla="*/ 95894 h 575352"/>
              <a:gd name="connsiteX7" fmla="*/ 3124022 w 3124022"/>
              <a:gd name="connsiteY7" fmla="*/ 95892 h 575352"/>
              <a:gd name="connsiteX8" fmla="*/ 3124022 w 3124022"/>
              <a:gd name="connsiteY8" fmla="*/ 95892 h 575352"/>
              <a:gd name="connsiteX9" fmla="*/ 3124022 w 3124022"/>
              <a:gd name="connsiteY9" fmla="*/ 239730 h 575352"/>
              <a:gd name="connsiteX10" fmla="*/ 3124022 w 3124022"/>
              <a:gd name="connsiteY10" fmla="*/ 479458 h 575352"/>
              <a:gd name="connsiteX11" fmla="*/ 3028128 w 3124022"/>
              <a:gd name="connsiteY11" fmla="*/ 575352 h 575352"/>
              <a:gd name="connsiteX12" fmla="*/ 2603352 w 3124022"/>
              <a:gd name="connsiteY12" fmla="*/ 575352 h 575352"/>
              <a:gd name="connsiteX13" fmla="*/ 1822346 w 3124022"/>
              <a:gd name="connsiteY13" fmla="*/ 575352 h 575352"/>
              <a:gd name="connsiteX14" fmla="*/ 1822346 w 3124022"/>
              <a:gd name="connsiteY14" fmla="*/ 575352 h 575352"/>
              <a:gd name="connsiteX15" fmla="*/ 95894 w 3124022"/>
              <a:gd name="connsiteY15" fmla="*/ 575352 h 575352"/>
              <a:gd name="connsiteX16" fmla="*/ 0 w 3124022"/>
              <a:gd name="connsiteY16" fmla="*/ 479458 h 575352"/>
              <a:gd name="connsiteX17" fmla="*/ 0 w 3124022"/>
              <a:gd name="connsiteY17" fmla="*/ 239730 h 575352"/>
              <a:gd name="connsiteX18" fmla="*/ 0 w 3124022"/>
              <a:gd name="connsiteY18" fmla="*/ 95892 h 575352"/>
              <a:gd name="connsiteX19" fmla="*/ 0 w 3124022"/>
              <a:gd name="connsiteY19" fmla="*/ 95892 h 575352"/>
              <a:gd name="connsiteX20" fmla="*/ 0 w 3124022"/>
              <a:gd name="connsiteY20" fmla="*/ 95894 h 575352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22346 w 3124022"/>
              <a:gd name="connsiteY2" fmla="*/ 244118 h 819470"/>
              <a:gd name="connsiteX3" fmla="*/ 1218471 w 3124022"/>
              <a:gd name="connsiteY3" fmla="*/ 0 h 819470"/>
              <a:gd name="connsiteX4" fmla="*/ 2603352 w 3124022"/>
              <a:gd name="connsiteY4" fmla="*/ 24411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451956 w 3124022"/>
              <a:gd name="connsiteY2" fmla="*/ 232543 h 819470"/>
              <a:gd name="connsiteX3" fmla="*/ 1218471 w 3124022"/>
              <a:gd name="connsiteY3" fmla="*/ 0 h 819470"/>
              <a:gd name="connsiteX4" fmla="*/ 2603352 w 3124022"/>
              <a:gd name="connsiteY4" fmla="*/ 24411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451956 w 3124022"/>
              <a:gd name="connsiteY2" fmla="*/ 232543 h 819470"/>
              <a:gd name="connsiteX3" fmla="*/ 1218471 w 3124022"/>
              <a:gd name="connsiteY3" fmla="*/ 0 h 819470"/>
              <a:gd name="connsiteX4" fmla="*/ 1688952 w 3124022"/>
              <a:gd name="connsiteY4" fmla="*/ 232544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391967 w 3124022"/>
              <a:gd name="connsiteY2" fmla="*/ 222430 h 819470"/>
              <a:gd name="connsiteX3" fmla="*/ 1218471 w 3124022"/>
              <a:gd name="connsiteY3" fmla="*/ 0 h 819470"/>
              <a:gd name="connsiteX4" fmla="*/ 1688952 w 3124022"/>
              <a:gd name="connsiteY4" fmla="*/ 232544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391967 w 3124022"/>
              <a:gd name="connsiteY2" fmla="*/ 222430 h 819470"/>
              <a:gd name="connsiteX3" fmla="*/ 1218471 w 3124022"/>
              <a:gd name="connsiteY3" fmla="*/ 0 h 819470"/>
              <a:gd name="connsiteX4" fmla="*/ 2320078 w 3124022"/>
              <a:gd name="connsiteY4" fmla="*/ 272990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96869 w 3124022"/>
              <a:gd name="connsiteY2" fmla="*/ 222430 h 819470"/>
              <a:gd name="connsiteX3" fmla="*/ 1218471 w 3124022"/>
              <a:gd name="connsiteY3" fmla="*/ 0 h 819470"/>
              <a:gd name="connsiteX4" fmla="*/ 2320078 w 3124022"/>
              <a:gd name="connsiteY4" fmla="*/ 272990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96869 w 3124022"/>
              <a:gd name="connsiteY2" fmla="*/ 222430 h 819470"/>
              <a:gd name="connsiteX3" fmla="*/ 1218471 w 3124022"/>
              <a:gd name="connsiteY3" fmla="*/ 0 h 819470"/>
              <a:gd name="connsiteX4" fmla="*/ 2338110 w 3124022"/>
              <a:gd name="connsiteY4" fmla="*/ 25276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501796 h 981254"/>
              <a:gd name="connsiteX1" fmla="*/ 95894 w 3124022"/>
              <a:gd name="connsiteY1" fmla="*/ 405902 h 981254"/>
              <a:gd name="connsiteX2" fmla="*/ 1896869 w 3124022"/>
              <a:gd name="connsiteY2" fmla="*/ 384214 h 981254"/>
              <a:gd name="connsiteX3" fmla="*/ 1579115 w 3124022"/>
              <a:gd name="connsiteY3" fmla="*/ 0 h 981254"/>
              <a:gd name="connsiteX4" fmla="*/ 2338110 w 3124022"/>
              <a:gd name="connsiteY4" fmla="*/ 414552 h 981254"/>
              <a:gd name="connsiteX5" fmla="*/ 3028128 w 3124022"/>
              <a:gd name="connsiteY5" fmla="*/ 405902 h 981254"/>
              <a:gd name="connsiteX6" fmla="*/ 3124022 w 3124022"/>
              <a:gd name="connsiteY6" fmla="*/ 501796 h 981254"/>
              <a:gd name="connsiteX7" fmla="*/ 3124022 w 3124022"/>
              <a:gd name="connsiteY7" fmla="*/ 501794 h 981254"/>
              <a:gd name="connsiteX8" fmla="*/ 3124022 w 3124022"/>
              <a:gd name="connsiteY8" fmla="*/ 501794 h 981254"/>
              <a:gd name="connsiteX9" fmla="*/ 3124022 w 3124022"/>
              <a:gd name="connsiteY9" fmla="*/ 645632 h 981254"/>
              <a:gd name="connsiteX10" fmla="*/ 3124022 w 3124022"/>
              <a:gd name="connsiteY10" fmla="*/ 885360 h 981254"/>
              <a:gd name="connsiteX11" fmla="*/ 3028128 w 3124022"/>
              <a:gd name="connsiteY11" fmla="*/ 981254 h 981254"/>
              <a:gd name="connsiteX12" fmla="*/ 2603352 w 3124022"/>
              <a:gd name="connsiteY12" fmla="*/ 981254 h 981254"/>
              <a:gd name="connsiteX13" fmla="*/ 1822346 w 3124022"/>
              <a:gd name="connsiteY13" fmla="*/ 981254 h 981254"/>
              <a:gd name="connsiteX14" fmla="*/ 1822346 w 3124022"/>
              <a:gd name="connsiteY14" fmla="*/ 981254 h 981254"/>
              <a:gd name="connsiteX15" fmla="*/ 95894 w 3124022"/>
              <a:gd name="connsiteY15" fmla="*/ 981254 h 981254"/>
              <a:gd name="connsiteX16" fmla="*/ 0 w 3124022"/>
              <a:gd name="connsiteY16" fmla="*/ 885360 h 981254"/>
              <a:gd name="connsiteX17" fmla="*/ 0 w 3124022"/>
              <a:gd name="connsiteY17" fmla="*/ 645632 h 981254"/>
              <a:gd name="connsiteX18" fmla="*/ 0 w 3124022"/>
              <a:gd name="connsiteY18" fmla="*/ 501794 h 981254"/>
              <a:gd name="connsiteX19" fmla="*/ 0 w 3124022"/>
              <a:gd name="connsiteY19" fmla="*/ 501794 h 981254"/>
              <a:gd name="connsiteX20" fmla="*/ 0 w 3124022"/>
              <a:gd name="connsiteY20" fmla="*/ 501796 h 981254"/>
              <a:gd name="connsiteX0" fmla="*/ 0 w 3124022"/>
              <a:gd name="connsiteY0" fmla="*/ 501796 h 981254"/>
              <a:gd name="connsiteX1" fmla="*/ 95894 w 3124022"/>
              <a:gd name="connsiteY1" fmla="*/ 405902 h 981254"/>
              <a:gd name="connsiteX2" fmla="*/ 1823653 w 3124022"/>
              <a:gd name="connsiteY2" fmla="*/ 384214 h 981254"/>
              <a:gd name="connsiteX3" fmla="*/ 1579115 w 3124022"/>
              <a:gd name="connsiteY3" fmla="*/ 0 h 981254"/>
              <a:gd name="connsiteX4" fmla="*/ 2338110 w 3124022"/>
              <a:gd name="connsiteY4" fmla="*/ 414552 h 981254"/>
              <a:gd name="connsiteX5" fmla="*/ 3028128 w 3124022"/>
              <a:gd name="connsiteY5" fmla="*/ 405902 h 981254"/>
              <a:gd name="connsiteX6" fmla="*/ 3124022 w 3124022"/>
              <a:gd name="connsiteY6" fmla="*/ 501796 h 981254"/>
              <a:gd name="connsiteX7" fmla="*/ 3124022 w 3124022"/>
              <a:gd name="connsiteY7" fmla="*/ 501794 h 981254"/>
              <a:gd name="connsiteX8" fmla="*/ 3124022 w 3124022"/>
              <a:gd name="connsiteY8" fmla="*/ 501794 h 981254"/>
              <a:gd name="connsiteX9" fmla="*/ 3124022 w 3124022"/>
              <a:gd name="connsiteY9" fmla="*/ 645632 h 981254"/>
              <a:gd name="connsiteX10" fmla="*/ 3124022 w 3124022"/>
              <a:gd name="connsiteY10" fmla="*/ 885360 h 981254"/>
              <a:gd name="connsiteX11" fmla="*/ 3028128 w 3124022"/>
              <a:gd name="connsiteY11" fmla="*/ 981254 h 981254"/>
              <a:gd name="connsiteX12" fmla="*/ 2603352 w 3124022"/>
              <a:gd name="connsiteY12" fmla="*/ 981254 h 981254"/>
              <a:gd name="connsiteX13" fmla="*/ 1822346 w 3124022"/>
              <a:gd name="connsiteY13" fmla="*/ 981254 h 981254"/>
              <a:gd name="connsiteX14" fmla="*/ 1822346 w 3124022"/>
              <a:gd name="connsiteY14" fmla="*/ 981254 h 981254"/>
              <a:gd name="connsiteX15" fmla="*/ 95894 w 3124022"/>
              <a:gd name="connsiteY15" fmla="*/ 981254 h 981254"/>
              <a:gd name="connsiteX16" fmla="*/ 0 w 3124022"/>
              <a:gd name="connsiteY16" fmla="*/ 885360 h 981254"/>
              <a:gd name="connsiteX17" fmla="*/ 0 w 3124022"/>
              <a:gd name="connsiteY17" fmla="*/ 645632 h 981254"/>
              <a:gd name="connsiteX18" fmla="*/ 0 w 3124022"/>
              <a:gd name="connsiteY18" fmla="*/ 501794 h 981254"/>
              <a:gd name="connsiteX19" fmla="*/ 0 w 3124022"/>
              <a:gd name="connsiteY19" fmla="*/ 501794 h 981254"/>
              <a:gd name="connsiteX20" fmla="*/ 0 w 3124022"/>
              <a:gd name="connsiteY20" fmla="*/ 501796 h 981254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823653 w 3124022"/>
              <a:gd name="connsiteY2" fmla="*/ 356011 h 953051"/>
              <a:gd name="connsiteX3" fmla="*/ 1505899 w 3124022"/>
              <a:gd name="connsiteY3" fmla="*/ 0 h 953051"/>
              <a:gd name="connsiteX4" fmla="*/ 2338110 w 3124022"/>
              <a:gd name="connsiteY4" fmla="*/ 386349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718624 w 3124022"/>
              <a:gd name="connsiteY2" fmla="*/ 374813 h 953051"/>
              <a:gd name="connsiteX3" fmla="*/ 1505899 w 3124022"/>
              <a:gd name="connsiteY3" fmla="*/ 0 h 953051"/>
              <a:gd name="connsiteX4" fmla="*/ 2338110 w 3124022"/>
              <a:gd name="connsiteY4" fmla="*/ 386349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718624 w 3124022"/>
              <a:gd name="connsiteY2" fmla="*/ 374813 h 953051"/>
              <a:gd name="connsiteX3" fmla="*/ 1505899 w 3124022"/>
              <a:gd name="connsiteY3" fmla="*/ 0 h 953051"/>
              <a:gd name="connsiteX4" fmla="*/ 2075536 w 3124022"/>
              <a:gd name="connsiteY4" fmla="*/ 376948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24022" h="953051">
                <a:moveTo>
                  <a:pt x="0" y="473593"/>
                </a:moveTo>
                <a:cubicBezTo>
                  <a:pt x="0" y="420632"/>
                  <a:pt x="42933" y="377699"/>
                  <a:pt x="95894" y="377699"/>
                </a:cubicBezTo>
                <a:lnTo>
                  <a:pt x="1718624" y="374813"/>
                </a:lnTo>
                <a:lnTo>
                  <a:pt x="1505899" y="0"/>
                </a:lnTo>
                <a:lnTo>
                  <a:pt x="2075536" y="376948"/>
                </a:lnTo>
                <a:lnTo>
                  <a:pt x="3028128" y="377699"/>
                </a:lnTo>
                <a:cubicBezTo>
                  <a:pt x="3081089" y="377699"/>
                  <a:pt x="3124022" y="420632"/>
                  <a:pt x="3124022" y="473593"/>
                </a:cubicBezTo>
                <a:lnTo>
                  <a:pt x="3124022" y="473591"/>
                </a:lnTo>
                <a:lnTo>
                  <a:pt x="3124022" y="473591"/>
                </a:lnTo>
                <a:lnTo>
                  <a:pt x="3124022" y="617429"/>
                </a:lnTo>
                <a:lnTo>
                  <a:pt x="3124022" y="857157"/>
                </a:lnTo>
                <a:cubicBezTo>
                  <a:pt x="3124022" y="910118"/>
                  <a:pt x="3081089" y="953051"/>
                  <a:pt x="3028128" y="953051"/>
                </a:cubicBezTo>
                <a:lnTo>
                  <a:pt x="2603352" y="953051"/>
                </a:lnTo>
                <a:lnTo>
                  <a:pt x="1822346" y="953051"/>
                </a:lnTo>
                <a:lnTo>
                  <a:pt x="1822346" y="953051"/>
                </a:lnTo>
                <a:lnTo>
                  <a:pt x="95894" y="953051"/>
                </a:lnTo>
                <a:cubicBezTo>
                  <a:pt x="42933" y="953051"/>
                  <a:pt x="0" y="910118"/>
                  <a:pt x="0" y="857157"/>
                </a:cubicBezTo>
                <a:lnTo>
                  <a:pt x="0" y="617429"/>
                </a:lnTo>
                <a:lnTo>
                  <a:pt x="0" y="473591"/>
                </a:lnTo>
                <a:lnTo>
                  <a:pt x="0" y="473591"/>
                </a:lnTo>
                <a:lnTo>
                  <a:pt x="0" y="47359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4DFD48-7847-026A-0CE2-CFAEBD21DE93}"/>
              </a:ext>
            </a:extLst>
          </p:cNvPr>
          <p:cNvGrpSpPr/>
          <p:nvPr/>
        </p:nvGrpSpPr>
        <p:grpSpPr>
          <a:xfrm flipH="1">
            <a:off x="424037" y="1282865"/>
            <a:ext cx="2305373" cy="1385850"/>
            <a:chOff x="1590666" y="1127577"/>
            <a:chExt cx="2188451" cy="1130511"/>
          </a:xfrm>
        </p:grpSpPr>
        <p:sp>
          <p:nvSpPr>
            <p:cNvPr id="8" name="Speech Bubble: Rectangle with Corners Rounded 1">
              <a:extLst>
                <a:ext uri="{FF2B5EF4-FFF2-40B4-BE49-F238E27FC236}">
                  <a16:creationId xmlns:a16="http://schemas.microsoft.com/office/drawing/2014/main" id="{BE382183-2D86-F207-1B55-8033780AF177}"/>
                </a:ext>
              </a:extLst>
            </p:cNvPr>
            <p:cNvSpPr/>
            <p:nvPr/>
          </p:nvSpPr>
          <p:spPr>
            <a:xfrm flipH="1" flipV="1">
              <a:off x="1779004" y="1127577"/>
              <a:ext cx="1981244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3FEDEA-F033-B4DF-DB30-641EF48AEF21}"/>
                </a:ext>
              </a:extLst>
            </p:cNvPr>
            <p:cNvSpPr txBox="1"/>
            <p:nvPr/>
          </p:nvSpPr>
          <p:spPr>
            <a:xfrm>
              <a:off x="1590666" y="1151303"/>
              <a:ext cx="2188451" cy="597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What’s your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favourite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 animal?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5EEDC2A-8314-219E-2B6C-0E4CC246A4DF}"/>
              </a:ext>
            </a:extLst>
          </p:cNvPr>
          <p:cNvSpPr txBox="1"/>
          <p:nvPr/>
        </p:nvSpPr>
        <p:spPr>
          <a:xfrm>
            <a:off x="6570156" y="1430125"/>
            <a:ext cx="2171070" cy="403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It’s a dolphin.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Tieng vo tay">
            <a:hlinkClick r:id="" action="ppaction://media"/>
            <a:extLst>
              <a:ext uri="{FF2B5EF4-FFF2-40B4-BE49-F238E27FC236}">
                <a16:creationId xmlns:a16="http://schemas.microsoft.com/office/drawing/2014/main" id="{15E13EBB-8616-793D-AE90-D836E4AE1A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9081" y="1975790"/>
            <a:ext cx="609600" cy="609600"/>
          </a:xfrm>
          <a:prstGeom prst="rect">
            <a:avLst/>
          </a:prstGeom>
        </p:spPr>
      </p:pic>
      <p:sp>
        <p:nvSpPr>
          <p:cNvPr id="14" name="Arrow: Notched Right 13">
            <a:hlinkClick r:id="rId7" action="ppaction://hlinksldjump"/>
            <a:extLst>
              <a:ext uri="{FF2B5EF4-FFF2-40B4-BE49-F238E27FC236}">
                <a16:creationId xmlns:a16="http://schemas.microsoft.com/office/drawing/2014/main" id="{B44CB49D-3D4E-35AE-B235-10C53F400C28}"/>
              </a:ext>
            </a:extLst>
          </p:cNvPr>
          <p:cNvSpPr/>
          <p:nvPr/>
        </p:nvSpPr>
        <p:spPr>
          <a:xfrm flipH="1">
            <a:off x="83202" y="4236559"/>
            <a:ext cx="1005370" cy="702129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Anh">
            <a:extLst>
              <a:ext uri="{FF2B5EF4-FFF2-40B4-BE49-F238E27FC236}">
                <a16:creationId xmlns:a16="http://schemas.microsoft.com/office/drawing/2014/main" id="{32320188-AFE4-8401-CD58-FCC3C3F41EEB}"/>
              </a:ext>
            </a:extLst>
          </p:cNvPr>
          <p:cNvSpPr/>
          <p:nvPr/>
        </p:nvSpPr>
        <p:spPr>
          <a:xfrm>
            <a:off x="2998864" y="1088598"/>
            <a:ext cx="3103437" cy="2188002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290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1">
            <a:extLst>
              <a:ext uri="{FF2B5EF4-FFF2-40B4-BE49-F238E27FC236}">
                <a16:creationId xmlns:a16="http://schemas.microsoft.com/office/drawing/2014/main" id="{FE1FD32E-8E14-A0E6-893D-ECE96B5990D3}"/>
              </a:ext>
            </a:extLst>
          </p:cNvPr>
          <p:cNvSpPr/>
          <p:nvPr/>
        </p:nvSpPr>
        <p:spPr>
          <a:xfrm flipH="1" flipV="1">
            <a:off x="6627119" y="1311950"/>
            <a:ext cx="2114107" cy="1057688"/>
          </a:xfrm>
          <a:custGeom>
            <a:avLst/>
            <a:gdLst>
              <a:gd name="connsiteX0" fmla="*/ 0 w 3124022"/>
              <a:gd name="connsiteY0" fmla="*/ 95894 h 575352"/>
              <a:gd name="connsiteX1" fmla="*/ 95894 w 3124022"/>
              <a:gd name="connsiteY1" fmla="*/ 0 h 575352"/>
              <a:gd name="connsiteX2" fmla="*/ 1822346 w 3124022"/>
              <a:gd name="connsiteY2" fmla="*/ 0 h 575352"/>
              <a:gd name="connsiteX3" fmla="*/ 1600436 w 3124022"/>
              <a:gd name="connsiteY3" fmla="*/ -163095 h 575352"/>
              <a:gd name="connsiteX4" fmla="*/ 2603352 w 3124022"/>
              <a:gd name="connsiteY4" fmla="*/ 0 h 575352"/>
              <a:gd name="connsiteX5" fmla="*/ 3028128 w 3124022"/>
              <a:gd name="connsiteY5" fmla="*/ 0 h 575352"/>
              <a:gd name="connsiteX6" fmla="*/ 3124022 w 3124022"/>
              <a:gd name="connsiteY6" fmla="*/ 95894 h 575352"/>
              <a:gd name="connsiteX7" fmla="*/ 3124022 w 3124022"/>
              <a:gd name="connsiteY7" fmla="*/ 95892 h 575352"/>
              <a:gd name="connsiteX8" fmla="*/ 3124022 w 3124022"/>
              <a:gd name="connsiteY8" fmla="*/ 95892 h 575352"/>
              <a:gd name="connsiteX9" fmla="*/ 3124022 w 3124022"/>
              <a:gd name="connsiteY9" fmla="*/ 239730 h 575352"/>
              <a:gd name="connsiteX10" fmla="*/ 3124022 w 3124022"/>
              <a:gd name="connsiteY10" fmla="*/ 479458 h 575352"/>
              <a:gd name="connsiteX11" fmla="*/ 3028128 w 3124022"/>
              <a:gd name="connsiteY11" fmla="*/ 575352 h 575352"/>
              <a:gd name="connsiteX12" fmla="*/ 2603352 w 3124022"/>
              <a:gd name="connsiteY12" fmla="*/ 575352 h 575352"/>
              <a:gd name="connsiteX13" fmla="*/ 1822346 w 3124022"/>
              <a:gd name="connsiteY13" fmla="*/ 575352 h 575352"/>
              <a:gd name="connsiteX14" fmla="*/ 1822346 w 3124022"/>
              <a:gd name="connsiteY14" fmla="*/ 575352 h 575352"/>
              <a:gd name="connsiteX15" fmla="*/ 95894 w 3124022"/>
              <a:gd name="connsiteY15" fmla="*/ 575352 h 575352"/>
              <a:gd name="connsiteX16" fmla="*/ 0 w 3124022"/>
              <a:gd name="connsiteY16" fmla="*/ 479458 h 575352"/>
              <a:gd name="connsiteX17" fmla="*/ 0 w 3124022"/>
              <a:gd name="connsiteY17" fmla="*/ 239730 h 575352"/>
              <a:gd name="connsiteX18" fmla="*/ 0 w 3124022"/>
              <a:gd name="connsiteY18" fmla="*/ 95892 h 575352"/>
              <a:gd name="connsiteX19" fmla="*/ 0 w 3124022"/>
              <a:gd name="connsiteY19" fmla="*/ 95892 h 575352"/>
              <a:gd name="connsiteX20" fmla="*/ 0 w 3124022"/>
              <a:gd name="connsiteY20" fmla="*/ 95894 h 575352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22346 w 3124022"/>
              <a:gd name="connsiteY2" fmla="*/ 244118 h 819470"/>
              <a:gd name="connsiteX3" fmla="*/ 1218471 w 3124022"/>
              <a:gd name="connsiteY3" fmla="*/ 0 h 819470"/>
              <a:gd name="connsiteX4" fmla="*/ 2603352 w 3124022"/>
              <a:gd name="connsiteY4" fmla="*/ 24411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451956 w 3124022"/>
              <a:gd name="connsiteY2" fmla="*/ 232543 h 819470"/>
              <a:gd name="connsiteX3" fmla="*/ 1218471 w 3124022"/>
              <a:gd name="connsiteY3" fmla="*/ 0 h 819470"/>
              <a:gd name="connsiteX4" fmla="*/ 2603352 w 3124022"/>
              <a:gd name="connsiteY4" fmla="*/ 24411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451956 w 3124022"/>
              <a:gd name="connsiteY2" fmla="*/ 232543 h 819470"/>
              <a:gd name="connsiteX3" fmla="*/ 1218471 w 3124022"/>
              <a:gd name="connsiteY3" fmla="*/ 0 h 819470"/>
              <a:gd name="connsiteX4" fmla="*/ 1688952 w 3124022"/>
              <a:gd name="connsiteY4" fmla="*/ 232544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391967 w 3124022"/>
              <a:gd name="connsiteY2" fmla="*/ 222430 h 819470"/>
              <a:gd name="connsiteX3" fmla="*/ 1218471 w 3124022"/>
              <a:gd name="connsiteY3" fmla="*/ 0 h 819470"/>
              <a:gd name="connsiteX4" fmla="*/ 1688952 w 3124022"/>
              <a:gd name="connsiteY4" fmla="*/ 232544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391967 w 3124022"/>
              <a:gd name="connsiteY2" fmla="*/ 222430 h 819470"/>
              <a:gd name="connsiteX3" fmla="*/ 1218471 w 3124022"/>
              <a:gd name="connsiteY3" fmla="*/ 0 h 819470"/>
              <a:gd name="connsiteX4" fmla="*/ 2320078 w 3124022"/>
              <a:gd name="connsiteY4" fmla="*/ 272990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96869 w 3124022"/>
              <a:gd name="connsiteY2" fmla="*/ 222430 h 819470"/>
              <a:gd name="connsiteX3" fmla="*/ 1218471 w 3124022"/>
              <a:gd name="connsiteY3" fmla="*/ 0 h 819470"/>
              <a:gd name="connsiteX4" fmla="*/ 2320078 w 3124022"/>
              <a:gd name="connsiteY4" fmla="*/ 272990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96869 w 3124022"/>
              <a:gd name="connsiteY2" fmla="*/ 222430 h 819470"/>
              <a:gd name="connsiteX3" fmla="*/ 1218471 w 3124022"/>
              <a:gd name="connsiteY3" fmla="*/ 0 h 819470"/>
              <a:gd name="connsiteX4" fmla="*/ 2338110 w 3124022"/>
              <a:gd name="connsiteY4" fmla="*/ 25276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501796 h 981254"/>
              <a:gd name="connsiteX1" fmla="*/ 95894 w 3124022"/>
              <a:gd name="connsiteY1" fmla="*/ 405902 h 981254"/>
              <a:gd name="connsiteX2" fmla="*/ 1896869 w 3124022"/>
              <a:gd name="connsiteY2" fmla="*/ 384214 h 981254"/>
              <a:gd name="connsiteX3" fmla="*/ 1579115 w 3124022"/>
              <a:gd name="connsiteY3" fmla="*/ 0 h 981254"/>
              <a:gd name="connsiteX4" fmla="*/ 2338110 w 3124022"/>
              <a:gd name="connsiteY4" fmla="*/ 414552 h 981254"/>
              <a:gd name="connsiteX5" fmla="*/ 3028128 w 3124022"/>
              <a:gd name="connsiteY5" fmla="*/ 405902 h 981254"/>
              <a:gd name="connsiteX6" fmla="*/ 3124022 w 3124022"/>
              <a:gd name="connsiteY6" fmla="*/ 501796 h 981254"/>
              <a:gd name="connsiteX7" fmla="*/ 3124022 w 3124022"/>
              <a:gd name="connsiteY7" fmla="*/ 501794 h 981254"/>
              <a:gd name="connsiteX8" fmla="*/ 3124022 w 3124022"/>
              <a:gd name="connsiteY8" fmla="*/ 501794 h 981254"/>
              <a:gd name="connsiteX9" fmla="*/ 3124022 w 3124022"/>
              <a:gd name="connsiteY9" fmla="*/ 645632 h 981254"/>
              <a:gd name="connsiteX10" fmla="*/ 3124022 w 3124022"/>
              <a:gd name="connsiteY10" fmla="*/ 885360 h 981254"/>
              <a:gd name="connsiteX11" fmla="*/ 3028128 w 3124022"/>
              <a:gd name="connsiteY11" fmla="*/ 981254 h 981254"/>
              <a:gd name="connsiteX12" fmla="*/ 2603352 w 3124022"/>
              <a:gd name="connsiteY12" fmla="*/ 981254 h 981254"/>
              <a:gd name="connsiteX13" fmla="*/ 1822346 w 3124022"/>
              <a:gd name="connsiteY13" fmla="*/ 981254 h 981254"/>
              <a:gd name="connsiteX14" fmla="*/ 1822346 w 3124022"/>
              <a:gd name="connsiteY14" fmla="*/ 981254 h 981254"/>
              <a:gd name="connsiteX15" fmla="*/ 95894 w 3124022"/>
              <a:gd name="connsiteY15" fmla="*/ 981254 h 981254"/>
              <a:gd name="connsiteX16" fmla="*/ 0 w 3124022"/>
              <a:gd name="connsiteY16" fmla="*/ 885360 h 981254"/>
              <a:gd name="connsiteX17" fmla="*/ 0 w 3124022"/>
              <a:gd name="connsiteY17" fmla="*/ 645632 h 981254"/>
              <a:gd name="connsiteX18" fmla="*/ 0 w 3124022"/>
              <a:gd name="connsiteY18" fmla="*/ 501794 h 981254"/>
              <a:gd name="connsiteX19" fmla="*/ 0 w 3124022"/>
              <a:gd name="connsiteY19" fmla="*/ 501794 h 981254"/>
              <a:gd name="connsiteX20" fmla="*/ 0 w 3124022"/>
              <a:gd name="connsiteY20" fmla="*/ 501796 h 981254"/>
              <a:gd name="connsiteX0" fmla="*/ 0 w 3124022"/>
              <a:gd name="connsiteY0" fmla="*/ 501796 h 981254"/>
              <a:gd name="connsiteX1" fmla="*/ 95894 w 3124022"/>
              <a:gd name="connsiteY1" fmla="*/ 405902 h 981254"/>
              <a:gd name="connsiteX2" fmla="*/ 1823653 w 3124022"/>
              <a:gd name="connsiteY2" fmla="*/ 384214 h 981254"/>
              <a:gd name="connsiteX3" fmla="*/ 1579115 w 3124022"/>
              <a:gd name="connsiteY3" fmla="*/ 0 h 981254"/>
              <a:gd name="connsiteX4" fmla="*/ 2338110 w 3124022"/>
              <a:gd name="connsiteY4" fmla="*/ 414552 h 981254"/>
              <a:gd name="connsiteX5" fmla="*/ 3028128 w 3124022"/>
              <a:gd name="connsiteY5" fmla="*/ 405902 h 981254"/>
              <a:gd name="connsiteX6" fmla="*/ 3124022 w 3124022"/>
              <a:gd name="connsiteY6" fmla="*/ 501796 h 981254"/>
              <a:gd name="connsiteX7" fmla="*/ 3124022 w 3124022"/>
              <a:gd name="connsiteY7" fmla="*/ 501794 h 981254"/>
              <a:gd name="connsiteX8" fmla="*/ 3124022 w 3124022"/>
              <a:gd name="connsiteY8" fmla="*/ 501794 h 981254"/>
              <a:gd name="connsiteX9" fmla="*/ 3124022 w 3124022"/>
              <a:gd name="connsiteY9" fmla="*/ 645632 h 981254"/>
              <a:gd name="connsiteX10" fmla="*/ 3124022 w 3124022"/>
              <a:gd name="connsiteY10" fmla="*/ 885360 h 981254"/>
              <a:gd name="connsiteX11" fmla="*/ 3028128 w 3124022"/>
              <a:gd name="connsiteY11" fmla="*/ 981254 h 981254"/>
              <a:gd name="connsiteX12" fmla="*/ 2603352 w 3124022"/>
              <a:gd name="connsiteY12" fmla="*/ 981254 h 981254"/>
              <a:gd name="connsiteX13" fmla="*/ 1822346 w 3124022"/>
              <a:gd name="connsiteY13" fmla="*/ 981254 h 981254"/>
              <a:gd name="connsiteX14" fmla="*/ 1822346 w 3124022"/>
              <a:gd name="connsiteY14" fmla="*/ 981254 h 981254"/>
              <a:gd name="connsiteX15" fmla="*/ 95894 w 3124022"/>
              <a:gd name="connsiteY15" fmla="*/ 981254 h 981254"/>
              <a:gd name="connsiteX16" fmla="*/ 0 w 3124022"/>
              <a:gd name="connsiteY16" fmla="*/ 885360 h 981254"/>
              <a:gd name="connsiteX17" fmla="*/ 0 w 3124022"/>
              <a:gd name="connsiteY17" fmla="*/ 645632 h 981254"/>
              <a:gd name="connsiteX18" fmla="*/ 0 w 3124022"/>
              <a:gd name="connsiteY18" fmla="*/ 501794 h 981254"/>
              <a:gd name="connsiteX19" fmla="*/ 0 w 3124022"/>
              <a:gd name="connsiteY19" fmla="*/ 501794 h 981254"/>
              <a:gd name="connsiteX20" fmla="*/ 0 w 3124022"/>
              <a:gd name="connsiteY20" fmla="*/ 501796 h 981254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823653 w 3124022"/>
              <a:gd name="connsiteY2" fmla="*/ 356011 h 953051"/>
              <a:gd name="connsiteX3" fmla="*/ 1505899 w 3124022"/>
              <a:gd name="connsiteY3" fmla="*/ 0 h 953051"/>
              <a:gd name="connsiteX4" fmla="*/ 2338110 w 3124022"/>
              <a:gd name="connsiteY4" fmla="*/ 386349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718624 w 3124022"/>
              <a:gd name="connsiteY2" fmla="*/ 374813 h 953051"/>
              <a:gd name="connsiteX3" fmla="*/ 1505899 w 3124022"/>
              <a:gd name="connsiteY3" fmla="*/ 0 h 953051"/>
              <a:gd name="connsiteX4" fmla="*/ 2338110 w 3124022"/>
              <a:gd name="connsiteY4" fmla="*/ 386349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718624 w 3124022"/>
              <a:gd name="connsiteY2" fmla="*/ 374813 h 953051"/>
              <a:gd name="connsiteX3" fmla="*/ 1505899 w 3124022"/>
              <a:gd name="connsiteY3" fmla="*/ 0 h 953051"/>
              <a:gd name="connsiteX4" fmla="*/ 2075536 w 3124022"/>
              <a:gd name="connsiteY4" fmla="*/ 376948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24022" h="953051">
                <a:moveTo>
                  <a:pt x="0" y="473593"/>
                </a:moveTo>
                <a:cubicBezTo>
                  <a:pt x="0" y="420632"/>
                  <a:pt x="42933" y="377699"/>
                  <a:pt x="95894" y="377699"/>
                </a:cubicBezTo>
                <a:lnTo>
                  <a:pt x="1718624" y="374813"/>
                </a:lnTo>
                <a:lnTo>
                  <a:pt x="1505899" y="0"/>
                </a:lnTo>
                <a:lnTo>
                  <a:pt x="2075536" y="376948"/>
                </a:lnTo>
                <a:lnTo>
                  <a:pt x="3028128" y="377699"/>
                </a:lnTo>
                <a:cubicBezTo>
                  <a:pt x="3081089" y="377699"/>
                  <a:pt x="3124022" y="420632"/>
                  <a:pt x="3124022" y="473593"/>
                </a:cubicBezTo>
                <a:lnTo>
                  <a:pt x="3124022" y="473591"/>
                </a:lnTo>
                <a:lnTo>
                  <a:pt x="3124022" y="473591"/>
                </a:lnTo>
                <a:lnTo>
                  <a:pt x="3124022" y="617429"/>
                </a:lnTo>
                <a:lnTo>
                  <a:pt x="3124022" y="857157"/>
                </a:lnTo>
                <a:cubicBezTo>
                  <a:pt x="3124022" y="910118"/>
                  <a:pt x="3081089" y="953051"/>
                  <a:pt x="3028128" y="953051"/>
                </a:cubicBezTo>
                <a:lnTo>
                  <a:pt x="2603352" y="953051"/>
                </a:lnTo>
                <a:lnTo>
                  <a:pt x="1822346" y="953051"/>
                </a:lnTo>
                <a:lnTo>
                  <a:pt x="1822346" y="953051"/>
                </a:lnTo>
                <a:lnTo>
                  <a:pt x="95894" y="953051"/>
                </a:lnTo>
                <a:cubicBezTo>
                  <a:pt x="42933" y="953051"/>
                  <a:pt x="0" y="910118"/>
                  <a:pt x="0" y="857157"/>
                </a:cubicBezTo>
                <a:lnTo>
                  <a:pt x="0" y="617429"/>
                </a:lnTo>
                <a:lnTo>
                  <a:pt x="0" y="473591"/>
                </a:lnTo>
                <a:lnTo>
                  <a:pt x="0" y="473591"/>
                </a:lnTo>
                <a:lnTo>
                  <a:pt x="0" y="47359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4DFD48-7847-026A-0CE2-CFAEBD21DE93}"/>
              </a:ext>
            </a:extLst>
          </p:cNvPr>
          <p:cNvGrpSpPr/>
          <p:nvPr/>
        </p:nvGrpSpPr>
        <p:grpSpPr>
          <a:xfrm flipH="1">
            <a:off x="443914" y="1282865"/>
            <a:ext cx="2329040" cy="1385850"/>
            <a:chOff x="1549330" y="1127577"/>
            <a:chExt cx="2210918" cy="1130511"/>
          </a:xfrm>
        </p:grpSpPr>
        <p:sp>
          <p:nvSpPr>
            <p:cNvPr id="8" name="Speech Bubble: Rectangle with Corners Rounded 1">
              <a:extLst>
                <a:ext uri="{FF2B5EF4-FFF2-40B4-BE49-F238E27FC236}">
                  <a16:creationId xmlns:a16="http://schemas.microsoft.com/office/drawing/2014/main" id="{BE382183-2D86-F207-1B55-8033780AF177}"/>
                </a:ext>
              </a:extLst>
            </p:cNvPr>
            <p:cNvSpPr/>
            <p:nvPr/>
          </p:nvSpPr>
          <p:spPr>
            <a:xfrm flipH="1" flipV="1">
              <a:off x="1779004" y="1127577"/>
              <a:ext cx="1981244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3FEDEA-F033-B4DF-DB30-641EF48AEF21}"/>
                </a:ext>
              </a:extLst>
            </p:cNvPr>
            <p:cNvSpPr txBox="1"/>
            <p:nvPr/>
          </p:nvSpPr>
          <p:spPr>
            <a:xfrm>
              <a:off x="1549330" y="1151303"/>
              <a:ext cx="2188451" cy="597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What’s your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favourite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 food?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5EEDC2A-8314-219E-2B6C-0E4CC246A4DF}"/>
              </a:ext>
            </a:extLst>
          </p:cNvPr>
          <p:cNvSpPr txBox="1"/>
          <p:nvPr/>
        </p:nvSpPr>
        <p:spPr>
          <a:xfrm>
            <a:off x="6570156" y="1430125"/>
            <a:ext cx="2171070" cy="403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It’s a sandwich.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Tieng vo tay">
            <a:hlinkClick r:id="" action="ppaction://media"/>
            <a:extLst>
              <a:ext uri="{FF2B5EF4-FFF2-40B4-BE49-F238E27FC236}">
                <a16:creationId xmlns:a16="http://schemas.microsoft.com/office/drawing/2014/main" id="{15E13EBB-8616-793D-AE90-D836E4AE1A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9081" y="1975790"/>
            <a:ext cx="609600" cy="609600"/>
          </a:xfrm>
          <a:prstGeom prst="rect">
            <a:avLst/>
          </a:prstGeom>
        </p:spPr>
      </p:pic>
      <p:sp>
        <p:nvSpPr>
          <p:cNvPr id="14" name="Arrow: Notched Right 13">
            <a:hlinkClick r:id="rId7" action="ppaction://hlinksldjump"/>
            <a:extLst>
              <a:ext uri="{FF2B5EF4-FFF2-40B4-BE49-F238E27FC236}">
                <a16:creationId xmlns:a16="http://schemas.microsoft.com/office/drawing/2014/main" id="{B44CB49D-3D4E-35AE-B235-10C53F400C28}"/>
              </a:ext>
            </a:extLst>
          </p:cNvPr>
          <p:cNvSpPr/>
          <p:nvPr/>
        </p:nvSpPr>
        <p:spPr>
          <a:xfrm flipH="1">
            <a:off x="83202" y="4236559"/>
            <a:ext cx="1005370" cy="702129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" name="Picture 2" descr="Breakfast Sandwich">
            <a:extLst>
              <a:ext uri="{FF2B5EF4-FFF2-40B4-BE49-F238E27FC236}">
                <a16:creationId xmlns:a16="http://schemas.microsoft.com/office/drawing/2014/main" id="{07F1630B-22A3-9A7D-61ED-BAE0A1B8A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79" y="1174990"/>
            <a:ext cx="2852514" cy="221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35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0032DE6-2828-9B8E-673A-08A2FE0905E7}"/>
              </a:ext>
            </a:extLst>
          </p:cNvPr>
          <p:cNvGrpSpPr/>
          <p:nvPr/>
        </p:nvGrpSpPr>
        <p:grpSpPr>
          <a:xfrm>
            <a:off x="1993489" y="1673486"/>
            <a:ext cx="2656189" cy="2574524"/>
            <a:chOff x="2585159" y="1673486"/>
            <a:chExt cx="2656189" cy="25745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B73964C-A11B-3EA6-0704-E5EE98FFC9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029" r="43303"/>
            <a:stretch/>
          </p:blipFill>
          <p:spPr>
            <a:xfrm flipH="1">
              <a:off x="3270326" y="1673486"/>
              <a:ext cx="1027672" cy="218380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358CC4-9DC1-F320-DED2-9FE59DF244CD}"/>
                </a:ext>
              </a:extLst>
            </p:cNvPr>
            <p:cNvSpPr txBox="1"/>
            <p:nvPr/>
          </p:nvSpPr>
          <p:spPr>
            <a:xfrm>
              <a:off x="2585159" y="3781985"/>
              <a:ext cx="2656189" cy="4660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Team: Rabbit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5FB05E-4F1D-DB2A-E502-E0FA1BB7C063}"/>
              </a:ext>
            </a:extLst>
          </p:cNvPr>
          <p:cNvGrpSpPr/>
          <p:nvPr/>
        </p:nvGrpSpPr>
        <p:grpSpPr>
          <a:xfrm>
            <a:off x="5334845" y="2170291"/>
            <a:ext cx="2656189" cy="2077719"/>
            <a:chOff x="5277901" y="2170290"/>
            <a:chExt cx="2656189" cy="2077719"/>
          </a:xfrm>
        </p:grpSpPr>
        <p:pic>
          <p:nvPicPr>
            <p:cNvPr id="3078" name="Picture 6" descr="Phim Hoạt Hình Sóc Hạnh Phúc Hình minh họa Sẵn có - Tải xuống Hình ảnh Ngay  bây giờ - Sóc chuột, Hoạt hình - Sản phẩm nghệ thuật, Sóc - Họ sóc - iStock">
              <a:extLst>
                <a:ext uri="{FF2B5EF4-FFF2-40B4-BE49-F238E27FC236}">
                  <a16:creationId xmlns:a16="http://schemas.microsoft.com/office/drawing/2014/main" id="{4BD23583-E3B9-AD4B-5184-CADB85B1F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80707" y="2170290"/>
              <a:ext cx="1850575" cy="1611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CEA279-2690-A480-23AA-A04A8A9E3005}"/>
                </a:ext>
              </a:extLst>
            </p:cNvPr>
            <p:cNvSpPr txBox="1"/>
            <p:nvPr/>
          </p:nvSpPr>
          <p:spPr>
            <a:xfrm>
              <a:off x="5277901" y="3781984"/>
              <a:ext cx="2656189" cy="4660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Team: Squirrel</a:t>
              </a:r>
            </a:p>
          </p:txBody>
        </p:sp>
      </p:grpSp>
      <p:pic>
        <p:nvPicPr>
          <p:cNvPr id="2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BD41E5CF-2651-54D3-9570-DA16EADB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489" y="999542"/>
            <a:ext cx="663474" cy="66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C391314B-41E5-6154-02C3-D4A436C95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128" y="199377"/>
            <a:ext cx="2979100" cy="5283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Summary</a:t>
            </a: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 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pic>
        <p:nvPicPr>
          <p:cNvPr id="11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07C57BB6-8495-40C0-9919-1B19E5B9F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755" y="999542"/>
            <a:ext cx="663474" cy="66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4EB98245-A4E0-CB51-D057-6C0362671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456" y="999542"/>
            <a:ext cx="663474" cy="66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EC80B02E-C816-1519-F12D-4FBF1BC97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593" y="999542"/>
            <a:ext cx="663474" cy="66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30F3B53E-A441-60C3-A9E5-9B270B42D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59" y="999542"/>
            <a:ext cx="663474" cy="66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A26771D2-61DF-5B14-8B82-A712A7CAA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560" y="999542"/>
            <a:ext cx="663474" cy="66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04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4673" y="794452"/>
            <a:ext cx="77247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BB23915C-D941-C790-1779-310A6E067193}"/>
              </a:ext>
            </a:extLst>
          </p:cNvPr>
          <p:cNvSpPr/>
          <p:nvPr/>
        </p:nvSpPr>
        <p:spPr>
          <a:xfrm>
            <a:off x="2625659" y="54430"/>
            <a:ext cx="3862227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102005" y="21772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match.</a:t>
            </a:r>
          </a:p>
        </p:txBody>
      </p:sp>
      <p:pic>
        <p:nvPicPr>
          <p:cNvPr id="7" name="cả bài">
            <a:hlinkClick r:id="" action="ppaction://media"/>
            <a:extLst>
              <a:ext uri="{FF2B5EF4-FFF2-40B4-BE49-F238E27FC236}">
                <a16:creationId xmlns:a16="http://schemas.microsoft.com/office/drawing/2014/main" id="{12DB4D2B-1086-38FD-C6E9-3BC5204B0CD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76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15289" y="38046"/>
            <a:ext cx="609600" cy="609600"/>
          </a:xfrm>
          <a:prstGeom prst="rect">
            <a:avLst/>
          </a:prstGeom>
        </p:spPr>
      </p:pic>
      <p:pic>
        <p:nvPicPr>
          <p:cNvPr id="10" name="ghi am 3">
            <a:hlinkClick r:id="" action="ppaction://media"/>
            <a:extLst>
              <a:ext uri="{FF2B5EF4-FFF2-40B4-BE49-F238E27FC236}">
                <a16:creationId xmlns:a16="http://schemas.microsoft.com/office/drawing/2014/main" id="{BEA69754-D61A-0BF0-32E5-48F6F843382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324" end="0.531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6250" y="1245293"/>
            <a:ext cx="609600" cy="609600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07C2112-92AE-887B-1A72-AD69802C2ADD}"/>
              </a:ext>
            </a:extLst>
          </p:cNvPr>
          <p:cNvSpPr/>
          <p:nvPr/>
        </p:nvSpPr>
        <p:spPr>
          <a:xfrm>
            <a:off x="4615542" y="1970310"/>
            <a:ext cx="3167743" cy="854537"/>
          </a:xfrm>
          <a:custGeom>
            <a:avLst/>
            <a:gdLst>
              <a:gd name="connsiteX0" fmla="*/ 0 w 3113314"/>
              <a:gd name="connsiteY0" fmla="*/ 0 h 348343"/>
              <a:gd name="connsiteX1" fmla="*/ 762000 w 3113314"/>
              <a:gd name="connsiteY1" fmla="*/ 97971 h 348343"/>
              <a:gd name="connsiteX2" fmla="*/ 2318657 w 3113314"/>
              <a:gd name="connsiteY2" fmla="*/ 185057 h 348343"/>
              <a:gd name="connsiteX3" fmla="*/ 3113314 w 3113314"/>
              <a:gd name="connsiteY3" fmla="*/ 348343 h 34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3314" h="348343">
                <a:moveTo>
                  <a:pt x="0" y="0"/>
                </a:moveTo>
                <a:cubicBezTo>
                  <a:pt x="187778" y="33564"/>
                  <a:pt x="375557" y="67128"/>
                  <a:pt x="762000" y="97971"/>
                </a:cubicBezTo>
                <a:cubicBezTo>
                  <a:pt x="1148443" y="128814"/>
                  <a:pt x="1926771" y="143328"/>
                  <a:pt x="2318657" y="185057"/>
                </a:cubicBezTo>
                <a:cubicBezTo>
                  <a:pt x="2710543" y="226786"/>
                  <a:pt x="2911928" y="287564"/>
                  <a:pt x="3113314" y="348343"/>
                </a:cubicBezTo>
              </a:path>
            </a:pathLst>
          </a:cu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047514B-6B59-3ADB-63E3-90EB0FC2C642}"/>
              </a:ext>
            </a:extLst>
          </p:cNvPr>
          <p:cNvSpPr/>
          <p:nvPr/>
        </p:nvSpPr>
        <p:spPr>
          <a:xfrm>
            <a:off x="1603438" y="1970309"/>
            <a:ext cx="3167743" cy="854537"/>
          </a:xfrm>
          <a:custGeom>
            <a:avLst/>
            <a:gdLst>
              <a:gd name="connsiteX0" fmla="*/ 0 w 3113314"/>
              <a:gd name="connsiteY0" fmla="*/ 0 h 348343"/>
              <a:gd name="connsiteX1" fmla="*/ 762000 w 3113314"/>
              <a:gd name="connsiteY1" fmla="*/ 97971 h 348343"/>
              <a:gd name="connsiteX2" fmla="*/ 2318657 w 3113314"/>
              <a:gd name="connsiteY2" fmla="*/ 185057 h 348343"/>
              <a:gd name="connsiteX3" fmla="*/ 3113314 w 3113314"/>
              <a:gd name="connsiteY3" fmla="*/ 348343 h 34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3314" h="348343">
                <a:moveTo>
                  <a:pt x="0" y="0"/>
                </a:moveTo>
                <a:cubicBezTo>
                  <a:pt x="187778" y="33564"/>
                  <a:pt x="375557" y="67128"/>
                  <a:pt x="762000" y="97971"/>
                </a:cubicBezTo>
                <a:cubicBezTo>
                  <a:pt x="1148443" y="128814"/>
                  <a:pt x="1926771" y="143328"/>
                  <a:pt x="2318657" y="185057"/>
                </a:cubicBezTo>
                <a:cubicBezTo>
                  <a:pt x="2710543" y="226786"/>
                  <a:pt x="2911928" y="287564"/>
                  <a:pt x="3113314" y="34834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AF702E7-EF98-D3B5-BF77-D5885AD8C57F}"/>
              </a:ext>
            </a:extLst>
          </p:cNvPr>
          <p:cNvSpPr/>
          <p:nvPr/>
        </p:nvSpPr>
        <p:spPr>
          <a:xfrm>
            <a:off x="1404258" y="1999998"/>
            <a:ext cx="6259285" cy="833695"/>
          </a:xfrm>
          <a:custGeom>
            <a:avLst/>
            <a:gdLst>
              <a:gd name="connsiteX0" fmla="*/ 6868886 w 6868886"/>
              <a:gd name="connsiteY0" fmla="*/ 0 h 849085"/>
              <a:gd name="connsiteX1" fmla="*/ 6324600 w 6868886"/>
              <a:gd name="connsiteY1" fmla="*/ 174171 h 849085"/>
              <a:gd name="connsiteX2" fmla="*/ 4408714 w 6868886"/>
              <a:gd name="connsiteY2" fmla="*/ 359228 h 849085"/>
              <a:gd name="connsiteX3" fmla="*/ 1208314 w 6868886"/>
              <a:gd name="connsiteY3" fmla="*/ 413657 h 849085"/>
              <a:gd name="connsiteX4" fmla="*/ 0 w 6868886"/>
              <a:gd name="connsiteY4" fmla="*/ 849085 h 84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8886" h="849085">
                <a:moveTo>
                  <a:pt x="6868886" y="0"/>
                </a:moveTo>
                <a:cubicBezTo>
                  <a:pt x="6801757" y="57150"/>
                  <a:pt x="6734629" y="114300"/>
                  <a:pt x="6324600" y="174171"/>
                </a:cubicBezTo>
                <a:cubicBezTo>
                  <a:pt x="5914571" y="234042"/>
                  <a:pt x="5261428" y="319314"/>
                  <a:pt x="4408714" y="359228"/>
                </a:cubicBezTo>
                <a:cubicBezTo>
                  <a:pt x="3556000" y="399142"/>
                  <a:pt x="1943100" y="332014"/>
                  <a:pt x="1208314" y="413657"/>
                </a:cubicBezTo>
                <a:cubicBezTo>
                  <a:pt x="473528" y="495300"/>
                  <a:pt x="236764" y="672192"/>
                  <a:pt x="0" y="849085"/>
                </a:cubicBezTo>
              </a:path>
            </a:pathLst>
          </a:custGeom>
          <a:noFill/>
          <a:ln w="28575">
            <a:solidFill>
              <a:srgbClr val="0084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hi âm 1">
            <a:hlinkClick r:id="" action="ppaction://media"/>
            <a:extLst>
              <a:ext uri="{FF2B5EF4-FFF2-40B4-BE49-F238E27FC236}">
                <a16:creationId xmlns:a16="http://schemas.microsoft.com/office/drawing/2014/main" id="{7A340C37-95D4-1822-1D29-6DA80E81485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766" end="34638.531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54775" y="1251747"/>
            <a:ext cx="609600" cy="609600"/>
          </a:xfrm>
          <a:prstGeom prst="rect">
            <a:avLst/>
          </a:prstGeom>
        </p:spPr>
      </p:pic>
      <p:pic>
        <p:nvPicPr>
          <p:cNvPr id="9" name="ghi am 2">
            <a:hlinkClick r:id="" action="ppaction://media"/>
            <a:extLst>
              <a:ext uri="{FF2B5EF4-FFF2-40B4-BE49-F238E27FC236}">
                <a16:creationId xmlns:a16="http://schemas.microsoft.com/office/drawing/2014/main" id="{67239DD6-B1F7-89BD-3237-D7BEC7229B7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187" end="15830.531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58981" y="1253956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" y="2837120"/>
            <a:ext cx="9016409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377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32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6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3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79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5" grpId="0"/>
      <p:bldP spid="17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718457" y="2231452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Read and complete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70991" y="466940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0222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3746" y="1167699"/>
            <a:ext cx="3132247" cy="270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504" y="1180547"/>
            <a:ext cx="2960281" cy="271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76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A0F9AA-B2C0-9A8E-480F-D594ED494D5A}"/>
              </a:ext>
            </a:extLst>
          </p:cNvPr>
          <p:cNvGrpSpPr/>
          <p:nvPr/>
        </p:nvGrpSpPr>
        <p:grpSpPr>
          <a:xfrm>
            <a:off x="349407" y="1131197"/>
            <a:ext cx="5550652" cy="399161"/>
            <a:chOff x="284091" y="1131197"/>
            <a:chExt cx="5550652" cy="399161"/>
          </a:xfrm>
        </p:grpSpPr>
        <p:sp>
          <p:nvSpPr>
            <p:cNvPr id="2" name="Google Shape;1768;p43">
              <a:extLst>
                <a:ext uri="{FF2B5EF4-FFF2-40B4-BE49-F238E27FC236}">
                  <a16:creationId xmlns:a16="http://schemas.microsoft.com/office/drawing/2014/main" id="{D879C0D0-5AE7-E1E4-4511-CFA82559167D}"/>
                </a:ext>
              </a:extLst>
            </p:cNvPr>
            <p:cNvSpPr txBox="1">
              <a:spLocks/>
            </p:cNvSpPr>
            <p:nvPr/>
          </p:nvSpPr>
          <p:spPr>
            <a:xfrm>
              <a:off x="284091" y="1131197"/>
              <a:ext cx="489995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1.</a:t>
              </a:r>
              <a:endParaRPr lang="en-US" sz="24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" name="Google Shape;1768;p43">
              <a:extLst>
                <a:ext uri="{FF2B5EF4-FFF2-40B4-BE49-F238E27FC236}">
                  <a16:creationId xmlns:a16="http://schemas.microsoft.com/office/drawing/2014/main" id="{82B1D657-92A7-D0D9-1DC4-9B1310349312}"/>
                </a:ext>
              </a:extLst>
            </p:cNvPr>
            <p:cNvSpPr txBox="1">
              <a:spLocks/>
            </p:cNvSpPr>
            <p:nvPr/>
          </p:nvSpPr>
          <p:spPr>
            <a:xfrm>
              <a:off x="653143" y="1131197"/>
              <a:ext cx="5181600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A:</a:t>
              </a:r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Where were you yesterday?</a:t>
              </a:r>
            </a:p>
            <a:p>
              <a:pPr algn="just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B:</a:t>
              </a:r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I was at the zoo. </a:t>
              </a:r>
            </a:p>
            <a:p>
              <a:pPr algn="just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A: </a:t>
              </a: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What’s your </a:t>
              </a:r>
              <a:r>
                <a:rPr lang="en-US" sz="2400" dirty="0" err="1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favourite</a:t>
              </a: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 animal?</a:t>
              </a:r>
            </a:p>
            <a:p>
              <a:pPr algn="just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B: </a:t>
              </a: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It’s _________.</a:t>
              </a:r>
            </a:p>
            <a:p>
              <a:pPr algn="just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A: </a:t>
              </a: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_____ do you like it?</a:t>
              </a:r>
            </a:p>
            <a:p>
              <a:pPr algn="l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B: </a:t>
              </a: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Because it jumps and dances     beautifully.</a:t>
              </a:r>
            </a:p>
          </p:txBody>
        </p:sp>
      </p:grpSp>
      <p:sp>
        <p:nvSpPr>
          <p:cNvPr id="8" name="Google Shape;1768;p43">
            <a:extLst>
              <a:ext uri="{FF2B5EF4-FFF2-40B4-BE49-F238E27FC236}">
                <a16:creationId xmlns:a16="http://schemas.microsoft.com/office/drawing/2014/main" id="{60C51B01-8356-4221-0E0B-1EF980F9C2ED}"/>
              </a:ext>
            </a:extLst>
          </p:cNvPr>
          <p:cNvSpPr txBox="1">
            <a:spLocks/>
          </p:cNvSpPr>
          <p:nvPr/>
        </p:nvSpPr>
        <p:spPr>
          <a:xfrm>
            <a:off x="1792276" y="2372169"/>
            <a:ext cx="17515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 dolphin</a:t>
            </a:r>
          </a:p>
        </p:txBody>
      </p:sp>
      <p:sp>
        <p:nvSpPr>
          <p:cNvPr id="9" name="Google Shape;1768;p43">
            <a:extLst>
              <a:ext uri="{FF2B5EF4-FFF2-40B4-BE49-F238E27FC236}">
                <a16:creationId xmlns:a16="http://schemas.microsoft.com/office/drawing/2014/main" id="{A081B3BD-DFBB-76C8-9F2E-4478E6124044}"/>
              </a:ext>
            </a:extLst>
          </p:cNvPr>
          <p:cNvSpPr txBox="1">
            <a:spLocks/>
          </p:cNvSpPr>
          <p:nvPr/>
        </p:nvSpPr>
        <p:spPr>
          <a:xfrm>
            <a:off x="1216909" y="2836642"/>
            <a:ext cx="1150733" cy="429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Why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7416" y="1305924"/>
            <a:ext cx="2745710" cy="242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043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A0F9AA-B2C0-9A8E-480F-D594ED494D5A}"/>
              </a:ext>
            </a:extLst>
          </p:cNvPr>
          <p:cNvGrpSpPr/>
          <p:nvPr/>
        </p:nvGrpSpPr>
        <p:grpSpPr>
          <a:xfrm>
            <a:off x="403837" y="1000571"/>
            <a:ext cx="5550652" cy="399161"/>
            <a:chOff x="284091" y="1131197"/>
            <a:chExt cx="5550652" cy="399161"/>
          </a:xfrm>
        </p:grpSpPr>
        <p:sp>
          <p:nvSpPr>
            <p:cNvPr id="2" name="Google Shape;1768;p43">
              <a:extLst>
                <a:ext uri="{FF2B5EF4-FFF2-40B4-BE49-F238E27FC236}">
                  <a16:creationId xmlns:a16="http://schemas.microsoft.com/office/drawing/2014/main" id="{D879C0D0-5AE7-E1E4-4511-CFA82559167D}"/>
                </a:ext>
              </a:extLst>
            </p:cNvPr>
            <p:cNvSpPr txBox="1">
              <a:spLocks/>
            </p:cNvSpPr>
            <p:nvPr/>
          </p:nvSpPr>
          <p:spPr>
            <a:xfrm>
              <a:off x="284091" y="1131197"/>
              <a:ext cx="489995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2.</a:t>
              </a:r>
              <a:endParaRPr lang="en-US" sz="24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" name="Google Shape;1768;p43">
              <a:extLst>
                <a:ext uri="{FF2B5EF4-FFF2-40B4-BE49-F238E27FC236}">
                  <a16:creationId xmlns:a16="http://schemas.microsoft.com/office/drawing/2014/main" id="{82B1D657-92A7-D0D9-1DC4-9B1310349312}"/>
                </a:ext>
              </a:extLst>
            </p:cNvPr>
            <p:cNvSpPr txBox="1">
              <a:spLocks/>
            </p:cNvSpPr>
            <p:nvPr/>
          </p:nvSpPr>
          <p:spPr>
            <a:xfrm>
              <a:off x="653143" y="1131197"/>
              <a:ext cx="5181600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just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A:</a:t>
              </a:r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My favourite food is ______.</a:t>
              </a:r>
            </a:p>
            <a:p>
              <a:pPr algn="just">
                <a:lnSpc>
                  <a:spcPct val="120000"/>
                </a:lnSpc>
              </a:pP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     Do you like pizza, too?</a:t>
              </a:r>
            </a:p>
            <a:p>
              <a:pPr algn="just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B:</a:t>
              </a:r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No, I _____.</a:t>
              </a:r>
            </a:p>
            <a:p>
              <a:pPr algn="just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A:</a:t>
              </a:r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What’s your </a:t>
              </a:r>
              <a:r>
                <a:rPr lang="en-US" sz="2400" dirty="0" err="1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favourite</a:t>
              </a: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 food?</a:t>
              </a:r>
            </a:p>
            <a:p>
              <a:pPr algn="just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B:</a:t>
              </a:r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It’s ___________.</a:t>
              </a:r>
            </a:p>
            <a:p>
              <a:pPr algn="just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A:</a:t>
              </a:r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A sandwich?</a:t>
              </a:r>
            </a:p>
            <a:p>
              <a:pPr algn="just">
                <a:lnSpc>
                  <a:spcPct val="120000"/>
                </a:lnSpc>
              </a:pPr>
              <a:r>
                <a:rPr lang="en-US" sz="2400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B:</a:t>
              </a:r>
              <a:r>
                <a:rPr lang="en-US" sz="24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400" dirty="0">
                  <a:solidFill>
                    <a:schemeClr val="tx1">
                      <a:lumMod val="10000"/>
                    </a:schemeClr>
                  </a:solidFill>
                  <a:latin typeface="Comic Sans MS" panose="030F0702030302020204" pitchFamily="66" charset="0"/>
                </a:rPr>
                <a:t>Yes. I love sandwiches.</a:t>
              </a:r>
            </a:p>
          </p:txBody>
        </p:sp>
      </p:grpSp>
      <p:sp>
        <p:nvSpPr>
          <p:cNvPr id="8" name="Google Shape;1768;p43">
            <a:extLst>
              <a:ext uri="{FF2B5EF4-FFF2-40B4-BE49-F238E27FC236}">
                <a16:creationId xmlns:a16="http://schemas.microsoft.com/office/drawing/2014/main" id="{60C51B01-8356-4221-0E0B-1EF980F9C2ED}"/>
              </a:ext>
            </a:extLst>
          </p:cNvPr>
          <p:cNvSpPr txBox="1">
            <a:spLocks/>
          </p:cNvSpPr>
          <p:nvPr/>
        </p:nvSpPr>
        <p:spPr>
          <a:xfrm>
            <a:off x="4359434" y="927095"/>
            <a:ext cx="175153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pizza</a:t>
            </a:r>
          </a:p>
        </p:txBody>
      </p:sp>
      <p:sp>
        <p:nvSpPr>
          <p:cNvPr id="9" name="Google Shape;1768;p43">
            <a:extLst>
              <a:ext uri="{FF2B5EF4-FFF2-40B4-BE49-F238E27FC236}">
                <a16:creationId xmlns:a16="http://schemas.microsoft.com/office/drawing/2014/main" id="{A081B3BD-DFBB-76C8-9F2E-4478E6124044}"/>
              </a:ext>
            </a:extLst>
          </p:cNvPr>
          <p:cNvSpPr txBox="1">
            <a:spLocks/>
          </p:cNvSpPr>
          <p:nvPr/>
        </p:nvSpPr>
        <p:spPr>
          <a:xfrm>
            <a:off x="2080233" y="1810640"/>
            <a:ext cx="110928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don’t</a:t>
            </a:r>
          </a:p>
        </p:txBody>
      </p:sp>
      <p:sp>
        <p:nvSpPr>
          <p:cNvPr id="10" name="Google Shape;1768;p43">
            <a:extLst>
              <a:ext uri="{FF2B5EF4-FFF2-40B4-BE49-F238E27FC236}">
                <a16:creationId xmlns:a16="http://schemas.microsoft.com/office/drawing/2014/main" id="{8F56E07F-8ACB-FBDA-3F23-81F8C05D602E}"/>
              </a:ext>
            </a:extLst>
          </p:cNvPr>
          <p:cNvSpPr txBox="1">
            <a:spLocks/>
          </p:cNvSpPr>
          <p:nvPr/>
        </p:nvSpPr>
        <p:spPr>
          <a:xfrm>
            <a:off x="1895627" y="2686021"/>
            <a:ext cx="2025951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800" dirty="0">
                <a:solidFill>
                  <a:srgbClr val="00B0F0"/>
                </a:solidFill>
                <a:latin typeface="Comic Sans MS" panose="030F0702030302020204" pitchFamily="66" charset="0"/>
              </a:rPr>
              <a:t>a sandwich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3476" y="1212445"/>
            <a:ext cx="2960281" cy="264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4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768;p43">
            <a:extLst>
              <a:ext uri="{FF2B5EF4-FFF2-40B4-BE49-F238E27FC236}">
                <a16:creationId xmlns:a16="http://schemas.microsoft.com/office/drawing/2014/main" id="{09260C2A-1DAC-1E3F-8748-0308885FD642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16710FF-EDBB-560C-E546-E18AD1F60F2B}"/>
              </a:ext>
            </a:extLst>
          </p:cNvPr>
          <p:cNvGrpSpPr/>
          <p:nvPr/>
        </p:nvGrpSpPr>
        <p:grpSpPr>
          <a:xfrm>
            <a:off x="675973" y="624587"/>
            <a:ext cx="6443279" cy="1688326"/>
            <a:chOff x="349407" y="1131197"/>
            <a:chExt cx="5550652" cy="168832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FC943CB-4F5F-2FF5-87ED-069881BB908D}"/>
                </a:ext>
              </a:extLst>
            </p:cNvPr>
            <p:cNvGrpSpPr/>
            <p:nvPr/>
          </p:nvGrpSpPr>
          <p:grpSpPr>
            <a:xfrm>
              <a:off x="349407" y="1131197"/>
              <a:ext cx="5550652" cy="399161"/>
              <a:chOff x="284091" y="1131197"/>
              <a:chExt cx="5550652" cy="399161"/>
            </a:xfrm>
          </p:grpSpPr>
          <p:sp>
            <p:nvSpPr>
              <p:cNvPr id="4" name="Google Shape;1768;p43">
                <a:extLst>
                  <a:ext uri="{FF2B5EF4-FFF2-40B4-BE49-F238E27FC236}">
                    <a16:creationId xmlns:a16="http://schemas.microsoft.com/office/drawing/2014/main" id="{721CCD8A-2284-D8BC-E1D8-2535352CD6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4091" y="1131197"/>
                <a:ext cx="489995" cy="3991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3600"/>
                  <a:buFont typeface="Nixie One"/>
                  <a:buNone/>
                  <a:defRPr sz="36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8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1.</a:t>
                </a:r>
                <a:endParaRPr lang="en-US" sz="1800" dirty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" name="Google Shape;1768;p43">
                <a:extLst>
                  <a:ext uri="{FF2B5EF4-FFF2-40B4-BE49-F238E27FC236}">
                    <a16:creationId xmlns:a16="http://schemas.microsoft.com/office/drawing/2014/main" id="{37F27760-79F6-F80E-B019-78180AF34C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3143" y="1131197"/>
                <a:ext cx="5181600" cy="3991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3600"/>
                  <a:buFont typeface="Nixie One"/>
                  <a:buNone/>
                  <a:defRPr sz="36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sz="18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A:</a:t>
                </a:r>
                <a:r>
                  <a:rPr lang="en-US" sz="1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8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Where were you yesterday?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18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B:</a:t>
                </a:r>
                <a:r>
                  <a:rPr lang="en-US" sz="1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8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I was at the zoo.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18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A:</a:t>
                </a:r>
                <a:r>
                  <a:rPr lang="en-US" sz="1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8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What’s your </a:t>
                </a:r>
                <a:r>
                  <a:rPr lang="en-US" sz="1800" dirty="0" err="1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favourite</a:t>
                </a:r>
                <a:r>
                  <a:rPr lang="en-US" sz="18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 animal?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18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B: </a:t>
                </a:r>
                <a:r>
                  <a:rPr lang="en-US" sz="18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It’s ________.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18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A:</a:t>
                </a:r>
                <a:r>
                  <a:rPr lang="en-US" sz="1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8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_____ do you like it?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18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B:</a:t>
                </a:r>
                <a:r>
                  <a:rPr lang="en-US" sz="1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8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Because it jumps and dances beautifully.</a:t>
                </a:r>
              </a:p>
            </p:txBody>
          </p:sp>
        </p:grpSp>
        <p:sp>
          <p:nvSpPr>
            <p:cNvPr id="8" name="Google Shape;1768;p43">
              <a:extLst>
                <a:ext uri="{FF2B5EF4-FFF2-40B4-BE49-F238E27FC236}">
                  <a16:creationId xmlns:a16="http://schemas.microsoft.com/office/drawing/2014/main" id="{CD291EEC-BDC1-2C33-72E4-668CDE651451}"/>
                </a:ext>
              </a:extLst>
            </p:cNvPr>
            <p:cNvSpPr txBox="1">
              <a:spLocks/>
            </p:cNvSpPr>
            <p:nvPr/>
          </p:nvSpPr>
          <p:spPr>
            <a:xfrm>
              <a:off x="1416283" y="2082477"/>
              <a:ext cx="1125147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sz="20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a dolphin</a:t>
              </a:r>
            </a:p>
          </p:txBody>
        </p:sp>
        <p:sp>
          <p:nvSpPr>
            <p:cNvPr id="9" name="Google Shape;1768;p43">
              <a:extLst>
                <a:ext uri="{FF2B5EF4-FFF2-40B4-BE49-F238E27FC236}">
                  <a16:creationId xmlns:a16="http://schemas.microsoft.com/office/drawing/2014/main" id="{8D7C63EC-1383-8F3F-CF9D-6BAC343FC094}"/>
                </a:ext>
              </a:extLst>
            </p:cNvPr>
            <p:cNvSpPr txBox="1">
              <a:spLocks/>
            </p:cNvSpPr>
            <p:nvPr/>
          </p:nvSpPr>
          <p:spPr>
            <a:xfrm>
              <a:off x="1068266" y="2420362"/>
              <a:ext cx="653140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sz="20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Why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A4408D-8B2F-0D5B-4FFB-4A93E73F0ADA}"/>
              </a:ext>
            </a:extLst>
          </p:cNvPr>
          <p:cNvGrpSpPr/>
          <p:nvPr/>
        </p:nvGrpSpPr>
        <p:grpSpPr>
          <a:xfrm>
            <a:off x="675973" y="2649527"/>
            <a:ext cx="6443279" cy="1564943"/>
            <a:chOff x="349406" y="2649527"/>
            <a:chExt cx="5550652" cy="156494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55373C7-C6DD-89CD-CB54-84194628E54A}"/>
                </a:ext>
              </a:extLst>
            </p:cNvPr>
            <p:cNvGrpSpPr/>
            <p:nvPr/>
          </p:nvGrpSpPr>
          <p:grpSpPr>
            <a:xfrm>
              <a:off x="349406" y="2725725"/>
              <a:ext cx="5550652" cy="399161"/>
              <a:chOff x="284091" y="1131197"/>
              <a:chExt cx="5550652" cy="399161"/>
            </a:xfrm>
          </p:grpSpPr>
          <p:sp>
            <p:nvSpPr>
              <p:cNvPr id="12" name="Google Shape;1768;p43">
                <a:extLst>
                  <a:ext uri="{FF2B5EF4-FFF2-40B4-BE49-F238E27FC236}">
                    <a16:creationId xmlns:a16="http://schemas.microsoft.com/office/drawing/2014/main" id="{617DF610-622F-36E4-C350-1A469E8BE6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4091" y="1131197"/>
                <a:ext cx="489995" cy="3991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3600"/>
                  <a:buFont typeface="Nixie One"/>
                  <a:buNone/>
                  <a:defRPr sz="36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16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2.</a:t>
                </a:r>
                <a:endParaRPr lang="en-US" sz="1600" dirty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3" name="Google Shape;1768;p43">
                <a:extLst>
                  <a:ext uri="{FF2B5EF4-FFF2-40B4-BE49-F238E27FC236}">
                    <a16:creationId xmlns:a16="http://schemas.microsoft.com/office/drawing/2014/main" id="{A18F27FF-E8E3-4FB5-6F1B-E3A56FC851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3143" y="1131197"/>
                <a:ext cx="5181600" cy="3991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3600"/>
                  <a:buFont typeface="Nixie One"/>
                  <a:buNone/>
                  <a:defRPr sz="36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17A86"/>
                  </a:buClr>
                  <a:buSzPts val="4800"/>
                  <a:buFont typeface="Nixie One"/>
                  <a:buNone/>
                  <a:defRPr sz="4800" b="0" i="0" u="none" strike="noStrike" cap="none">
                    <a:solidFill>
                      <a:srgbClr val="617A86"/>
                    </a:solidFill>
                    <a:latin typeface="Nixie One"/>
                    <a:ea typeface="Nixie One"/>
                    <a:cs typeface="Nixie One"/>
                    <a:sym typeface="Nixie One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A: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6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My </a:t>
                </a:r>
                <a:r>
                  <a:rPr lang="en-US" sz="1600" dirty="0" err="1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favourite</a:t>
                </a:r>
                <a:r>
                  <a:rPr lang="en-US" sz="16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 food is ______.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16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     Do you like pizza, too?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B: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6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No, I ______.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A: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6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What’s your </a:t>
                </a:r>
                <a:r>
                  <a:rPr lang="en-US" sz="1600" dirty="0" err="1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favourite</a:t>
                </a:r>
                <a:r>
                  <a:rPr lang="en-US" sz="16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 food?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B: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6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It’s ___________.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A: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6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A sandwich?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B: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600" dirty="0">
                    <a:solidFill>
                      <a:schemeClr val="tx1">
                        <a:lumMod val="10000"/>
                      </a:schemeClr>
                    </a:solidFill>
                    <a:latin typeface="Comic Sans MS" panose="030F0702030302020204" pitchFamily="66" charset="0"/>
                  </a:rPr>
                  <a:t>Yes. I love sandwiches.</a:t>
                </a:r>
              </a:p>
            </p:txBody>
          </p:sp>
        </p:grpSp>
        <p:sp>
          <p:nvSpPr>
            <p:cNvPr id="14" name="Google Shape;1768;p43">
              <a:extLst>
                <a:ext uri="{FF2B5EF4-FFF2-40B4-BE49-F238E27FC236}">
                  <a16:creationId xmlns:a16="http://schemas.microsoft.com/office/drawing/2014/main" id="{3EE93FA0-5FA3-0574-EA4D-DAAC1EAE7B44}"/>
                </a:ext>
              </a:extLst>
            </p:cNvPr>
            <p:cNvSpPr txBox="1">
              <a:spLocks/>
            </p:cNvSpPr>
            <p:nvPr/>
          </p:nvSpPr>
          <p:spPr>
            <a:xfrm>
              <a:off x="2717106" y="2649527"/>
              <a:ext cx="782274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sz="20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pizza</a:t>
              </a:r>
            </a:p>
          </p:txBody>
        </p:sp>
        <p:sp>
          <p:nvSpPr>
            <p:cNvPr id="15" name="Google Shape;1768;p43">
              <a:extLst>
                <a:ext uri="{FF2B5EF4-FFF2-40B4-BE49-F238E27FC236}">
                  <a16:creationId xmlns:a16="http://schemas.microsoft.com/office/drawing/2014/main" id="{52DB6264-25AA-803E-8CE5-D9FF1958506D}"/>
                </a:ext>
              </a:extLst>
            </p:cNvPr>
            <p:cNvSpPr txBox="1">
              <a:spLocks/>
            </p:cNvSpPr>
            <p:nvPr/>
          </p:nvSpPr>
          <p:spPr>
            <a:xfrm>
              <a:off x="1532626" y="3246866"/>
              <a:ext cx="735939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sz="20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don’t</a:t>
              </a:r>
            </a:p>
          </p:txBody>
        </p:sp>
        <p:sp>
          <p:nvSpPr>
            <p:cNvPr id="16" name="Google Shape;1768;p43">
              <a:extLst>
                <a:ext uri="{FF2B5EF4-FFF2-40B4-BE49-F238E27FC236}">
                  <a16:creationId xmlns:a16="http://schemas.microsoft.com/office/drawing/2014/main" id="{823384F1-1332-A483-87A1-A956711EDB2A}"/>
                </a:ext>
              </a:extLst>
            </p:cNvPr>
            <p:cNvSpPr txBox="1">
              <a:spLocks/>
            </p:cNvSpPr>
            <p:nvPr/>
          </p:nvSpPr>
          <p:spPr>
            <a:xfrm>
              <a:off x="1348857" y="3815309"/>
              <a:ext cx="1381111" cy="399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sz="20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a sandwich</a:t>
              </a:r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4984" y="2721449"/>
            <a:ext cx="2311696" cy="206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6903" y="657337"/>
            <a:ext cx="2156081" cy="190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1857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044875" y="1227717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Unit 1. All about me!</a:t>
            </a:r>
            <a:endParaRPr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127005" y="2461719"/>
            <a:ext cx="4978384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Lesson 2 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-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Period </a:t>
            </a:r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46100" y="2271221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8079982" y="3610823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oogle Shape;1591;p38">
            <a:extLst>
              <a:ext uri="{FF2B5EF4-FFF2-40B4-BE49-F238E27FC236}">
                <a16:creationId xmlns:a16="http://schemas.microsoft.com/office/drawing/2014/main" id="{4153C18E-953A-0401-18A6-34390F0E3EA1}"/>
              </a:ext>
            </a:extLst>
          </p:cNvPr>
          <p:cNvGrpSpPr/>
          <p:nvPr/>
        </p:nvGrpSpPr>
        <p:grpSpPr>
          <a:xfrm>
            <a:off x="6892393" y="3028491"/>
            <a:ext cx="1019168" cy="998865"/>
            <a:chOff x="7157984" y="3426962"/>
            <a:chExt cx="1019168" cy="998865"/>
          </a:xfrm>
        </p:grpSpPr>
        <p:sp>
          <p:nvSpPr>
            <p:cNvPr id="9" name="Google Shape;1592;p38">
              <a:extLst>
                <a:ext uri="{FF2B5EF4-FFF2-40B4-BE49-F238E27FC236}">
                  <a16:creationId xmlns:a16="http://schemas.microsoft.com/office/drawing/2014/main" id="{43954C83-0357-CF70-21B7-86B52C3C1D6D}"/>
                </a:ext>
              </a:extLst>
            </p:cNvPr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593;p38">
              <a:extLst>
                <a:ext uri="{FF2B5EF4-FFF2-40B4-BE49-F238E27FC236}">
                  <a16:creationId xmlns:a16="http://schemas.microsoft.com/office/drawing/2014/main" id="{B9384BEB-FD4C-E335-B2FD-806163C76FD1}"/>
                </a:ext>
              </a:extLst>
            </p:cNvPr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594;p38">
              <a:extLst>
                <a:ext uri="{FF2B5EF4-FFF2-40B4-BE49-F238E27FC236}">
                  <a16:creationId xmlns:a16="http://schemas.microsoft.com/office/drawing/2014/main" id="{43BF842E-6E77-7F1A-7942-3B43ADD1FC32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595;p38">
              <a:extLst>
                <a:ext uri="{FF2B5EF4-FFF2-40B4-BE49-F238E27FC236}">
                  <a16:creationId xmlns:a16="http://schemas.microsoft.com/office/drawing/2014/main" id="{9A0C0DCD-0E1D-C2DE-F9BE-E0B97AEF7A81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596;p38">
              <a:extLst>
                <a:ext uri="{FF2B5EF4-FFF2-40B4-BE49-F238E27FC236}">
                  <a16:creationId xmlns:a16="http://schemas.microsoft.com/office/drawing/2014/main" id="{D141ADDD-3CDF-A7CF-4B02-FE4F24D99A77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597;p38">
              <a:extLst>
                <a:ext uri="{FF2B5EF4-FFF2-40B4-BE49-F238E27FC236}">
                  <a16:creationId xmlns:a16="http://schemas.microsoft.com/office/drawing/2014/main" id="{BEEC5356-0F62-6A78-D404-18481E9CA271}"/>
                </a:ext>
              </a:extLst>
            </p:cNvPr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98;p38">
              <a:extLst>
                <a:ext uri="{FF2B5EF4-FFF2-40B4-BE49-F238E27FC236}">
                  <a16:creationId xmlns:a16="http://schemas.microsoft.com/office/drawing/2014/main" id="{6E7CB051-D2CE-2E01-C930-11215C575AB4}"/>
                </a:ext>
              </a:extLst>
            </p:cNvPr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599;p38">
              <a:extLst>
                <a:ext uri="{FF2B5EF4-FFF2-40B4-BE49-F238E27FC236}">
                  <a16:creationId xmlns:a16="http://schemas.microsoft.com/office/drawing/2014/main" id="{B42C8D95-DC5F-6575-35E1-E2AF78D65C4D}"/>
                </a:ext>
              </a:extLst>
            </p:cNvPr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00;p38">
              <a:extLst>
                <a:ext uri="{FF2B5EF4-FFF2-40B4-BE49-F238E27FC236}">
                  <a16:creationId xmlns:a16="http://schemas.microsoft.com/office/drawing/2014/main" id="{BAC96C63-4478-3C95-E0C5-9660FF54DBC3}"/>
                </a:ext>
              </a:extLst>
            </p:cNvPr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601;p38">
              <a:extLst>
                <a:ext uri="{FF2B5EF4-FFF2-40B4-BE49-F238E27FC236}">
                  <a16:creationId xmlns:a16="http://schemas.microsoft.com/office/drawing/2014/main" id="{B905C538-D350-561F-47D3-7F1258E82638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602;p38">
              <a:extLst>
                <a:ext uri="{FF2B5EF4-FFF2-40B4-BE49-F238E27FC236}">
                  <a16:creationId xmlns:a16="http://schemas.microsoft.com/office/drawing/2014/main" id="{CBB4886E-17B3-EE6D-CCD3-1D59B35FABC8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603;p38">
              <a:extLst>
                <a:ext uri="{FF2B5EF4-FFF2-40B4-BE49-F238E27FC236}">
                  <a16:creationId xmlns:a16="http://schemas.microsoft.com/office/drawing/2014/main" id="{2F864B7D-9ACA-A29A-505A-4F20C32B87CD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1604;p38">
            <a:extLst>
              <a:ext uri="{FF2B5EF4-FFF2-40B4-BE49-F238E27FC236}">
                <a16:creationId xmlns:a16="http://schemas.microsoft.com/office/drawing/2014/main" id="{76E4DCB2-7201-0D5C-D384-40D12F5F2F77}"/>
              </a:ext>
            </a:extLst>
          </p:cNvPr>
          <p:cNvGrpSpPr/>
          <p:nvPr/>
        </p:nvGrpSpPr>
        <p:grpSpPr>
          <a:xfrm>
            <a:off x="1390380" y="2943084"/>
            <a:ext cx="1402842" cy="1135218"/>
            <a:chOff x="1111254" y="3163576"/>
            <a:chExt cx="1206947" cy="1292886"/>
          </a:xfrm>
        </p:grpSpPr>
        <p:sp>
          <p:nvSpPr>
            <p:cNvPr id="22" name="Google Shape;1605;p38">
              <a:extLst>
                <a:ext uri="{FF2B5EF4-FFF2-40B4-BE49-F238E27FC236}">
                  <a16:creationId xmlns:a16="http://schemas.microsoft.com/office/drawing/2014/main" id="{E1605D55-3261-EA41-EFA1-BA3D46C208EC}"/>
                </a:ext>
              </a:extLst>
            </p:cNvPr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1606;p38">
              <a:extLst>
                <a:ext uri="{FF2B5EF4-FFF2-40B4-BE49-F238E27FC236}">
                  <a16:creationId xmlns:a16="http://schemas.microsoft.com/office/drawing/2014/main" id="{BD54F877-4D26-AADE-E033-C5B428FB5158}"/>
                </a:ext>
              </a:extLst>
            </p:cNvPr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24" name="Google Shape;1607;p38">
                <a:extLst>
                  <a:ext uri="{FF2B5EF4-FFF2-40B4-BE49-F238E27FC236}">
                    <a16:creationId xmlns:a16="http://schemas.microsoft.com/office/drawing/2014/main" id="{9C151141-17FD-DB8E-A076-EF81E7B761EC}"/>
                  </a:ext>
                </a:extLst>
              </p:cNvPr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608;p38">
                <a:extLst>
                  <a:ext uri="{FF2B5EF4-FFF2-40B4-BE49-F238E27FC236}">
                    <a16:creationId xmlns:a16="http://schemas.microsoft.com/office/drawing/2014/main" id="{7227FA0B-22FE-782B-C066-B42664B68640}"/>
                  </a:ext>
                </a:extLst>
              </p:cNvPr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609;p38">
                <a:extLst>
                  <a:ext uri="{FF2B5EF4-FFF2-40B4-BE49-F238E27FC236}">
                    <a16:creationId xmlns:a16="http://schemas.microsoft.com/office/drawing/2014/main" id="{8398D403-2C6C-4795-C297-27E07302E05C}"/>
                  </a:ext>
                </a:extLst>
              </p:cNvPr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610;p38">
                <a:extLst>
                  <a:ext uri="{FF2B5EF4-FFF2-40B4-BE49-F238E27FC236}">
                    <a16:creationId xmlns:a16="http://schemas.microsoft.com/office/drawing/2014/main" id="{66797BCD-D4CF-255A-10B3-430B27239397}"/>
                  </a:ext>
                </a:extLst>
              </p:cNvPr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611;p38">
                <a:extLst>
                  <a:ext uri="{FF2B5EF4-FFF2-40B4-BE49-F238E27FC236}">
                    <a16:creationId xmlns:a16="http://schemas.microsoft.com/office/drawing/2014/main" id="{88682D4D-7B54-9384-93DD-986E3C507DC5}"/>
                  </a:ext>
                </a:extLst>
              </p:cNvPr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612;p38">
                <a:extLst>
                  <a:ext uri="{FF2B5EF4-FFF2-40B4-BE49-F238E27FC236}">
                    <a16:creationId xmlns:a16="http://schemas.microsoft.com/office/drawing/2014/main" id="{F2BB99BF-239E-63A5-297D-2928F1EBD874}"/>
                  </a:ext>
                </a:extLst>
              </p:cNvPr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613;p38">
                <a:extLst>
                  <a:ext uri="{FF2B5EF4-FFF2-40B4-BE49-F238E27FC236}">
                    <a16:creationId xmlns:a16="http://schemas.microsoft.com/office/drawing/2014/main" id="{6B73107B-0801-CDF2-85F5-A8493D302978}"/>
                  </a:ext>
                </a:extLst>
              </p:cNvPr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614;p38">
                <a:extLst>
                  <a:ext uri="{FF2B5EF4-FFF2-40B4-BE49-F238E27FC236}">
                    <a16:creationId xmlns:a16="http://schemas.microsoft.com/office/drawing/2014/main" id="{8168B123-DE66-63EA-FBD8-D7E682B9B501}"/>
                  </a:ext>
                </a:extLst>
              </p:cNvPr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615;p38">
                <a:extLst>
                  <a:ext uri="{FF2B5EF4-FFF2-40B4-BE49-F238E27FC236}">
                    <a16:creationId xmlns:a16="http://schemas.microsoft.com/office/drawing/2014/main" id="{98C0D6E1-F1B3-682C-8303-EF3FD95713B8}"/>
                  </a:ext>
                </a:extLst>
              </p:cNvPr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616;p38">
                <a:extLst>
                  <a:ext uri="{FF2B5EF4-FFF2-40B4-BE49-F238E27FC236}">
                    <a16:creationId xmlns:a16="http://schemas.microsoft.com/office/drawing/2014/main" id="{5CAD1846-0754-EC68-964E-B57480D519A8}"/>
                  </a:ext>
                </a:extLst>
              </p:cNvPr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617;p38">
                <a:extLst>
                  <a:ext uri="{FF2B5EF4-FFF2-40B4-BE49-F238E27FC236}">
                    <a16:creationId xmlns:a16="http://schemas.microsoft.com/office/drawing/2014/main" id="{C01621CF-F849-71B9-9D00-CB691B790D98}"/>
                  </a:ext>
                </a:extLst>
              </p:cNvPr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618;p38">
                <a:extLst>
                  <a:ext uri="{FF2B5EF4-FFF2-40B4-BE49-F238E27FC236}">
                    <a16:creationId xmlns:a16="http://schemas.microsoft.com/office/drawing/2014/main" id="{82B792FF-244C-9B28-C1DE-EFC250FF346E}"/>
                  </a:ext>
                </a:extLst>
              </p:cNvPr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619;p38">
                <a:extLst>
                  <a:ext uri="{FF2B5EF4-FFF2-40B4-BE49-F238E27FC236}">
                    <a16:creationId xmlns:a16="http://schemas.microsoft.com/office/drawing/2014/main" id="{1365BE8C-4C8F-8ED9-ECC5-1D83E188575D}"/>
                  </a:ext>
                </a:extLst>
              </p:cNvPr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620;p38">
                <a:extLst>
                  <a:ext uri="{FF2B5EF4-FFF2-40B4-BE49-F238E27FC236}">
                    <a16:creationId xmlns:a16="http://schemas.microsoft.com/office/drawing/2014/main" id="{57BFDBAC-B3E9-FBE2-ACA7-9EAE077AC020}"/>
                  </a:ext>
                </a:extLst>
              </p:cNvPr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1621;p38">
                <a:extLst>
                  <a:ext uri="{FF2B5EF4-FFF2-40B4-BE49-F238E27FC236}">
                    <a16:creationId xmlns:a16="http://schemas.microsoft.com/office/drawing/2014/main" id="{5FEBB72A-BDF1-6BB1-5891-93A5D6936BBB}"/>
                  </a:ext>
                </a:extLst>
              </p:cNvPr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19397" y="2424249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Let’s play.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1161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DD5167A3-2C84-4568-826E-98F3AA00ED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9293" y="1186637"/>
            <a:ext cx="3104707" cy="367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73620"/>
            <a:ext cx="6283841" cy="322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26F5FE48-A919-AFD1-3927-A21AE2D9FE4B}"/>
              </a:ext>
            </a:extLst>
          </p:cNvPr>
          <p:cNvSpPr/>
          <p:nvPr/>
        </p:nvSpPr>
        <p:spPr>
          <a:xfrm>
            <a:off x="2863638" y="67495"/>
            <a:ext cx="3416724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7FA77233-E350-E1C7-716D-393A076C8975}"/>
              </a:ext>
            </a:extLst>
          </p:cNvPr>
          <p:cNvSpPr txBox="1">
            <a:spLocks/>
          </p:cNvSpPr>
          <p:nvPr/>
        </p:nvSpPr>
        <p:spPr>
          <a:xfrm>
            <a:off x="3462581" y="13909"/>
            <a:ext cx="26077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Let’s play.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F5C7E6-A168-62B3-5F32-2FC8EEE8F7A4}"/>
              </a:ext>
            </a:extLst>
          </p:cNvPr>
          <p:cNvSpPr txBox="1"/>
          <p:nvPr/>
        </p:nvSpPr>
        <p:spPr>
          <a:xfrm>
            <a:off x="2533515" y="768727"/>
            <a:ext cx="4465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Find someone who …</a:t>
            </a:r>
            <a:endParaRPr lang="en-US" sz="28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B0AEB1-A76B-AFBA-06DE-58DC4838C0E8}"/>
              </a:ext>
            </a:extLst>
          </p:cNvPr>
          <p:cNvSpPr txBox="1"/>
          <p:nvPr/>
        </p:nvSpPr>
        <p:spPr>
          <a:xfrm>
            <a:off x="2338979" y="1941530"/>
            <a:ext cx="35727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Find someone who likes dolphins.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5708FD-1697-E539-1BBE-734E37F887A1}"/>
              </a:ext>
            </a:extLst>
          </p:cNvPr>
          <p:cNvSpPr txBox="1"/>
          <p:nvPr/>
        </p:nvSpPr>
        <p:spPr>
          <a:xfrm>
            <a:off x="6339562" y="1248418"/>
            <a:ext cx="20601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What’s your </a:t>
            </a:r>
            <a:r>
              <a:rPr lang="en-US" sz="1600" dirty="0" err="1">
                <a:latin typeface="Comic Sans MS" panose="030F0702030302020204" pitchFamily="66" charset="0"/>
              </a:rPr>
              <a:t>favourite</a:t>
            </a:r>
            <a:r>
              <a:rPr lang="en-US" sz="1600" dirty="0">
                <a:latin typeface="Comic Sans MS" panose="030F0702030302020204" pitchFamily="66" charset="0"/>
              </a:rPr>
              <a:t> animal?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F00FEE-E730-6E68-5AEA-745805F9749F}"/>
              </a:ext>
            </a:extLst>
          </p:cNvPr>
          <p:cNvSpPr txBox="1"/>
          <p:nvPr/>
        </p:nvSpPr>
        <p:spPr>
          <a:xfrm>
            <a:off x="7015206" y="3349685"/>
            <a:ext cx="19267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It’s a dolphin.</a:t>
            </a:r>
          </a:p>
        </p:txBody>
      </p:sp>
    </p:spTree>
    <p:extLst>
      <p:ext uri="{BB962C8B-B14F-4D97-AF65-F5344CB8AC3E}">
        <p14:creationId xmlns:p14="http://schemas.microsoft.com/office/powerpoint/2010/main" val="5741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625149" y="2400301"/>
            <a:ext cx="6334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pic>
        <p:nvPicPr>
          <p:cNvPr id="5" name="sound1">
            <a:hlinkClick r:id="" action="ppaction://media"/>
            <a:extLst>
              <a:ext uri="{FF2B5EF4-FFF2-40B4-BE49-F238E27FC236}">
                <a16:creationId xmlns:a16="http://schemas.microsoft.com/office/drawing/2014/main" id="{14FA7980-06CF-4442-A257-4510BAD3219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20338" y="2424249"/>
            <a:ext cx="7523752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Listen and match.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67FB5382-9511-4FFF-9E10-252B9AC830C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B673FEC-3816-4B8C-0DBE-C80851BF0134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1026" name="Picture 2" descr="Window Cartoon Images – Browse 197,636 Stock Photos, Vectors, and Video |  Adobe Stock">
              <a:extLst>
                <a:ext uri="{FF2B5EF4-FFF2-40B4-BE49-F238E27FC236}">
                  <a16:creationId xmlns:a16="http://schemas.microsoft.com/office/drawing/2014/main" id="{9A14E0CD-8250-3FA6-8579-AC24F6D5A0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164B4FE-6872-2E0B-365C-B62A69848D34}"/>
                </a:ext>
              </a:extLst>
            </p:cNvPr>
            <p:cNvSpPr txBox="1"/>
            <p:nvPr/>
          </p:nvSpPr>
          <p:spPr>
            <a:xfrm>
              <a:off x="2932289" y="746169"/>
              <a:ext cx="3279422" cy="3416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200" b="1" i="1" u="none" strike="noStrike" kern="0" cap="none" spc="0" normalizeH="0" baseline="0" noProof="0" dirty="0">
                  <a:ln w="12700">
                    <a:solidFill>
                      <a:srgbClr val="FF5329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rgbClr val="FF5329"/>
                    </a:outerShdw>
                  </a:effectLst>
                  <a:uLnTx/>
                  <a:uFillTx/>
                  <a:latin typeface="VNI-Thufap3" panose="02020000000000000000" pitchFamily="18" charset="0"/>
                  <a:ea typeface="Times New Roman" panose="02020603050405020304" pitchFamily="18" charset="0"/>
                  <a:cs typeface="Arial"/>
                  <a:sym typeface="Arial"/>
                </a:rPr>
                <a:t>Lucky Windows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7200" b="1" i="1" u="none" strike="noStrike" kern="0" cap="none" spc="0" normalizeH="0" baseline="0" noProof="0" dirty="0">
                  <a:ln w="12700">
                    <a:solidFill>
                      <a:srgbClr val="FF5329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rgbClr val="FF5329"/>
                    </a:outerShdw>
                  </a:effectLst>
                  <a:uLnTx/>
                  <a:uFillTx/>
                  <a:latin typeface="VNI-Thufap3" panose="02020000000000000000" pitchFamily="18" charset="0"/>
                  <a:cs typeface="Arial"/>
                  <a:sym typeface="Arial"/>
                </a:rPr>
                <a:t>Game</a:t>
              </a:r>
              <a:endParaRPr kumimoji="0" lang="en-US" sz="7200" b="1" i="0" u="none" strike="noStrike" kern="0" cap="none" spc="0" normalizeH="0" baseline="0" noProof="0" dirty="0">
                <a:ln w="12700">
                  <a:solidFill>
                    <a:srgbClr val="FF5329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FF5329"/>
                  </a:outerShdw>
                </a:effectLst>
                <a:uLnTx/>
                <a:uFillTx/>
                <a:latin typeface="VNI-Thufap3" panose="02020000000000000000" pitchFamily="18" charset="0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38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peech Bubble: Rectangle with Corners Rounded 1">
            <a:extLst>
              <a:ext uri="{FF2B5EF4-FFF2-40B4-BE49-F238E27FC236}">
                <a16:creationId xmlns:a16="http://schemas.microsoft.com/office/drawing/2014/main" id="{2BD2C89E-BF27-A67E-A4D2-09B30E813615}"/>
              </a:ext>
            </a:extLst>
          </p:cNvPr>
          <p:cNvSpPr/>
          <p:nvPr/>
        </p:nvSpPr>
        <p:spPr>
          <a:xfrm flipH="1" flipV="1">
            <a:off x="5387498" y="889066"/>
            <a:ext cx="3013992" cy="1333335"/>
          </a:xfrm>
          <a:custGeom>
            <a:avLst/>
            <a:gdLst>
              <a:gd name="connsiteX0" fmla="*/ 0 w 3124022"/>
              <a:gd name="connsiteY0" fmla="*/ 95894 h 575352"/>
              <a:gd name="connsiteX1" fmla="*/ 95894 w 3124022"/>
              <a:gd name="connsiteY1" fmla="*/ 0 h 575352"/>
              <a:gd name="connsiteX2" fmla="*/ 1822346 w 3124022"/>
              <a:gd name="connsiteY2" fmla="*/ 0 h 575352"/>
              <a:gd name="connsiteX3" fmla="*/ 1600436 w 3124022"/>
              <a:gd name="connsiteY3" fmla="*/ -163095 h 575352"/>
              <a:gd name="connsiteX4" fmla="*/ 2603352 w 3124022"/>
              <a:gd name="connsiteY4" fmla="*/ 0 h 575352"/>
              <a:gd name="connsiteX5" fmla="*/ 3028128 w 3124022"/>
              <a:gd name="connsiteY5" fmla="*/ 0 h 575352"/>
              <a:gd name="connsiteX6" fmla="*/ 3124022 w 3124022"/>
              <a:gd name="connsiteY6" fmla="*/ 95894 h 575352"/>
              <a:gd name="connsiteX7" fmla="*/ 3124022 w 3124022"/>
              <a:gd name="connsiteY7" fmla="*/ 95892 h 575352"/>
              <a:gd name="connsiteX8" fmla="*/ 3124022 w 3124022"/>
              <a:gd name="connsiteY8" fmla="*/ 95892 h 575352"/>
              <a:gd name="connsiteX9" fmla="*/ 3124022 w 3124022"/>
              <a:gd name="connsiteY9" fmla="*/ 239730 h 575352"/>
              <a:gd name="connsiteX10" fmla="*/ 3124022 w 3124022"/>
              <a:gd name="connsiteY10" fmla="*/ 479458 h 575352"/>
              <a:gd name="connsiteX11" fmla="*/ 3028128 w 3124022"/>
              <a:gd name="connsiteY11" fmla="*/ 575352 h 575352"/>
              <a:gd name="connsiteX12" fmla="*/ 2603352 w 3124022"/>
              <a:gd name="connsiteY12" fmla="*/ 575352 h 575352"/>
              <a:gd name="connsiteX13" fmla="*/ 1822346 w 3124022"/>
              <a:gd name="connsiteY13" fmla="*/ 575352 h 575352"/>
              <a:gd name="connsiteX14" fmla="*/ 1822346 w 3124022"/>
              <a:gd name="connsiteY14" fmla="*/ 575352 h 575352"/>
              <a:gd name="connsiteX15" fmla="*/ 95894 w 3124022"/>
              <a:gd name="connsiteY15" fmla="*/ 575352 h 575352"/>
              <a:gd name="connsiteX16" fmla="*/ 0 w 3124022"/>
              <a:gd name="connsiteY16" fmla="*/ 479458 h 575352"/>
              <a:gd name="connsiteX17" fmla="*/ 0 w 3124022"/>
              <a:gd name="connsiteY17" fmla="*/ 239730 h 575352"/>
              <a:gd name="connsiteX18" fmla="*/ 0 w 3124022"/>
              <a:gd name="connsiteY18" fmla="*/ 95892 h 575352"/>
              <a:gd name="connsiteX19" fmla="*/ 0 w 3124022"/>
              <a:gd name="connsiteY19" fmla="*/ 95892 h 575352"/>
              <a:gd name="connsiteX20" fmla="*/ 0 w 3124022"/>
              <a:gd name="connsiteY20" fmla="*/ 95894 h 575352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22346 w 3124022"/>
              <a:gd name="connsiteY2" fmla="*/ 244118 h 819470"/>
              <a:gd name="connsiteX3" fmla="*/ 1218471 w 3124022"/>
              <a:gd name="connsiteY3" fmla="*/ 0 h 819470"/>
              <a:gd name="connsiteX4" fmla="*/ 2603352 w 3124022"/>
              <a:gd name="connsiteY4" fmla="*/ 24411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451956 w 3124022"/>
              <a:gd name="connsiteY2" fmla="*/ 232543 h 819470"/>
              <a:gd name="connsiteX3" fmla="*/ 1218471 w 3124022"/>
              <a:gd name="connsiteY3" fmla="*/ 0 h 819470"/>
              <a:gd name="connsiteX4" fmla="*/ 2603352 w 3124022"/>
              <a:gd name="connsiteY4" fmla="*/ 24411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451956 w 3124022"/>
              <a:gd name="connsiteY2" fmla="*/ 232543 h 819470"/>
              <a:gd name="connsiteX3" fmla="*/ 1218471 w 3124022"/>
              <a:gd name="connsiteY3" fmla="*/ 0 h 819470"/>
              <a:gd name="connsiteX4" fmla="*/ 1688952 w 3124022"/>
              <a:gd name="connsiteY4" fmla="*/ 232544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391967 w 3124022"/>
              <a:gd name="connsiteY2" fmla="*/ 222430 h 819470"/>
              <a:gd name="connsiteX3" fmla="*/ 1218471 w 3124022"/>
              <a:gd name="connsiteY3" fmla="*/ 0 h 819470"/>
              <a:gd name="connsiteX4" fmla="*/ 1688952 w 3124022"/>
              <a:gd name="connsiteY4" fmla="*/ 232544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391967 w 3124022"/>
              <a:gd name="connsiteY2" fmla="*/ 222430 h 819470"/>
              <a:gd name="connsiteX3" fmla="*/ 1218471 w 3124022"/>
              <a:gd name="connsiteY3" fmla="*/ 0 h 819470"/>
              <a:gd name="connsiteX4" fmla="*/ 2320078 w 3124022"/>
              <a:gd name="connsiteY4" fmla="*/ 272990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96869 w 3124022"/>
              <a:gd name="connsiteY2" fmla="*/ 222430 h 819470"/>
              <a:gd name="connsiteX3" fmla="*/ 1218471 w 3124022"/>
              <a:gd name="connsiteY3" fmla="*/ 0 h 819470"/>
              <a:gd name="connsiteX4" fmla="*/ 2320078 w 3124022"/>
              <a:gd name="connsiteY4" fmla="*/ 272990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96869 w 3124022"/>
              <a:gd name="connsiteY2" fmla="*/ 222430 h 819470"/>
              <a:gd name="connsiteX3" fmla="*/ 1218471 w 3124022"/>
              <a:gd name="connsiteY3" fmla="*/ 0 h 819470"/>
              <a:gd name="connsiteX4" fmla="*/ 2338110 w 3124022"/>
              <a:gd name="connsiteY4" fmla="*/ 25276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501796 h 981254"/>
              <a:gd name="connsiteX1" fmla="*/ 95894 w 3124022"/>
              <a:gd name="connsiteY1" fmla="*/ 405902 h 981254"/>
              <a:gd name="connsiteX2" fmla="*/ 1896869 w 3124022"/>
              <a:gd name="connsiteY2" fmla="*/ 384214 h 981254"/>
              <a:gd name="connsiteX3" fmla="*/ 1579115 w 3124022"/>
              <a:gd name="connsiteY3" fmla="*/ 0 h 981254"/>
              <a:gd name="connsiteX4" fmla="*/ 2338110 w 3124022"/>
              <a:gd name="connsiteY4" fmla="*/ 414552 h 981254"/>
              <a:gd name="connsiteX5" fmla="*/ 3028128 w 3124022"/>
              <a:gd name="connsiteY5" fmla="*/ 405902 h 981254"/>
              <a:gd name="connsiteX6" fmla="*/ 3124022 w 3124022"/>
              <a:gd name="connsiteY6" fmla="*/ 501796 h 981254"/>
              <a:gd name="connsiteX7" fmla="*/ 3124022 w 3124022"/>
              <a:gd name="connsiteY7" fmla="*/ 501794 h 981254"/>
              <a:gd name="connsiteX8" fmla="*/ 3124022 w 3124022"/>
              <a:gd name="connsiteY8" fmla="*/ 501794 h 981254"/>
              <a:gd name="connsiteX9" fmla="*/ 3124022 w 3124022"/>
              <a:gd name="connsiteY9" fmla="*/ 645632 h 981254"/>
              <a:gd name="connsiteX10" fmla="*/ 3124022 w 3124022"/>
              <a:gd name="connsiteY10" fmla="*/ 885360 h 981254"/>
              <a:gd name="connsiteX11" fmla="*/ 3028128 w 3124022"/>
              <a:gd name="connsiteY11" fmla="*/ 981254 h 981254"/>
              <a:gd name="connsiteX12" fmla="*/ 2603352 w 3124022"/>
              <a:gd name="connsiteY12" fmla="*/ 981254 h 981254"/>
              <a:gd name="connsiteX13" fmla="*/ 1822346 w 3124022"/>
              <a:gd name="connsiteY13" fmla="*/ 981254 h 981254"/>
              <a:gd name="connsiteX14" fmla="*/ 1822346 w 3124022"/>
              <a:gd name="connsiteY14" fmla="*/ 981254 h 981254"/>
              <a:gd name="connsiteX15" fmla="*/ 95894 w 3124022"/>
              <a:gd name="connsiteY15" fmla="*/ 981254 h 981254"/>
              <a:gd name="connsiteX16" fmla="*/ 0 w 3124022"/>
              <a:gd name="connsiteY16" fmla="*/ 885360 h 981254"/>
              <a:gd name="connsiteX17" fmla="*/ 0 w 3124022"/>
              <a:gd name="connsiteY17" fmla="*/ 645632 h 981254"/>
              <a:gd name="connsiteX18" fmla="*/ 0 w 3124022"/>
              <a:gd name="connsiteY18" fmla="*/ 501794 h 981254"/>
              <a:gd name="connsiteX19" fmla="*/ 0 w 3124022"/>
              <a:gd name="connsiteY19" fmla="*/ 501794 h 981254"/>
              <a:gd name="connsiteX20" fmla="*/ 0 w 3124022"/>
              <a:gd name="connsiteY20" fmla="*/ 501796 h 981254"/>
              <a:gd name="connsiteX0" fmla="*/ 0 w 3124022"/>
              <a:gd name="connsiteY0" fmla="*/ 501796 h 981254"/>
              <a:gd name="connsiteX1" fmla="*/ 95894 w 3124022"/>
              <a:gd name="connsiteY1" fmla="*/ 405902 h 981254"/>
              <a:gd name="connsiteX2" fmla="*/ 1823653 w 3124022"/>
              <a:gd name="connsiteY2" fmla="*/ 384214 h 981254"/>
              <a:gd name="connsiteX3" fmla="*/ 1579115 w 3124022"/>
              <a:gd name="connsiteY3" fmla="*/ 0 h 981254"/>
              <a:gd name="connsiteX4" fmla="*/ 2338110 w 3124022"/>
              <a:gd name="connsiteY4" fmla="*/ 414552 h 981254"/>
              <a:gd name="connsiteX5" fmla="*/ 3028128 w 3124022"/>
              <a:gd name="connsiteY5" fmla="*/ 405902 h 981254"/>
              <a:gd name="connsiteX6" fmla="*/ 3124022 w 3124022"/>
              <a:gd name="connsiteY6" fmla="*/ 501796 h 981254"/>
              <a:gd name="connsiteX7" fmla="*/ 3124022 w 3124022"/>
              <a:gd name="connsiteY7" fmla="*/ 501794 h 981254"/>
              <a:gd name="connsiteX8" fmla="*/ 3124022 w 3124022"/>
              <a:gd name="connsiteY8" fmla="*/ 501794 h 981254"/>
              <a:gd name="connsiteX9" fmla="*/ 3124022 w 3124022"/>
              <a:gd name="connsiteY9" fmla="*/ 645632 h 981254"/>
              <a:gd name="connsiteX10" fmla="*/ 3124022 w 3124022"/>
              <a:gd name="connsiteY10" fmla="*/ 885360 h 981254"/>
              <a:gd name="connsiteX11" fmla="*/ 3028128 w 3124022"/>
              <a:gd name="connsiteY11" fmla="*/ 981254 h 981254"/>
              <a:gd name="connsiteX12" fmla="*/ 2603352 w 3124022"/>
              <a:gd name="connsiteY12" fmla="*/ 981254 h 981254"/>
              <a:gd name="connsiteX13" fmla="*/ 1822346 w 3124022"/>
              <a:gd name="connsiteY13" fmla="*/ 981254 h 981254"/>
              <a:gd name="connsiteX14" fmla="*/ 1822346 w 3124022"/>
              <a:gd name="connsiteY14" fmla="*/ 981254 h 981254"/>
              <a:gd name="connsiteX15" fmla="*/ 95894 w 3124022"/>
              <a:gd name="connsiteY15" fmla="*/ 981254 h 981254"/>
              <a:gd name="connsiteX16" fmla="*/ 0 w 3124022"/>
              <a:gd name="connsiteY16" fmla="*/ 885360 h 981254"/>
              <a:gd name="connsiteX17" fmla="*/ 0 w 3124022"/>
              <a:gd name="connsiteY17" fmla="*/ 645632 h 981254"/>
              <a:gd name="connsiteX18" fmla="*/ 0 w 3124022"/>
              <a:gd name="connsiteY18" fmla="*/ 501794 h 981254"/>
              <a:gd name="connsiteX19" fmla="*/ 0 w 3124022"/>
              <a:gd name="connsiteY19" fmla="*/ 501794 h 981254"/>
              <a:gd name="connsiteX20" fmla="*/ 0 w 3124022"/>
              <a:gd name="connsiteY20" fmla="*/ 501796 h 981254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823653 w 3124022"/>
              <a:gd name="connsiteY2" fmla="*/ 356011 h 953051"/>
              <a:gd name="connsiteX3" fmla="*/ 1505899 w 3124022"/>
              <a:gd name="connsiteY3" fmla="*/ 0 h 953051"/>
              <a:gd name="connsiteX4" fmla="*/ 2338110 w 3124022"/>
              <a:gd name="connsiteY4" fmla="*/ 386349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718624 w 3124022"/>
              <a:gd name="connsiteY2" fmla="*/ 374813 h 953051"/>
              <a:gd name="connsiteX3" fmla="*/ 1505899 w 3124022"/>
              <a:gd name="connsiteY3" fmla="*/ 0 h 953051"/>
              <a:gd name="connsiteX4" fmla="*/ 2338110 w 3124022"/>
              <a:gd name="connsiteY4" fmla="*/ 386349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718624 w 3124022"/>
              <a:gd name="connsiteY2" fmla="*/ 374813 h 953051"/>
              <a:gd name="connsiteX3" fmla="*/ 1505899 w 3124022"/>
              <a:gd name="connsiteY3" fmla="*/ 0 h 953051"/>
              <a:gd name="connsiteX4" fmla="*/ 2075536 w 3124022"/>
              <a:gd name="connsiteY4" fmla="*/ 376948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24022" h="953051">
                <a:moveTo>
                  <a:pt x="0" y="473593"/>
                </a:moveTo>
                <a:cubicBezTo>
                  <a:pt x="0" y="420632"/>
                  <a:pt x="42933" y="377699"/>
                  <a:pt x="95894" y="377699"/>
                </a:cubicBezTo>
                <a:lnTo>
                  <a:pt x="1718624" y="374813"/>
                </a:lnTo>
                <a:lnTo>
                  <a:pt x="1505899" y="0"/>
                </a:lnTo>
                <a:lnTo>
                  <a:pt x="2075536" y="376948"/>
                </a:lnTo>
                <a:lnTo>
                  <a:pt x="3028128" y="377699"/>
                </a:lnTo>
                <a:cubicBezTo>
                  <a:pt x="3081089" y="377699"/>
                  <a:pt x="3124022" y="420632"/>
                  <a:pt x="3124022" y="473593"/>
                </a:cubicBezTo>
                <a:lnTo>
                  <a:pt x="3124022" y="473591"/>
                </a:lnTo>
                <a:lnTo>
                  <a:pt x="3124022" y="473591"/>
                </a:lnTo>
                <a:lnTo>
                  <a:pt x="3124022" y="617429"/>
                </a:lnTo>
                <a:lnTo>
                  <a:pt x="3124022" y="857157"/>
                </a:lnTo>
                <a:cubicBezTo>
                  <a:pt x="3124022" y="910118"/>
                  <a:pt x="3081089" y="953051"/>
                  <a:pt x="3028128" y="953051"/>
                </a:cubicBezTo>
                <a:lnTo>
                  <a:pt x="2603352" y="953051"/>
                </a:lnTo>
                <a:lnTo>
                  <a:pt x="1822346" y="953051"/>
                </a:lnTo>
                <a:lnTo>
                  <a:pt x="1822346" y="953051"/>
                </a:lnTo>
                <a:lnTo>
                  <a:pt x="95894" y="953051"/>
                </a:lnTo>
                <a:cubicBezTo>
                  <a:pt x="42933" y="953051"/>
                  <a:pt x="0" y="910118"/>
                  <a:pt x="0" y="857157"/>
                </a:cubicBezTo>
                <a:lnTo>
                  <a:pt x="0" y="617429"/>
                </a:lnTo>
                <a:lnTo>
                  <a:pt x="0" y="473591"/>
                </a:lnTo>
                <a:lnTo>
                  <a:pt x="0" y="473591"/>
                </a:lnTo>
                <a:lnTo>
                  <a:pt x="0" y="47359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FE714F0-92F1-7D5A-A033-C5D36CC37C2D}"/>
              </a:ext>
            </a:extLst>
          </p:cNvPr>
          <p:cNvGrpSpPr/>
          <p:nvPr/>
        </p:nvGrpSpPr>
        <p:grpSpPr>
          <a:xfrm flipH="1">
            <a:off x="1110343" y="733488"/>
            <a:ext cx="3799389" cy="1838261"/>
            <a:chOff x="782755" y="1043503"/>
            <a:chExt cx="2977493" cy="1499567"/>
          </a:xfrm>
        </p:grpSpPr>
        <p:sp>
          <p:nvSpPr>
            <p:cNvPr id="36" name="Speech Bubble: Rectangle with Corners Rounded 1">
              <a:extLst>
                <a:ext uri="{FF2B5EF4-FFF2-40B4-BE49-F238E27FC236}">
                  <a16:creationId xmlns:a16="http://schemas.microsoft.com/office/drawing/2014/main" id="{D85C1712-23CB-4C65-57B1-FEFE425ABF9E}"/>
                </a:ext>
              </a:extLst>
            </p:cNvPr>
            <p:cNvSpPr/>
            <p:nvPr/>
          </p:nvSpPr>
          <p:spPr>
            <a:xfrm flipH="1" flipV="1">
              <a:off x="836999" y="1127576"/>
              <a:ext cx="2923249" cy="1415494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297F64C-F565-B432-DF6A-962B28E0D4A0}"/>
                </a:ext>
              </a:extLst>
            </p:cNvPr>
            <p:cNvSpPr txBox="1"/>
            <p:nvPr/>
          </p:nvSpPr>
          <p:spPr>
            <a:xfrm>
              <a:off x="782755" y="1043503"/>
              <a:ext cx="2861132" cy="1341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What’s your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favourite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 ____?</a:t>
              </a:r>
              <a:endParaRPr kumimoji="0" lang="en-US" sz="32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BCA9B51-028B-2784-98D6-CEECE55C289F}"/>
              </a:ext>
            </a:extLst>
          </p:cNvPr>
          <p:cNvSpPr txBox="1"/>
          <p:nvPr/>
        </p:nvSpPr>
        <p:spPr>
          <a:xfrm>
            <a:off x="5525930" y="957896"/>
            <a:ext cx="2737127" cy="590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sym typeface="Arial"/>
              </a:rPr>
              <a:t>It’s ____. </a:t>
            </a:r>
            <a:endParaRPr kumimoji="0" lang="en-US" sz="3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2" name="Picture 2" descr="Cartoon students Royalty Free Vector Image - VectorStock">
            <a:extLst>
              <a:ext uri="{FF2B5EF4-FFF2-40B4-BE49-F238E27FC236}">
                <a16:creationId xmlns:a16="http://schemas.microsoft.com/office/drawing/2014/main" id="{7127DD72-BB2B-D871-75C4-B0A502042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52" b="14574"/>
          <a:stretch/>
        </p:blipFill>
        <p:spPr bwMode="auto">
          <a:xfrm>
            <a:off x="788456" y="1548507"/>
            <a:ext cx="1624761" cy="29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artoon students Royalty Free Vector Image - VectorStock">
            <a:extLst>
              <a:ext uri="{FF2B5EF4-FFF2-40B4-BE49-F238E27FC236}">
                <a16:creationId xmlns:a16="http://schemas.microsoft.com/office/drawing/2014/main" id="{88A47CD7-2970-7D0D-220D-DF97A4086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7" t="5085" r="-1345" b="9489"/>
          <a:stretch/>
        </p:blipFill>
        <p:spPr bwMode="auto">
          <a:xfrm>
            <a:off x="6278797" y="1798095"/>
            <a:ext cx="1624761" cy="290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36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0032DE6-2828-9B8E-673A-08A2FE0905E7}"/>
              </a:ext>
            </a:extLst>
          </p:cNvPr>
          <p:cNvGrpSpPr/>
          <p:nvPr/>
        </p:nvGrpSpPr>
        <p:grpSpPr>
          <a:xfrm>
            <a:off x="1993489" y="1673486"/>
            <a:ext cx="2656189" cy="2574524"/>
            <a:chOff x="2585159" y="1673486"/>
            <a:chExt cx="2656189" cy="25745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B73964C-A11B-3EA6-0704-E5EE98FFC9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029" r="43303"/>
            <a:stretch/>
          </p:blipFill>
          <p:spPr>
            <a:xfrm flipH="1">
              <a:off x="3270326" y="1673486"/>
              <a:ext cx="1027672" cy="218380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358CC4-9DC1-F320-DED2-9FE59DF244CD}"/>
                </a:ext>
              </a:extLst>
            </p:cNvPr>
            <p:cNvSpPr txBox="1"/>
            <p:nvPr/>
          </p:nvSpPr>
          <p:spPr>
            <a:xfrm>
              <a:off x="2585159" y="3781985"/>
              <a:ext cx="2656189" cy="4660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Team: Rabbit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5FB05E-4F1D-DB2A-E502-E0FA1BB7C063}"/>
              </a:ext>
            </a:extLst>
          </p:cNvPr>
          <p:cNvGrpSpPr/>
          <p:nvPr/>
        </p:nvGrpSpPr>
        <p:grpSpPr>
          <a:xfrm>
            <a:off x="5334845" y="2170291"/>
            <a:ext cx="2656189" cy="2077719"/>
            <a:chOff x="5277901" y="2170290"/>
            <a:chExt cx="2656189" cy="2077719"/>
          </a:xfrm>
        </p:grpSpPr>
        <p:pic>
          <p:nvPicPr>
            <p:cNvPr id="3078" name="Picture 6" descr="Phim Hoạt Hình Sóc Hạnh Phúc Hình minh họa Sẵn có - Tải xuống Hình ảnh Ngay  bây giờ - Sóc chuột, Hoạt hình - Sản phẩm nghệ thuật, Sóc - Họ sóc - iStock">
              <a:extLst>
                <a:ext uri="{FF2B5EF4-FFF2-40B4-BE49-F238E27FC236}">
                  <a16:creationId xmlns:a16="http://schemas.microsoft.com/office/drawing/2014/main" id="{4BD23583-E3B9-AD4B-5184-CADB85B1F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80707" y="2170290"/>
              <a:ext cx="1850575" cy="1611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CEA279-2690-A480-23AA-A04A8A9E3005}"/>
                </a:ext>
              </a:extLst>
            </p:cNvPr>
            <p:cNvSpPr txBox="1"/>
            <p:nvPr/>
          </p:nvSpPr>
          <p:spPr>
            <a:xfrm>
              <a:off x="5277901" y="3781984"/>
              <a:ext cx="2656189" cy="4660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Team: Squirrel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427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192159C-A4C8-C511-01FF-0B1C09E488E9}"/>
              </a:ext>
            </a:extLst>
          </p:cNvPr>
          <p:cNvGrpSpPr/>
          <p:nvPr/>
        </p:nvGrpSpPr>
        <p:grpSpPr>
          <a:xfrm>
            <a:off x="1078782" y="591335"/>
            <a:ext cx="3412432" cy="1980415"/>
            <a:chOff x="1353206" y="441345"/>
            <a:chExt cx="3547632" cy="1937103"/>
          </a:xfrm>
        </p:grpSpPr>
        <p:pic>
          <p:nvPicPr>
            <p:cNvPr id="16" name="Picture 2" descr="Window Cartoon Images – Browse 197,636 Stock Photos, Vectors, and Video |  Adobe Stock">
              <a:hlinkClick r:id="rId5" action="ppaction://hlinksldjump"/>
              <a:extLst>
                <a:ext uri="{FF2B5EF4-FFF2-40B4-BE49-F238E27FC236}">
                  <a16:creationId xmlns:a16="http://schemas.microsoft.com/office/drawing/2014/main" id="{6E7E460A-49A3-4F5E-68A9-3DC1B88EA3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2" t="6345" r="4609" b="5205"/>
            <a:stretch/>
          </p:blipFill>
          <p:spPr bwMode="auto">
            <a:xfrm>
              <a:off x="1353206" y="441345"/>
              <a:ext cx="3547632" cy="1937103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</p:pic>
        <p:sp>
          <p:nvSpPr>
            <p:cNvPr id="9" name="Rectangle: Rounded Corners 8">
              <a:hlinkClick r:id="rId5" action="ppaction://hlinksldjump"/>
              <a:extLst>
                <a:ext uri="{FF2B5EF4-FFF2-40B4-BE49-F238E27FC236}">
                  <a16:creationId xmlns:a16="http://schemas.microsoft.com/office/drawing/2014/main" id="{2BB8A2D5-1773-EAB6-19BB-BFE5DA467FBB}"/>
                </a:ext>
              </a:extLst>
            </p:cNvPr>
            <p:cNvSpPr/>
            <p:nvPr/>
          </p:nvSpPr>
          <p:spPr>
            <a:xfrm>
              <a:off x="2424389" y="998609"/>
              <a:ext cx="1427636" cy="975603"/>
            </a:xfrm>
            <a:prstGeom prst="roundRect">
              <a:avLst/>
            </a:prstGeom>
            <a:blipFill dpi="0"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97669B6D-363E-1F44-3CCD-85B2578DEC69}"/>
              </a:ext>
            </a:extLst>
          </p:cNvPr>
          <p:cNvGrpSpPr/>
          <p:nvPr/>
        </p:nvGrpSpPr>
        <p:grpSpPr>
          <a:xfrm>
            <a:off x="1090828" y="2713972"/>
            <a:ext cx="3412432" cy="1980415"/>
            <a:chOff x="1442011" y="2424082"/>
            <a:chExt cx="3412432" cy="1980415"/>
          </a:xfrm>
        </p:grpSpPr>
        <p:pic>
          <p:nvPicPr>
            <p:cNvPr id="1038" name="Picture 2" descr="Window Cartoon Images – Browse 197,636 Stock Photos, Vectors, and Video |  Adobe Stock">
              <a:hlinkClick r:id="rId9" action="ppaction://hlinksldjump"/>
              <a:extLst>
                <a:ext uri="{FF2B5EF4-FFF2-40B4-BE49-F238E27FC236}">
                  <a16:creationId xmlns:a16="http://schemas.microsoft.com/office/drawing/2014/main" id="{859CDCDC-6EA0-45FC-90E0-4799F3724A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2" t="6345" r="4609" b="5205"/>
            <a:stretch/>
          </p:blipFill>
          <p:spPr bwMode="auto">
            <a:xfrm>
              <a:off x="1442011" y="2424082"/>
              <a:ext cx="3412432" cy="1980415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</p:pic>
        <p:sp>
          <p:nvSpPr>
            <p:cNvPr id="11" name="Rectangle: Rounded Corners 10">
              <a:hlinkClick r:id="rId9" action="ppaction://hlinksldjump"/>
              <a:extLst>
                <a:ext uri="{FF2B5EF4-FFF2-40B4-BE49-F238E27FC236}">
                  <a16:creationId xmlns:a16="http://schemas.microsoft.com/office/drawing/2014/main" id="{C9DB6808-A2EB-BA2D-9D31-7BCC067DCBD3}"/>
                </a:ext>
              </a:extLst>
            </p:cNvPr>
            <p:cNvSpPr/>
            <p:nvPr/>
          </p:nvSpPr>
          <p:spPr>
            <a:xfrm>
              <a:off x="2472371" y="2959411"/>
              <a:ext cx="1373229" cy="956373"/>
            </a:xfrm>
            <a:prstGeom prst="roundRect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F7D8F1DA-0912-A303-AAE6-652A5A8D5393}"/>
              </a:ext>
            </a:extLst>
          </p:cNvPr>
          <p:cNvGrpSpPr/>
          <p:nvPr/>
        </p:nvGrpSpPr>
        <p:grpSpPr>
          <a:xfrm>
            <a:off x="1277050" y="628340"/>
            <a:ext cx="2965228" cy="1906404"/>
            <a:chOff x="1656642" y="458798"/>
            <a:chExt cx="2965228" cy="1906404"/>
          </a:xfrm>
        </p:grpSpPr>
        <p:pic>
          <p:nvPicPr>
            <p:cNvPr id="31" name="Picture 30" descr="A yellow rectangular object with brown lines&#10;&#10;Description automatically generated">
              <a:extLst>
                <a:ext uri="{FF2B5EF4-FFF2-40B4-BE49-F238E27FC236}">
                  <a16:creationId xmlns:a16="http://schemas.microsoft.com/office/drawing/2014/main" id="{59441F98-560B-55FD-FB33-923403E37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56642" y="458798"/>
              <a:ext cx="1487993" cy="1906404"/>
            </a:xfrm>
            <a:prstGeom prst="rect">
              <a:avLst/>
            </a:prstGeom>
          </p:spPr>
        </p:pic>
        <p:pic>
          <p:nvPicPr>
            <p:cNvPr id="1024" name="Picture 1023">
              <a:extLst>
                <a:ext uri="{FF2B5EF4-FFF2-40B4-BE49-F238E27FC236}">
                  <a16:creationId xmlns:a16="http://schemas.microsoft.com/office/drawing/2014/main" id="{81E7E33E-E1F7-A29C-C881-9A5891100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33877" y="458798"/>
              <a:ext cx="1487993" cy="1906404"/>
            </a:xfrm>
            <a:prstGeom prst="rect">
              <a:avLst/>
            </a:prstGeom>
          </p:spPr>
        </p:pic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72CB9E56-0DC7-93F8-B41F-AF609603A57C}"/>
              </a:ext>
            </a:extLst>
          </p:cNvPr>
          <p:cNvGrpSpPr/>
          <p:nvPr/>
        </p:nvGrpSpPr>
        <p:grpSpPr>
          <a:xfrm>
            <a:off x="4607675" y="591335"/>
            <a:ext cx="3412432" cy="1980415"/>
            <a:chOff x="4972312" y="404340"/>
            <a:chExt cx="3412432" cy="1980415"/>
          </a:xfrm>
        </p:grpSpPr>
        <p:pic>
          <p:nvPicPr>
            <p:cNvPr id="1028" name="Picture 2" descr="Window Cartoon Images – Browse 197,636 Stock Photos, Vectors, and Video |  Adobe Stock">
              <a:hlinkClick r:id="rId12" action="ppaction://hlinksldjump"/>
              <a:extLst>
                <a:ext uri="{FF2B5EF4-FFF2-40B4-BE49-F238E27FC236}">
                  <a16:creationId xmlns:a16="http://schemas.microsoft.com/office/drawing/2014/main" id="{EE50149F-7AEF-DEFF-5057-E758AB377A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2" t="6345" r="4609" b="5205"/>
            <a:stretch/>
          </p:blipFill>
          <p:spPr bwMode="auto">
            <a:xfrm>
              <a:off x="4972312" y="404340"/>
              <a:ext cx="3412432" cy="1980415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</p:pic>
        <p:pic>
          <p:nvPicPr>
            <p:cNvPr id="1031" name="Picture 1030">
              <a:hlinkClick r:id="rId12" action="ppaction://hlinksldjump"/>
              <a:extLst>
                <a:ext uri="{FF2B5EF4-FFF2-40B4-BE49-F238E27FC236}">
                  <a16:creationId xmlns:a16="http://schemas.microsoft.com/office/drawing/2014/main" id="{10B6DEE8-7F87-2914-BC84-641D28828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80718" y="1076391"/>
              <a:ext cx="1486911" cy="773925"/>
            </a:xfrm>
            <a:prstGeom prst="rect">
              <a:avLst/>
            </a:prstGeom>
          </p:spPr>
        </p:pic>
      </p:grp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DBC45273-9330-56CA-BF1D-FAB5878612F3}"/>
              </a:ext>
            </a:extLst>
          </p:cNvPr>
          <p:cNvGrpSpPr/>
          <p:nvPr/>
        </p:nvGrpSpPr>
        <p:grpSpPr>
          <a:xfrm>
            <a:off x="4892596" y="632469"/>
            <a:ext cx="2952204" cy="1906404"/>
            <a:chOff x="5190535" y="425856"/>
            <a:chExt cx="2952204" cy="1906404"/>
          </a:xfrm>
        </p:grpSpPr>
        <p:pic>
          <p:nvPicPr>
            <p:cNvPr id="1033" name="Picture 1032" descr="A brown and blue grid&#10;&#10;Description automatically generated">
              <a:extLst>
                <a:ext uri="{FF2B5EF4-FFF2-40B4-BE49-F238E27FC236}">
                  <a16:creationId xmlns:a16="http://schemas.microsoft.com/office/drawing/2014/main" id="{01B753DC-4E34-C44E-B9DA-A38D70EC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90535" y="425856"/>
              <a:ext cx="1487993" cy="1906404"/>
            </a:xfrm>
            <a:prstGeom prst="rect">
              <a:avLst/>
            </a:prstGeom>
          </p:spPr>
        </p:pic>
        <p:pic>
          <p:nvPicPr>
            <p:cNvPr id="1034" name="Picture 1033" descr="A brown and blue grid&#10;&#10;Description automatically generated">
              <a:extLst>
                <a:ext uri="{FF2B5EF4-FFF2-40B4-BE49-F238E27FC236}">
                  <a16:creationId xmlns:a16="http://schemas.microsoft.com/office/drawing/2014/main" id="{75571CF9-47F1-FC1C-1FFB-69C73E81A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654746" y="425856"/>
              <a:ext cx="1487993" cy="1906404"/>
            </a:xfrm>
            <a:prstGeom prst="rect">
              <a:avLst/>
            </a:prstGeom>
          </p:spPr>
        </p:pic>
      </p:grp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95DF9828-A847-2E1B-ED7A-6819BB1857D0}"/>
              </a:ext>
            </a:extLst>
          </p:cNvPr>
          <p:cNvGrpSpPr/>
          <p:nvPr/>
        </p:nvGrpSpPr>
        <p:grpSpPr>
          <a:xfrm>
            <a:off x="1307562" y="2734304"/>
            <a:ext cx="2948598" cy="1907076"/>
            <a:chOff x="1662514" y="2724730"/>
            <a:chExt cx="2948598" cy="1907076"/>
          </a:xfrm>
        </p:grpSpPr>
        <p:pic>
          <p:nvPicPr>
            <p:cNvPr id="1042" name="Picture 1041" descr="A brown rectangular object with brown squares&#10;&#10;Description automatically generated">
              <a:extLst>
                <a:ext uri="{FF2B5EF4-FFF2-40B4-BE49-F238E27FC236}">
                  <a16:creationId xmlns:a16="http://schemas.microsoft.com/office/drawing/2014/main" id="{5B5D3762-43C0-569A-0181-38A43A61B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662514" y="2725402"/>
              <a:ext cx="1487993" cy="1906404"/>
            </a:xfrm>
            <a:prstGeom prst="rect">
              <a:avLst/>
            </a:prstGeom>
          </p:spPr>
        </p:pic>
        <p:pic>
          <p:nvPicPr>
            <p:cNvPr id="1043" name="Picture 1042" descr="A brown rectangular object with brown squares&#10;&#10;Description automatically generated">
              <a:extLst>
                <a:ext uri="{FF2B5EF4-FFF2-40B4-BE49-F238E27FC236}">
                  <a16:creationId xmlns:a16="http://schemas.microsoft.com/office/drawing/2014/main" id="{07296B40-B881-05D7-A1B5-C52B880D2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123119" y="2724730"/>
              <a:ext cx="1487993" cy="1906404"/>
            </a:xfrm>
            <a:prstGeom prst="rect">
              <a:avLst/>
            </a:prstGeom>
          </p:spPr>
        </p:pic>
      </p:grpSp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ADF8F274-6C6B-3ADE-A283-49F59BD3AA22}"/>
              </a:ext>
            </a:extLst>
          </p:cNvPr>
          <p:cNvGrpSpPr/>
          <p:nvPr/>
        </p:nvGrpSpPr>
        <p:grpSpPr>
          <a:xfrm>
            <a:off x="4617286" y="2734304"/>
            <a:ext cx="3412432" cy="1980415"/>
            <a:chOff x="5202426" y="2571750"/>
            <a:chExt cx="3412432" cy="1980415"/>
          </a:xfrm>
        </p:grpSpPr>
        <p:pic>
          <p:nvPicPr>
            <p:cNvPr id="1046" name="Picture 2" descr="Window Cartoon Images – Browse 197,636 Stock Photos, Vectors, and Video |  Adobe Stock">
              <a:hlinkClick r:id="rId16" action="ppaction://hlinksldjump"/>
              <a:extLst>
                <a:ext uri="{FF2B5EF4-FFF2-40B4-BE49-F238E27FC236}">
                  <a16:creationId xmlns:a16="http://schemas.microsoft.com/office/drawing/2014/main" id="{B1EDEA4C-0A7F-C7FF-8B57-A5FC338C1F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2" t="6345" r="4609" b="5205"/>
            <a:stretch/>
          </p:blipFill>
          <p:spPr bwMode="auto">
            <a:xfrm>
              <a:off x="5202426" y="2571750"/>
              <a:ext cx="3412432" cy="1980415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</p:pic>
        <p:pic>
          <p:nvPicPr>
            <p:cNvPr id="2050" name="Picture 2" descr="Breakfast Sandwich">
              <a:hlinkClick r:id="rId16" action="ppaction://hlinksldjump"/>
              <a:extLst>
                <a:ext uri="{FF2B5EF4-FFF2-40B4-BE49-F238E27FC236}">
                  <a16:creationId xmlns:a16="http://schemas.microsoft.com/office/drawing/2014/main" id="{4A11DBD5-CCCC-B7A3-6A0C-EE2FCA7A66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3211" y="3027569"/>
              <a:ext cx="1461794" cy="1133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2" name="Group 1051">
            <a:extLst>
              <a:ext uri="{FF2B5EF4-FFF2-40B4-BE49-F238E27FC236}">
                <a16:creationId xmlns:a16="http://schemas.microsoft.com/office/drawing/2014/main" id="{6D90DF4D-E554-3056-1363-2F197A24FD6F}"/>
              </a:ext>
            </a:extLst>
          </p:cNvPr>
          <p:cNvGrpSpPr/>
          <p:nvPr/>
        </p:nvGrpSpPr>
        <p:grpSpPr>
          <a:xfrm>
            <a:off x="4859618" y="2745245"/>
            <a:ext cx="2958699" cy="1912319"/>
            <a:chOff x="4895079" y="2745062"/>
            <a:chExt cx="2958699" cy="1912319"/>
          </a:xfrm>
        </p:grpSpPr>
        <p:pic>
          <p:nvPicPr>
            <p:cNvPr id="1050" name="Picture 1049" descr="A red and brown square&#10;&#10;Description automatically generated">
              <a:extLst>
                <a:ext uri="{FF2B5EF4-FFF2-40B4-BE49-F238E27FC236}">
                  <a16:creationId xmlns:a16="http://schemas.microsoft.com/office/drawing/2014/main" id="{290CE775-8F07-D18E-2A43-929153FA1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895079" y="2750977"/>
              <a:ext cx="1487993" cy="1906404"/>
            </a:xfrm>
            <a:prstGeom prst="rect">
              <a:avLst/>
            </a:prstGeom>
          </p:spPr>
        </p:pic>
        <p:pic>
          <p:nvPicPr>
            <p:cNvPr id="1051" name="Picture 1050" descr="A red and brown square&#10;&#10;Description automatically generated">
              <a:extLst>
                <a:ext uri="{FF2B5EF4-FFF2-40B4-BE49-F238E27FC236}">
                  <a16:creationId xmlns:a16="http://schemas.microsoft.com/office/drawing/2014/main" id="{FA6C2A4D-CDD9-30E5-E666-165B217D3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365785" y="2745062"/>
              <a:ext cx="1487993" cy="1906404"/>
            </a:xfrm>
            <a:prstGeom prst="rect">
              <a:avLst/>
            </a:prstGeom>
          </p:spPr>
        </p:pic>
      </p:grpSp>
      <p:sp>
        <p:nvSpPr>
          <p:cNvPr id="2" name="Arrow: Notched Right 1">
            <a:hlinkClick r:id="rId19" action="ppaction://hlinksldjump"/>
            <a:extLst>
              <a:ext uri="{FF2B5EF4-FFF2-40B4-BE49-F238E27FC236}">
                <a16:creationId xmlns:a16="http://schemas.microsoft.com/office/drawing/2014/main" id="{EE52061D-7CD4-E8F3-8972-F87B8294C248}"/>
              </a:ext>
            </a:extLst>
          </p:cNvPr>
          <p:cNvSpPr/>
          <p:nvPr/>
        </p:nvSpPr>
        <p:spPr>
          <a:xfrm>
            <a:off x="8143744" y="4348830"/>
            <a:ext cx="1000255" cy="674914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522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1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1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Ảnh">
            <a:extLst>
              <a:ext uri="{FF2B5EF4-FFF2-40B4-BE49-F238E27FC236}">
                <a16:creationId xmlns:a16="http://schemas.microsoft.com/office/drawing/2014/main" id="{2BB8A2D5-1773-EAB6-19BB-BFE5DA467FBB}"/>
              </a:ext>
            </a:extLst>
          </p:cNvPr>
          <p:cNvSpPr/>
          <p:nvPr/>
        </p:nvSpPr>
        <p:spPr>
          <a:xfrm>
            <a:off x="3055809" y="1311950"/>
            <a:ext cx="3174529" cy="2137312"/>
          </a:xfrm>
          <a:prstGeom prst="round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Speech Bubble: Rectangle with Corners Rounded 1">
            <a:extLst>
              <a:ext uri="{FF2B5EF4-FFF2-40B4-BE49-F238E27FC236}">
                <a16:creationId xmlns:a16="http://schemas.microsoft.com/office/drawing/2014/main" id="{FE1FD32E-8E14-A0E6-893D-ECE96B5990D3}"/>
              </a:ext>
            </a:extLst>
          </p:cNvPr>
          <p:cNvSpPr/>
          <p:nvPr/>
        </p:nvSpPr>
        <p:spPr>
          <a:xfrm flipH="1" flipV="1">
            <a:off x="6627119" y="1311950"/>
            <a:ext cx="2114107" cy="1057688"/>
          </a:xfrm>
          <a:custGeom>
            <a:avLst/>
            <a:gdLst>
              <a:gd name="connsiteX0" fmla="*/ 0 w 3124022"/>
              <a:gd name="connsiteY0" fmla="*/ 95894 h 575352"/>
              <a:gd name="connsiteX1" fmla="*/ 95894 w 3124022"/>
              <a:gd name="connsiteY1" fmla="*/ 0 h 575352"/>
              <a:gd name="connsiteX2" fmla="*/ 1822346 w 3124022"/>
              <a:gd name="connsiteY2" fmla="*/ 0 h 575352"/>
              <a:gd name="connsiteX3" fmla="*/ 1600436 w 3124022"/>
              <a:gd name="connsiteY3" fmla="*/ -163095 h 575352"/>
              <a:gd name="connsiteX4" fmla="*/ 2603352 w 3124022"/>
              <a:gd name="connsiteY4" fmla="*/ 0 h 575352"/>
              <a:gd name="connsiteX5" fmla="*/ 3028128 w 3124022"/>
              <a:gd name="connsiteY5" fmla="*/ 0 h 575352"/>
              <a:gd name="connsiteX6" fmla="*/ 3124022 w 3124022"/>
              <a:gd name="connsiteY6" fmla="*/ 95894 h 575352"/>
              <a:gd name="connsiteX7" fmla="*/ 3124022 w 3124022"/>
              <a:gd name="connsiteY7" fmla="*/ 95892 h 575352"/>
              <a:gd name="connsiteX8" fmla="*/ 3124022 w 3124022"/>
              <a:gd name="connsiteY8" fmla="*/ 95892 h 575352"/>
              <a:gd name="connsiteX9" fmla="*/ 3124022 w 3124022"/>
              <a:gd name="connsiteY9" fmla="*/ 239730 h 575352"/>
              <a:gd name="connsiteX10" fmla="*/ 3124022 w 3124022"/>
              <a:gd name="connsiteY10" fmla="*/ 479458 h 575352"/>
              <a:gd name="connsiteX11" fmla="*/ 3028128 w 3124022"/>
              <a:gd name="connsiteY11" fmla="*/ 575352 h 575352"/>
              <a:gd name="connsiteX12" fmla="*/ 2603352 w 3124022"/>
              <a:gd name="connsiteY12" fmla="*/ 575352 h 575352"/>
              <a:gd name="connsiteX13" fmla="*/ 1822346 w 3124022"/>
              <a:gd name="connsiteY13" fmla="*/ 575352 h 575352"/>
              <a:gd name="connsiteX14" fmla="*/ 1822346 w 3124022"/>
              <a:gd name="connsiteY14" fmla="*/ 575352 h 575352"/>
              <a:gd name="connsiteX15" fmla="*/ 95894 w 3124022"/>
              <a:gd name="connsiteY15" fmla="*/ 575352 h 575352"/>
              <a:gd name="connsiteX16" fmla="*/ 0 w 3124022"/>
              <a:gd name="connsiteY16" fmla="*/ 479458 h 575352"/>
              <a:gd name="connsiteX17" fmla="*/ 0 w 3124022"/>
              <a:gd name="connsiteY17" fmla="*/ 239730 h 575352"/>
              <a:gd name="connsiteX18" fmla="*/ 0 w 3124022"/>
              <a:gd name="connsiteY18" fmla="*/ 95892 h 575352"/>
              <a:gd name="connsiteX19" fmla="*/ 0 w 3124022"/>
              <a:gd name="connsiteY19" fmla="*/ 95892 h 575352"/>
              <a:gd name="connsiteX20" fmla="*/ 0 w 3124022"/>
              <a:gd name="connsiteY20" fmla="*/ 95894 h 575352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22346 w 3124022"/>
              <a:gd name="connsiteY2" fmla="*/ 244118 h 819470"/>
              <a:gd name="connsiteX3" fmla="*/ 1218471 w 3124022"/>
              <a:gd name="connsiteY3" fmla="*/ 0 h 819470"/>
              <a:gd name="connsiteX4" fmla="*/ 2603352 w 3124022"/>
              <a:gd name="connsiteY4" fmla="*/ 24411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451956 w 3124022"/>
              <a:gd name="connsiteY2" fmla="*/ 232543 h 819470"/>
              <a:gd name="connsiteX3" fmla="*/ 1218471 w 3124022"/>
              <a:gd name="connsiteY3" fmla="*/ 0 h 819470"/>
              <a:gd name="connsiteX4" fmla="*/ 2603352 w 3124022"/>
              <a:gd name="connsiteY4" fmla="*/ 24411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451956 w 3124022"/>
              <a:gd name="connsiteY2" fmla="*/ 232543 h 819470"/>
              <a:gd name="connsiteX3" fmla="*/ 1218471 w 3124022"/>
              <a:gd name="connsiteY3" fmla="*/ 0 h 819470"/>
              <a:gd name="connsiteX4" fmla="*/ 1688952 w 3124022"/>
              <a:gd name="connsiteY4" fmla="*/ 232544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391967 w 3124022"/>
              <a:gd name="connsiteY2" fmla="*/ 222430 h 819470"/>
              <a:gd name="connsiteX3" fmla="*/ 1218471 w 3124022"/>
              <a:gd name="connsiteY3" fmla="*/ 0 h 819470"/>
              <a:gd name="connsiteX4" fmla="*/ 1688952 w 3124022"/>
              <a:gd name="connsiteY4" fmla="*/ 232544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391967 w 3124022"/>
              <a:gd name="connsiteY2" fmla="*/ 222430 h 819470"/>
              <a:gd name="connsiteX3" fmla="*/ 1218471 w 3124022"/>
              <a:gd name="connsiteY3" fmla="*/ 0 h 819470"/>
              <a:gd name="connsiteX4" fmla="*/ 2320078 w 3124022"/>
              <a:gd name="connsiteY4" fmla="*/ 272990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96869 w 3124022"/>
              <a:gd name="connsiteY2" fmla="*/ 222430 h 819470"/>
              <a:gd name="connsiteX3" fmla="*/ 1218471 w 3124022"/>
              <a:gd name="connsiteY3" fmla="*/ 0 h 819470"/>
              <a:gd name="connsiteX4" fmla="*/ 2320078 w 3124022"/>
              <a:gd name="connsiteY4" fmla="*/ 272990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340012 h 819470"/>
              <a:gd name="connsiteX1" fmla="*/ 95894 w 3124022"/>
              <a:gd name="connsiteY1" fmla="*/ 244118 h 819470"/>
              <a:gd name="connsiteX2" fmla="*/ 1896869 w 3124022"/>
              <a:gd name="connsiteY2" fmla="*/ 222430 h 819470"/>
              <a:gd name="connsiteX3" fmla="*/ 1218471 w 3124022"/>
              <a:gd name="connsiteY3" fmla="*/ 0 h 819470"/>
              <a:gd name="connsiteX4" fmla="*/ 2338110 w 3124022"/>
              <a:gd name="connsiteY4" fmla="*/ 252768 h 819470"/>
              <a:gd name="connsiteX5" fmla="*/ 3028128 w 3124022"/>
              <a:gd name="connsiteY5" fmla="*/ 244118 h 819470"/>
              <a:gd name="connsiteX6" fmla="*/ 3124022 w 3124022"/>
              <a:gd name="connsiteY6" fmla="*/ 340012 h 819470"/>
              <a:gd name="connsiteX7" fmla="*/ 3124022 w 3124022"/>
              <a:gd name="connsiteY7" fmla="*/ 340010 h 819470"/>
              <a:gd name="connsiteX8" fmla="*/ 3124022 w 3124022"/>
              <a:gd name="connsiteY8" fmla="*/ 340010 h 819470"/>
              <a:gd name="connsiteX9" fmla="*/ 3124022 w 3124022"/>
              <a:gd name="connsiteY9" fmla="*/ 483848 h 819470"/>
              <a:gd name="connsiteX10" fmla="*/ 3124022 w 3124022"/>
              <a:gd name="connsiteY10" fmla="*/ 723576 h 819470"/>
              <a:gd name="connsiteX11" fmla="*/ 3028128 w 3124022"/>
              <a:gd name="connsiteY11" fmla="*/ 819470 h 819470"/>
              <a:gd name="connsiteX12" fmla="*/ 2603352 w 3124022"/>
              <a:gd name="connsiteY12" fmla="*/ 819470 h 819470"/>
              <a:gd name="connsiteX13" fmla="*/ 1822346 w 3124022"/>
              <a:gd name="connsiteY13" fmla="*/ 819470 h 819470"/>
              <a:gd name="connsiteX14" fmla="*/ 1822346 w 3124022"/>
              <a:gd name="connsiteY14" fmla="*/ 819470 h 819470"/>
              <a:gd name="connsiteX15" fmla="*/ 95894 w 3124022"/>
              <a:gd name="connsiteY15" fmla="*/ 819470 h 819470"/>
              <a:gd name="connsiteX16" fmla="*/ 0 w 3124022"/>
              <a:gd name="connsiteY16" fmla="*/ 723576 h 819470"/>
              <a:gd name="connsiteX17" fmla="*/ 0 w 3124022"/>
              <a:gd name="connsiteY17" fmla="*/ 483848 h 819470"/>
              <a:gd name="connsiteX18" fmla="*/ 0 w 3124022"/>
              <a:gd name="connsiteY18" fmla="*/ 340010 h 819470"/>
              <a:gd name="connsiteX19" fmla="*/ 0 w 3124022"/>
              <a:gd name="connsiteY19" fmla="*/ 340010 h 819470"/>
              <a:gd name="connsiteX20" fmla="*/ 0 w 3124022"/>
              <a:gd name="connsiteY20" fmla="*/ 340012 h 819470"/>
              <a:gd name="connsiteX0" fmla="*/ 0 w 3124022"/>
              <a:gd name="connsiteY0" fmla="*/ 501796 h 981254"/>
              <a:gd name="connsiteX1" fmla="*/ 95894 w 3124022"/>
              <a:gd name="connsiteY1" fmla="*/ 405902 h 981254"/>
              <a:gd name="connsiteX2" fmla="*/ 1896869 w 3124022"/>
              <a:gd name="connsiteY2" fmla="*/ 384214 h 981254"/>
              <a:gd name="connsiteX3" fmla="*/ 1579115 w 3124022"/>
              <a:gd name="connsiteY3" fmla="*/ 0 h 981254"/>
              <a:gd name="connsiteX4" fmla="*/ 2338110 w 3124022"/>
              <a:gd name="connsiteY4" fmla="*/ 414552 h 981254"/>
              <a:gd name="connsiteX5" fmla="*/ 3028128 w 3124022"/>
              <a:gd name="connsiteY5" fmla="*/ 405902 h 981254"/>
              <a:gd name="connsiteX6" fmla="*/ 3124022 w 3124022"/>
              <a:gd name="connsiteY6" fmla="*/ 501796 h 981254"/>
              <a:gd name="connsiteX7" fmla="*/ 3124022 w 3124022"/>
              <a:gd name="connsiteY7" fmla="*/ 501794 h 981254"/>
              <a:gd name="connsiteX8" fmla="*/ 3124022 w 3124022"/>
              <a:gd name="connsiteY8" fmla="*/ 501794 h 981254"/>
              <a:gd name="connsiteX9" fmla="*/ 3124022 w 3124022"/>
              <a:gd name="connsiteY9" fmla="*/ 645632 h 981254"/>
              <a:gd name="connsiteX10" fmla="*/ 3124022 w 3124022"/>
              <a:gd name="connsiteY10" fmla="*/ 885360 h 981254"/>
              <a:gd name="connsiteX11" fmla="*/ 3028128 w 3124022"/>
              <a:gd name="connsiteY11" fmla="*/ 981254 h 981254"/>
              <a:gd name="connsiteX12" fmla="*/ 2603352 w 3124022"/>
              <a:gd name="connsiteY12" fmla="*/ 981254 h 981254"/>
              <a:gd name="connsiteX13" fmla="*/ 1822346 w 3124022"/>
              <a:gd name="connsiteY13" fmla="*/ 981254 h 981254"/>
              <a:gd name="connsiteX14" fmla="*/ 1822346 w 3124022"/>
              <a:gd name="connsiteY14" fmla="*/ 981254 h 981254"/>
              <a:gd name="connsiteX15" fmla="*/ 95894 w 3124022"/>
              <a:gd name="connsiteY15" fmla="*/ 981254 h 981254"/>
              <a:gd name="connsiteX16" fmla="*/ 0 w 3124022"/>
              <a:gd name="connsiteY16" fmla="*/ 885360 h 981254"/>
              <a:gd name="connsiteX17" fmla="*/ 0 w 3124022"/>
              <a:gd name="connsiteY17" fmla="*/ 645632 h 981254"/>
              <a:gd name="connsiteX18" fmla="*/ 0 w 3124022"/>
              <a:gd name="connsiteY18" fmla="*/ 501794 h 981254"/>
              <a:gd name="connsiteX19" fmla="*/ 0 w 3124022"/>
              <a:gd name="connsiteY19" fmla="*/ 501794 h 981254"/>
              <a:gd name="connsiteX20" fmla="*/ 0 w 3124022"/>
              <a:gd name="connsiteY20" fmla="*/ 501796 h 981254"/>
              <a:gd name="connsiteX0" fmla="*/ 0 w 3124022"/>
              <a:gd name="connsiteY0" fmla="*/ 501796 h 981254"/>
              <a:gd name="connsiteX1" fmla="*/ 95894 w 3124022"/>
              <a:gd name="connsiteY1" fmla="*/ 405902 h 981254"/>
              <a:gd name="connsiteX2" fmla="*/ 1823653 w 3124022"/>
              <a:gd name="connsiteY2" fmla="*/ 384214 h 981254"/>
              <a:gd name="connsiteX3" fmla="*/ 1579115 w 3124022"/>
              <a:gd name="connsiteY3" fmla="*/ 0 h 981254"/>
              <a:gd name="connsiteX4" fmla="*/ 2338110 w 3124022"/>
              <a:gd name="connsiteY4" fmla="*/ 414552 h 981254"/>
              <a:gd name="connsiteX5" fmla="*/ 3028128 w 3124022"/>
              <a:gd name="connsiteY5" fmla="*/ 405902 h 981254"/>
              <a:gd name="connsiteX6" fmla="*/ 3124022 w 3124022"/>
              <a:gd name="connsiteY6" fmla="*/ 501796 h 981254"/>
              <a:gd name="connsiteX7" fmla="*/ 3124022 w 3124022"/>
              <a:gd name="connsiteY7" fmla="*/ 501794 h 981254"/>
              <a:gd name="connsiteX8" fmla="*/ 3124022 w 3124022"/>
              <a:gd name="connsiteY8" fmla="*/ 501794 h 981254"/>
              <a:gd name="connsiteX9" fmla="*/ 3124022 w 3124022"/>
              <a:gd name="connsiteY9" fmla="*/ 645632 h 981254"/>
              <a:gd name="connsiteX10" fmla="*/ 3124022 w 3124022"/>
              <a:gd name="connsiteY10" fmla="*/ 885360 h 981254"/>
              <a:gd name="connsiteX11" fmla="*/ 3028128 w 3124022"/>
              <a:gd name="connsiteY11" fmla="*/ 981254 h 981254"/>
              <a:gd name="connsiteX12" fmla="*/ 2603352 w 3124022"/>
              <a:gd name="connsiteY12" fmla="*/ 981254 h 981254"/>
              <a:gd name="connsiteX13" fmla="*/ 1822346 w 3124022"/>
              <a:gd name="connsiteY13" fmla="*/ 981254 h 981254"/>
              <a:gd name="connsiteX14" fmla="*/ 1822346 w 3124022"/>
              <a:gd name="connsiteY14" fmla="*/ 981254 h 981254"/>
              <a:gd name="connsiteX15" fmla="*/ 95894 w 3124022"/>
              <a:gd name="connsiteY15" fmla="*/ 981254 h 981254"/>
              <a:gd name="connsiteX16" fmla="*/ 0 w 3124022"/>
              <a:gd name="connsiteY16" fmla="*/ 885360 h 981254"/>
              <a:gd name="connsiteX17" fmla="*/ 0 w 3124022"/>
              <a:gd name="connsiteY17" fmla="*/ 645632 h 981254"/>
              <a:gd name="connsiteX18" fmla="*/ 0 w 3124022"/>
              <a:gd name="connsiteY18" fmla="*/ 501794 h 981254"/>
              <a:gd name="connsiteX19" fmla="*/ 0 w 3124022"/>
              <a:gd name="connsiteY19" fmla="*/ 501794 h 981254"/>
              <a:gd name="connsiteX20" fmla="*/ 0 w 3124022"/>
              <a:gd name="connsiteY20" fmla="*/ 501796 h 981254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823653 w 3124022"/>
              <a:gd name="connsiteY2" fmla="*/ 356011 h 953051"/>
              <a:gd name="connsiteX3" fmla="*/ 1505899 w 3124022"/>
              <a:gd name="connsiteY3" fmla="*/ 0 h 953051"/>
              <a:gd name="connsiteX4" fmla="*/ 2338110 w 3124022"/>
              <a:gd name="connsiteY4" fmla="*/ 386349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718624 w 3124022"/>
              <a:gd name="connsiteY2" fmla="*/ 374813 h 953051"/>
              <a:gd name="connsiteX3" fmla="*/ 1505899 w 3124022"/>
              <a:gd name="connsiteY3" fmla="*/ 0 h 953051"/>
              <a:gd name="connsiteX4" fmla="*/ 2338110 w 3124022"/>
              <a:gd name="connsiteY4" fmla="*/ 386349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  <a:gd name="connsiteX0" fmla="*/ 0 w 3124022"/>
              <a:gd name="connsiteY0" fmla="*/ 473593 h 953051"/>
              <a:gd name="connsiteX1" fmla="*/ 95894 w 3124022"/>
              <a:gd name="connsiteY1" fmla="*/ 377699 h 953051"/>
              <a:gd name="connsiteX2" fmla="*/ 1718624 w 3124022"/>
              <a:gd name="connsiteY2" fmla="*/ 374813 h 953051"/>
              <a:gd name="connsiteX3" fmla="*/ 1505899 w 3124022"/>
              <a:gd name="connsiteY3" fmla="*/ 0 h 953051"/>
              <a:gd name="connsiteX4" fmla="*/ 2075536 w 3124022"/>
              <a:gd name="connsiteY4" fmla="*/ 376948 h 953051"/>
              <a:gd name="connsiteX5" fmla="*/ 3028128 w 3124022"/>
              <a:gd name="connsiteY5" fmla="*/ 377699 h 953051"/>
              <a:gd name="connsiteX6" fmla="*/ 3124022 w 3124022"/>
              <a:gd name="connsiteY6" fmla="*/ 473593 h 953051"/>
              <a:gd name="connsiteX7" fmla="*/ 3124022 w 3124022"/>
              <a:gd name="connsiteY7" fmla="*/ 473591 h 953051"/>
              <a:gd name="connsiteX8" fmla="*/ 3124022 w 3124022"/>
              <a:gd name="connsiteY8" fmla="*/ 473591 h 953051"/>
              <a:gd name="connsiteX9" fmla="*/ 3124022 w 3124022"/>
              <a:gd name="connsiteY9" fmla="*/ 617429 h 953051"/>
              <a:gd name="connsiteX10" fmla="*/ 3124022 w 3124022"/>
              <a:gd name="connsiteY10" fmla="*/ 857157 h 953051"/>
              <a:gd name="connsiteX11" fmla="*/ 3028128 w 3124022"/>
              <a:gd name="connsiteY11" fmla="*/ 953051 h 953051"/>
              <a:gd name="connsiteX12" fmla="*/ 2603352 w 3124022"/>
              <a:gd name="connsiteY12" fmla="*/ 953051 h 953051"/>
              <a:gd name="connsiteX13" fmla="*/ 1822346 w 3124022"/>
              <a:gd name="connsiteY13" fmla="*/ 953051 h 953051"/>
              <a:gd name="connsiteX14" fmla="*/ 1822346 w 3124022"/>
              <a:gd name="connsiteY14" fmla="*/ 953051 h 953051"/>
              <a:gd name="connsiteX15" fmla="*/ 95894 w 3124022"/>
              <a:gd name="connsiteY15" fmla="*/ 953051 h 953051"/>
              <a:gd name="connsiteX16" fmla="*/ 0 w 3124022"/>
              <a:gd name="connsiteY16" fmla="*/ 857157 h 953051"/>
              <a:gd name="connsiteX17" fmla="*/ 0 w 3124022"/>
              <a:gd name="connsiteY17" fmla="*/ 617429 h 953051"/>
              <a:gd name="connsiteX18" fmla="*/ 0 w 3124022"/>
              <a:gd name="connsiteY18" fmla="*/ 473591 h 953051"/>
              <a:gd name="connsiteX19" fmla="*/ 0 w 3124022"/>
              <a:gd name="connsiteY19" fmla="*/ 473591 h 953051"/>
              <a:gd name="connsiteX20" fmla="*/ 0 w 3124022"/>
              <a:gd name="connsiteY20" fmla="*/ 473593 h 95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24022" h="953051">
                <a:moveTo>
                  <a:pt x="0" y="473593"/>
                </a:moveTo>
                <a:cubicBezTo>
                  <a:pt x="0" y="420632"/>
                  <a:pt x="42933" y="377699"/>
                  <a:pt x="95894" y="377699"/>
                </a:cubicBezTo>
                <a:lnTo>
                  <a:pt x="1718624" y="374813"/>
                </a:lnTo>
                <a:lnTo>
                  <a:pt x="1505899" y="0"/>
                </a:lnTo>
                <a:lnTo>
                  <a:pt x="2075536" y="376948"/>
                </a:lnTo>
                <a:lnTo>
                  <a:pt x="3028128" y="377699"/>
                </a:lnTo>
                <a:cubicBezTo>
                  <a:pt x="3081089" y="377699"/>
                  <a:pt x="3124022" y="420632"/>
                  <a:pt x="3124022" y="473593"/>
                </a:cubicBezTo>
                <a:lnTo>
                  <a:pt x="3124022" y="473591"/>
                </a:lnTo>
                <a:lnTo>
                  <a:pt x="3124022" y="473591"/>
                </a:lnTo>
                <a:lnTo>
                  <a:pt x="3124022" y="617429"/>
                </a:lnTo>
                <a:lnTo>
                  <a:pt x="3124022" y="857157"/>
                </a:lnTo>
                <a:cubicBezTo>
                  <a:pt x="3124022" y="910118"/>
                  <a:pt x="3081089" y="953051"/>
                  <a:pt x="3028128" y="953051"/>
                </a:cubicBezTo>
                <a:lnTo>
                  <a:pt x="2603352" y="953051"/>
                </a:lnTo>
                <a:lnTo>
                  <a:pt x="1822346" y="953051"/>
                </a:lnTo>
                <a:lnTo>
                  <a:pt x="1822346" y="953051"/>
                </a:lnTo>
                <a:lnTo>
                  <a:pt x="95894" y="953051"/>
                </a:lnTo>
                <a:cubicBezTo>
                  <a:pt x="42933" y="953051"/>
                  <a:pt x="0" y="910118"/>
                  <a:pt x="0" y="857157"/>
                </a:cubicBezTo>
                <a:lnTo>
                  <a:pt x="0" y="617429"/>
                </a:lnTo>
                <a:lnTo>
                  <a:pt x="0" y="473591"/>
                </a:lnTo>
                <a:lnTo>
                  <a:pt x="0" y="473591"/>
                </a:lnTo>
                <a:lnTo>
                  <a:pt x="0" y="47359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4DFD48-7847-026A-0CE2-CFAEBD21DE93}"/>
              </a:ext>
            </a:extLst>
          </p:cNvPr>
          <p:cNvGrpSpPr/>
          <p:nvPr/>
        </p:nvGrpSpPr>
        <p:grpSpPr>
          <a:xfrm flipH="1">
            <a:off x="443914" y="1282865"/>
            <a:ext cx="2329040" cy="1385850"/>
            <a:chOff x="1549330" y="1127577"/>
            <a:chExt cx="2210918" cy="1130511"/>
          </a:xfrm>
        </p:grpSpPr>
        <p:sp>
          <p:nvSpPr>
            <p:cNvPr id="8" name="Speech Bubble: Rectangle with Corners Rounded 1">
              <a:extLst>
                <a:ext uri="{FF2B5EF4-FFF2-40B4-BE49-F238E27FC236}">
                  <a16:creationId xmlns:a16="http://schemas.microsoft.com/office/drawing/2014/main" id="{BE382183-2D86-F207-1B55-8033780AF177}"/>
                </a:ext>
              </a:extLst>
            </p:cNvPr>
            <p:cNvSpPr/>
            <p:nvPr/>
          </p:nvSpPr>
          <p:spPr>
            <a:xfrm flipH="1" flipV="1">
              <a:off x="1779004" y="1127577"/>
              <a:ext cx="1981244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22346 w 3124022"/>
                <a:gd name="connsiteY2" fmla="*/ 244118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2603352 w 3124022"/>
                <a:gd name="connsiteY4" fmla="*/ 24411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451956 w 3124022"/>
                <a:gd name="connsiteY2" fmla="*/ 232543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1688952 w 3124022"/>
                <a:gd name="connsiteY4" fmla="*/ 232544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391967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20078 w 3124022"/>
                <a:gd name="connsiteY4" fmla="*/ 272990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340012 h 819470"/>
                <a:gd name="connsiteX1" fmla="*/ 95894 w 3124022"/>
                <a:gd name="connsiteY1" fmla="*/ 244118 h 819470"/>
                <a:gd name="connsiteX2" fmla="*/ 1896869 w 3124022"/>
                <a:gd name="connsiteY2" fmla="*/ 222430 h 819470"/>
                <a:gd name="connsiteX3" fmla="*/ 1218471 w 3124022"/>
                <a:gd name="connsiteY3" fmla="*/ 0 h 819470"/>
                <a:gd name="connsiteX4" fmla="*/ 2338110 w 3124022"/>
                <a:gd name="connsiteY4" fmla="*/ 252768 h 819470"/>
                <a:gd name="connsiteX5" fmla="*/ 3028128 w 3124022"/>
                <a:gd name="connsiteY5" fmla="*/ 244118 h 819470"/>
                <a:gd name="connsiteX6" fmla="*/ 3124022 w 3124022"/>
                <a:gd name="connsiteY6" fmla="*/ 340012 h 819470"/>
                <a:gd name="connsiteX7" fmla="*/ 3124022 w 3124022"/>
                <a:gd name="connsiteY7" fmla="*/ 340010 h 819470"/>
                <a:gd name="connsiteX8" fmla="*/ 3124022 w 3124022"/>
                <a:gd name="connsiteY8" fmla="*/ 340010 h 819470"/>
                <a:gd name="connsiteX9" fmla="*/ 3124022 w 3124022"/>
                <a:gd name="connsiteY9" fmla="*/ 483848 h 819470"/>
                <a:gd name="connsiteX10" fmla="*/ 3124022 w 3124022"/>
                <a:gd name="connsiteY10" fmla="*/ 723576 h 819470"/>
                <a:gd name="connsiteX11" fmla="*/ 3028128 w 3124022"/>
                <a:gd name="connsiteY11" fmla="*/ 819470 h 819470"/>
                <a:gd name="connsiteX12" fmla="*/ 2603352 w 3124022"/>
                <a:gd name="connsiteY12" fmla="*/ 819470 h 819470"/>
                <a:gd name="connsiteX13" fmla="*/ 1822346 w 3124022"/>
                <a:gd name="connsiteY13" fmla="*/ 819470 h 819470"/>
                <a:gd name="connsiteX14" fmla="*/ 1822346 w 3124022"/>
                <a:gd name="connsiteY14" fmla="*/ 819470 h 819470"/>
                <a:gd name="connsiteX15" fmla="*/ 95894 w 3124022"/>
                <a:gd name="connsiteY15" fmla="*/ 819470 h 819470"/>
                <a:gd name="connsiteX16" fmla="*/ 0 w 3124022"/>
                <a:gd name="connsiteY16" fmla="*/ 723576 h 819470"/>
                <a:gd name="connsiteX17" fmla="*/ 0 w 3124022"/>
                <a:gd name="connsiteY17" fmla="*/ 483848 h 819470"/>
                <a:gd name="connsiteX18" fmla="*/ 0 w 3124022"/>
                <a:gd name="connsiteY18" fmla="*/ 340010 h 819470"/>
                <a:gd name="connsiteX19" fmla="*/ 0 w 3124022"/>
                <a:gd name="connsiteY19" fmla="*/ 340010 h 819470"/>
                <a:gd name="connsiteX20" fmla="*/ 0 w 3124022"/>
                <a:gd name="connsiteY20" fmla="*/ 340012 h 819470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96869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501796 h 981254"/>
                <a:gd name="connsiteX1" fmla="*/ 95894 w 3124022"/>
                <a:gd name="connsiteY1" fmla="*/ 405902 h 981254"/>
                <a:gd name="connsiteX2" fmla="*/ 1823653 w 3124022"/>
                <a:gd name="connsiteY2" fmla="*/ 384214 h 981254"/>
                <a:gd name="connsiteX3" fmla="*/ 1579115 w 3124022"/>
                <a:gd name="connsiteY3" fmla="*/ 0 h 981254"/>
                <a:gd name="connsiteX4" fmla="*/ 2338110 w 3124022"/>
                <a:gd name="connsiteY4" fmla="*/ 414552 h 981254"/>
                <a:gd name="connsiteX5" fmla="*/ 3028128 w 3124022"/>
                <a:gd name="connsiteY5" fmla="*/ 405902 h 981254"/>
                <a:gd name="connsiteX6" fmla="*/ 3124022 w 3124022"/>
                <a:gd name="connsiteY6" fmla="*/ 501796 h 981254"/>
                <a:gd name="connsiteX7" fmla="*/ 3124022 w 3124022"/>
                <a:gd name="connsiteY7" fmla="*/ 501794 h 981254"/>
                <a:gd name="connsiteX8" fmla="*/ 3124022 w 3124022"/>
                <a:gd name="connsiteY8" fmla="*/ 501794 h 981254"/>
                <a:gd name="connsiteX9" fmla="*/ 3124022 w 3124022"/>
                <a:gd name="connsiteY9" fmla="*/ 645632 h 981254"/>
                <a:gd name="connsiteX10" fmla="*/ 3124022 w 3124022"/>
                <a:gd name="connsiteY10" fmla="*/ 885360 h 981254"/>
                <a:gd name="connsiteX11" fmla="*/ 3028128 w 3124022"/>
                <a:gd name="connsiteY11" fmla="*/ 981254 h 981254"/>
                <a:gd name="connsiteX12" fmla="*/ 2603352 w 3124022"/>
                <a:gd name="connsiteY12" fmla="*/ 981254 h 981254"/>
                <a:gd name="connsiteX13" fmla="*/ 1822346 w 3124022"/>
                <a:gd name="connsiteY13" fmla="*/ 981254 h 981254"/>
                <a:gd name="connsiteX14" fmla="*/ 1822346 w 3124022"/>
                <a:gd name="connsiteY14" fmla="*/ 981254 h 981254"/>
                <a:gd name="connsiteX15" fmla="*/ 95894 w 3124022"/>
                <a:gd name="connsiteY15" fmla="*/ 981254 h 981254"/>
                <a:gd name="connsiteX16" fmla="*/ 0 w 3124022"/>
                <a:gd name="connsiteY16" fmla="*/ 885360 h 981254"/>
                <a:gd name="connsiteX17" fmla="*/ 0 w 3124022"/>
                <a:gd name="connsiteY17" fmla="*/ 645632 h 981254"/>
                <a:gd name="connsiteX18" fmla="*/ 0 w 3124022"/>
                <a:gd name="connsiteY18" fmla="*/ 501794 h 981254"/>
                <a:gd name="connsiteX19" fmla="*/ 0 w 3124022"/>
                <a:gd name="connsiteY19" fmla="*/ 501794 h 981254"/>
                <a:gd name="connsiteX20" fmla="*/ 0 w 3124022"/>
                <a:gd name="connsiteY20" fmla="*/ 501796 h 981254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823653 w 3124022"/>
                <a:gd name="connsiteY2" fmla="*/ 356011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338110 w 3124022"/>
                <a:gd name="connsiteY4" fmla="*/ 386349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  <a:gd name="connsiteX0" fmla="*/ 0 w 3124022"/>
                <a:gd name="connsiteY0" fmla="*/ 473593 h 953051"/>
                <a:gd name="connsiteX1" fmla="*/ 95894 w 3124022"/>
                <a:gd name="connsiteY1" fmla="*/ 377699 h 953051"/>
                <a:gd name="connsiteX2" fmla="*/ 1718624 w 3124022"/>
                <a:gd name="connsiteY2" fmla="*/ 374813 h 953051"/>
                <a:gd name="connsiteX3" fmla="*/ 1505899 w 3124022"/>
                <a:gd name="connsiteY3" fmla="*/ 0 h 953051"/>
                <a:gd name="connsiteX4" fmla="*/ 2075536 w 3124022"/>
                <a:gd name="connsiteY4" fmla="*/ 376948 h 953051"/>
                <a:gd name="connsiteX5" fmla="*/ 3028128 w 3124022"/>
                <a:gd name="connsiteY5" fmla="*/ 377699 h 953051"/>
                <a:gd name="connsiteX6" fmla="*/ 3124022 w 3124022"/>
                <a:gd name="connsiteY6" fmla="*/ 473593 h 953051"/>
                <a:gd name="connsiteX7" fmla="*/ 3124022 w 3124022"/>
                <a:gd name="connsiteY7" fmla="*/ 473591 h 953051"/>
                <a:gd name="connsiteX8" fmla="*/ 3124022 w 3124022"/>
                <a:gd name="connsiteY8" fmla="*/ 473591 h 953051"/>
                <a:gd name="connsiteX9" fmla="*/ 3124022 w 3124022"/>
                <a:gd name="connsiteY9" fmla="*/ 617429 h 953051"/>
                <a:gd name="connsiteX10" fmla="*/ 3124022 w 3124022"/>
                <a:gd name="connsiteY10" fmla="*/ 857157 h 953051"/>
                <a:gd name="connsiteX11" fmla="*/ 3028128 w 3124022"/>
                <a:gd name="connsiteY11" fmla="*/ 953051 h 953051"/>
                <a:gd name="connsiteX12" fmla="*/ 2603352 w 3124022"/>
                <a:gd name="connsiteY12" fmla="*/ 953051 h 953051"/>
                <a:gd name="connsiteX13" fmla="*/ 1822346 w 3124022"/>
                <a:gd name="connsiteY13" fmla="*/ 953051 h 953051"/>
                <a:gd name="connsiteX14" fmla="*/ 1822346 w 3124022"/>
                <a:gd name="connsiteY14" fmla="*/ 953051 h 953051"/>
                <a:gd name="connsiteX15" fmla="*/ 95894 w 3124022"/>
                <a:gd name="connsiteY15" fmla="*/ 953051 h 953051"/>
                <a:gd name="connsiteX16" fmla="*/ 0 w 3124022"/>
                <a:gd name="connsiteY16" fmla="*/ 857157 h 953051"/>
                <a:gd name="connsiteX17" fmla="*/ 0 w 3124022"/>
                <a:gd name="connsiteY17" fmla="*/ 617429 h 953051"/>
                <a:gd name="connsiteX18" fmla="*/ 0 w 3124022"/>
                <a:gd name="connsiteY18" fmla="*/ 473591 h 953051"/>
                <a:gd name="connsiteX19" fmla="*/ 0 w 3124022"/>
                <a:gd name="connsiteY19" fmla="*/ 473591 h 953051"/>
                <a:gd name="connsiteX20" fmla="*/ 0 w 3124022"/>
                <a:gd name="connsiteY20" fmla="*/ 473593 h 9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3FEDEA-F033-B4DF-DB30-641EF48AEF21}"/>
                </a:ext>
              </a:extLst>
            </p:cNvPr>
            <p:cNvSpPr txBox="1"/>
            <p:nvPr/>
          </p:nvSpPr>
          <p:spPr>
            <a:xfrm>
              <a:off x="1549330" y="1151303"/>
              <a:ext cx="2188451" cy="5979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What’s your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favourite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cs typeface="Arial"/>
                  <a:sym typeface="Arial"/>
                </a:rPr>
                <a:t> sport?</a:t>
              </a:r>
              <a:endPara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5EEDC2A-8314-219E-2B6C-0E4CC246A4DF}"/>
              </a:ext>
            </a:extLst>
          </p:cNvPr>
          <p:cNvSpPr txBox="1"/>
          <p:nvPr/>
        </p:nvSpPr>
        <p:spPr>
          <a:xfrm>
            <a:off x="6570156" y="1430125"/>
            <a:ext cx="2171070" cy="403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It’s table tennis. 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3" name="Tieng vo tay">
            <a:hlinkClick r:id="" action="ppaction://media"/>
            <a:extLst>
              <a:ext uri="{FF2B5EF4-FFF2-40B4-BE49-F238E27FC236}">
                <a16:creationId xmlns:a16="http://schemas.microsoft.com/office/drawing/2014/main" id="{15E13EBB-8616-793D-AE90-D836E4AE1A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09081" y="1975790"/>
            <a:ext cx="609600" cy="609600"/>
          </a:xfrm>
          <a:prstGeom prst="rect">
            <a:avLst/>
          </a:prstGeom>
        </p:spPr>
      </p:pic>
      <p:sp>
        <p:nvSpPr>
          <p:cNvPr id="14" name="Arrow: Notched Right 13">
            <a:hlinkClick r:id="rId9" action="ppaction://hlinksldjump"/>
            <a:extLst>
              <a:ext uri="{FF2B5EF4-FFF2-40B4-BE49-F238E27FC236}">
                <a16:creationId xmlns:a16="http://schemas.microsoft.com/office/drawing/2014/main" id="{B44CB49D-3D4E-35AE-B235-10C53F400C28}"/>
              </a:ext>
            </a:extLst>
          </p:cNvPr>
          <p:cNvSpPr/>
          <p:nvPr/>
        </p:nvSpPr>
        <p:spPr>
          <a:xfrm flipH="1">
            <a:off x="83202" y="4236559"/>
            <a:ext cx="1005370" cy="702129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CC27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45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8716</TotalTime>
  <Words>432</Words>
  <Application>Microsoft Office PowerPoint</Application>
  <PresentationFormat>On-screen Show (16:9)</PresentationFormat>
  <Paragraphs>88</Paragraphs>
  <Slides>21</Slides>
  <Notes>15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Nunito</vt:lpstr>
      <vt:lpstr>Calibri</vt:lpstr>
      <vt:lpstr>Arial</vt:lpstr>
      <vt:lpstr>Kirang Haerang</vt:lpstr>
      <vt:lpstr>Times New Roman</vt:lpstr>
      <vt:lpstr>Nixie One</vt:lpstr>
      <vt:lpstr>Comic Sans MS</vt:lpstr>
      <vt:lpstr>VNI-Thufap3</vt:lpstr>
      <vt:lpstr>Math Subject for Elementary - 1st Grade: Time by Slidesgo</vt:lpstr>
      <vt:lpstr>PowerPoint Presentation</vt:lpstr>
      <vt:lpstr>Unit 1. All about 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Trang</cp:lastModifiedBy>
  <cp:revision>110</cp:revision>
  <dcterms:modified xsi:type="dcterms:W3CDTF">2025-04-08T13:54:24Z</dcterms:modified>
  <cp:category>9Slide.vn</cp:category>
</cp:coreProperties>
</file>