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4.wav" ContentType="audio/wav"/>
  <Override PartName="/ppt/media/audio6.wav" ContentType="audio/wav"/>
  <Override PartName="/ppt/notesSlides/notesSlide6.xml" ContentType="application/vnd.openxmlformats-officedocument.presentationml.notesSlide+xml"/>
  <Override PartName="/ppt/media/audio7.wav" ContentType="audio/wav"/>
  <Override PartName="/ppt/notesSlides/notesSlide7.xml" ContentType="application/vnd.openxmlformats-officedocument.presentationml.notesSlide+xml"/>
  <Override PartName="/ppt/media/audio8.wav" ContentType="audio/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audio9.wav" ContentType="audio/wav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1"/>
  </p:notesMasterIdLst>
  <p:sldIdLst>
    <p:sldId id="620" r:id="rId2"/>
    <p:sldId id="377" r:id="rId3"/>
    <p:sldId id="269" r:id="rId4"/>
    <p:sldId id="350" r:id="rId5"/>
    <p:sldId id="366" r:id="rId6"/>
    <p:sldId id="365" r:id="rId7"/>
    <p:sldId id="367" r:id="rId8"/>
    <p:sldId id="369" r:id="rId9"/>
    <p:sldId id="368" r:id="rId10"/>
    <p:sldId id="374" r:id="rId11"/>
    <p:sldId id="375" r:id="rId12"/>
    <p:sldId id="272" r:id="rId13"/>
    <p:sldId id="354" r:id="rId14"/>
    <p:sldId id="356" r:id="rId15"/>
    <p:sldId id="357" r:id="rId16"/>
    <p:sldId id="358" r:id="rId17"/>
    <p:sldId id="355" r:id="rId18"/>
    <p:sldId id="283" r:id="rId19"/>
    <p:sldId id="385" r:id="rId20"/>
    <p:sldId id="359" r:id="rId21"/>
    <p:sldId id="362" r:id="rId22"/>
    <p:sldId id="363" r:id="rId23"/>
    <p:sldId id="364" r:id="rId24"/>
    <p:sldId id="293" r:id="rId25"/>
    <p:sldId id="360" r:id="rId26"/>
    <p:sldId id="295" r:id="rId27"/>
    <p:sldId id="309" r:id="rId28"/>
    <p:sldId id="310" r:id="rId29"/>
    <p:sldId id="311" r:id="rId30"/>
    <p:sldId id="312" r:id="rId31"/>
    <p:sldId id="313" r:id="rId32"/>
    <p:sldId id="314" r:id="rId33"/>
    <p:sldId id="315" r:id="rId34"/>
    <p:sldId id="316" r:id="rId35"/>
    <p:sldId id="317" r:id="rId36"/>
    <p:sldId id="318" r:id="rId37"/>
    <p:sldId id="319" r:id="rId38"/>
    <p:sldId id="320" r:id="rId39"/>
    <p:sldId id="321" r:id="rId40"/>
    <p:sldId id="322" r:id="rId41"/>
    <p:sldId id="323" r:id="rId42"/>
    <p:sldId id="324" r:id="rId43"/>
    <p:sldId id="325" r:id="rId44"/>
    <p:sldId id="326" r:id="rId45"/>
    <p:sldId id="327" r:id="rId46"/>
    <p:sldId id="328" r:id="rId47"/>
    <p:sldId id="329" r:id="rId48"/>
    <p:sldId id="330" r:id="rId49"/>
    <p:sldId id="331" r:id="rId50"/>
    <p:sldId id="332" r:id="rId51"/>
    <p:sldId id="376" r:id="rId52"/>
    <p:sldId id="334" r:id="rId53"/>
    <p:sldId id="335" r:id="rId54"/>
    <p:sldId id="336" r:id="rId55"/>
    <p:sldId id="337" r:id="rId56"/>
    <p:sldId id="338" r:id="rId57"/>
    <p:sldId id="339" r:id="rId58"/>
    <p:sldId id="344" r:id="rId59"/>
    <p:sldId id="345" r:id="rId60"/>
  </p:sldIdLst>
  <p:sldSz cx="18288000" cy="10287000"/>
  <p:notesSz cx="6858000" cy="9144000"/>
  <p:embeddedFontLst>
    <p:embeddedFont>
      <p:font typeface="맑은 고딕" panose="020B0503020000020004" pitchFamily="34" charset="-127"/>
      <p:regular r:id="rId62"/>
      <p:bold r:id="rId63"/>
    </p:embeddedFont>
    <p:embeddedFont>
      <p:font typeface="Amatic SC" panose="00000500000000000000" pitchFamily="2" charset="-79"/>
      <p:regular r:id="rId64"/>
      <p:bold r:id="rId65"/>
    </p:embeddedFont>
    <p:embeddedFont>
      <p:font typeface="Arial Black" panose="020B0A04020102020204" pitchFamily="34" charset="0"/>
      <p:bold r:id="rId66"/>
    </p:embeddedFont>
    <p:embeddedFont>
      <p:font typeface="Britannic Bold" panose="020B0903060703020204" pitchFamily="34" charset="0"/>
      <p:regular r:id="rId67"/>
    </p:embeddedFont>
    <p:embeddedFont>
      <p:font typeface="Comic Sans MS" panose="030F0702030302020204" pitchFamily="66" charset="0"/>
      <p:regular r:id="rId68"/>
      <p:bold r:id="rId69"/>
      <p:italic r:id="rId70"/>
      <p:boldItalic r:id="rId71"/>
    </p:embeddedFont>
    <p:embeddedFont>
      <p:font typeface="Rockwell Extra Bold" panose="02060903040505020403" pitchFamily="18" charset="0"/>
      <p:bold r:id="rId7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9F4"/>
    <a:srgbClr val="F0F0F0"/>
    <a:srgbClr val="FFD774"/>
    <a:srgbClr val="FEF0D8"/>
    <a:srgbClr val="FDF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88298" autoAdjust="0"/>
  </p:normalViewPr>
  <p:slideViewPr>
    <p:cSldViewPr>
      <p:cViewPr varScale="1">
        <p:scale>
          <a:sx n="49" d="100"/>
          <a:sy n="49" d="100"/>
        </p:scale>
        <p:origin x="51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2.fntdata"/><Relationship Id="rId68" Type="http://schemas.openxmlformats.org/officeDocument/2006/relationships/font" Target="fonts/font7.fntdata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5.fntdata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4.fntdata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3.fntdata"/><Relationship Id="rId69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1.fntdata"/><Relationship Id="rId70" Type="http://schemas.openxmlformats.org/officeDocument/2006/relationships/font" Target="fonts/font9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D86015-FF5B-4AD0-B863-31675F29CEE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A6C988-68E8-432F-BE66-6237413C4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Nick &amp;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C4418-9DBC-479C-AB24-928181D8A81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5341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C4418-9DBC-479C-AB24-928181D8A81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650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C4418-9DBC-479C-AB24-928181D8A81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938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C4418-9DBC-479C-AB24-928181D8A81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3458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C4418-9DBC-479C-AB24-928181D8A81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1339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Nick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C4418-9DBC-479C-AB24-928181D8A81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53508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C4418-9DBC-479C-AB24-928181D8A81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19846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C4418-9DBC-479C-AB24-928181D8A81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391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51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Follow instructions</a:t>
            </a:r>
            <a:r>
              <a:rPr lang="en-US" baseline="0" dirty="0"/>
              <a:t> in the lesson plan.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872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ARROW IN THE BOTTOM</a:t>
            </a:r>
            <a:r>
              <a:rPr lang="en-US" baseline="0" dirty="0"/>
              <a:t> RIGHT CORNER TO GO TO THE ENDING SLIDE </a:t>
            </a:r>
            <a:endParaRPr 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C4418-9DBC-479C-AB24-928181D8A81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162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C4418-9DBC-479C-AB24-928181D8A81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5049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C4418-9DBC-479C-AB24-928181D8A81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8951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C4418-9DBC-479C-AB24-928181D8A81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524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C4418-9DBC-479C-AB24-928181D8A81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0215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C4418-9DBC-479C-AB24-928181D8A81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225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8">
            <a:extLst>
              <a:ext uri="{FF2B5EF4-FFF2-40B4-BE49-F238E27FC236}">
                <a16:creationId xmlns:a16="http://schemas.microsoft.com/office/drawing/2014/main" id="{2AF9DDCE-CFF5-4FE7-83EF-19E69BB3676C}"/>
              </a:ext>
            </a:extLst>
          </p:cNvPr>
          <p:cNvSpPr/>
          <p:nvPr userDrawn="1"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3" name="Freeform 15">
            <a:extLst>
              <a:ext uri="{FF2B5EF4-FFF2-40B4-BE49-F238E27FC236}">
                <a16:creationId xmlns:a16="http://schemas.microsoft.com/office/drawing/2014/main" id="{39CB4E83-955F-44F4-8FB7-6B4DB31C9873}"/>
              </a:ext>
            </a:extLst>
          </p:cNvPr>
          <p:cNvSpPr/>
          <p:nvPr userDrawn="1"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Freeform 16">
            <a:extLst>
              <a:ext uri="{FF2B5EF4-FFF2-40B4-BE49-F238E27FC236}">
                <a16:creationId xmlns:a16="http://schemas.microsoft.com/office/drawing/2014/main" id="{63FBA127-85C2-4BC7-8DFC-5D389787DCAF}"/>
              </a:ext>
            </a:extLst>
          </p:cNvPr>
          <p:cNvSpPr/>
          <p:nvPr userDrawn="1"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7">
            <a:extLst>
              <a:ext uri="{FF2B5EF4-FFF2-40B4-BE49-F238E27FC236}">
                <a16:creationId xmlns:a16="http://schemas.microsoft.com/office/drawing/2014/main" id="{B429AD26-5C96-4639-BF68-72627468C399}"/>
              </a:ext>
            </a:extLst>
          </p:cNvPr>
          <p:cNvSpPr/>
          <p:nvPr userDrawn="1"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18">
            <a:extLst>
              <a:ext uri="{FF2B5EF4-FFF2-40B4-BE49-F238E27FC236}">
                <a16:creationId xmlns:a16="http://schemas.microsoft.com/office/drawing/2014/main" id="{049DA60E-BA7C-4E38-96CB-66AA53190509}"/>
              </a:ext>
            </a:extLst>
          </p:cNvPr>
          <p:cNvSpPr/>
          <p:nvPr userDrawn="1"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E353DBF8-0715-4D3C-9D59-08F907EDB201}"/>
              </a:ext>
            </a:extLst>
          </p:cNvPr>
          <p:cNvSpPr/>
          <p:nvPr userDrawn="1"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id="{7DBE253A-7244-44EF-8A76-CB3BA135777A}"/>
              </a:ext>
            </a:extLst>
          </p:cNvPr>
          <p:cNvSpPr/>
          <p:nvPr userDrawn="1"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Google Shape;4206;p35">
            <a:extLst>
              <a:ext uri="{FF2B5EF4-FFF2-40B4-BE49-F238E27FC236}">
                <a16:creationId xmlns:a16="http://schemas.microsoft.com/office/drawing/2014/main" id="{E2CE3DA6-E823-4C90-9C96-6D8826C83F6D}"/>
              </a:ext>
            </a:extLst>
          </p:cNvPr>
          <p:cNvSpPr txBox="1">
            <a:spLocks/>
          </p:cNvSpPr>
          <p:nvPr userDrawn="1"/>
        </p:nvSpPr>
        <p:spPr>
          <a:xfrm>
            <a:off x="502120" y="2781299"/>
            <a:ext cx="13213879" cy="5949203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6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27E7D75A-BFA6-44A7-B635-9E86A73C8638}"/>
              </a:ext>
            </a:extLst>
          </p:cNvPr>
          <p:cNvSpPr txBox="1"/>
          <p:nvPr userDrawn="1"/>
        </p:nvSpPr>
        <p:spPr>
          <a:xfrm>
            <a:off x="0" y="-9892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jpeg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microsoft.com/office/2007/relationships/hdphoto" Target="../media/hdphoto4.wdp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image" Target="../media/image9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17" Type="http://schemas.microsoft.com/office/2007/relationships/hdphoto" Target="../media/hdphoto1.wdp"/><Relationship Id="rId2" Type="http://schemas.openxmlformats.org/officeDocument/2006/relationships/image" Target="../media/image8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3.png"/><Relationship Id="rId15" Type="http://schemas.openxmlformats.org/officeDocument/2006/relationships/image" Target="../media/image20.svg"/><Relationship Id="rId10" Type="http://schemas.openxmlformats.org/officeDocument/2006/relationships/image" Target="../media/image15.png"/><Relationship Id="rId4" Type="http://schemas.openxmlformats.org/officeDocument/2006/relationships/image" Target="../media/image10.gif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microsoft.com/office/2007/relationships/hdphoto" Target="../media/hdphoto5.wdp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1.jpeg"/><Relationship Id="rId7" Type="http://schemas.openxmlformats.org/officeDocument/2006/relationships/image" Target="../media/image67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microsoft.com/office/2007/relationships/hdphoto" Target="../media/hdphoto6.wdp"/><Relationship Id="rId9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61.jpeg"/><Relationship Id="rId7" Type="http://schemas.openxmlformats.org/officeDocument/2006/relationships/image" Target="../media/image71.png"/><Relationship Id="rId12" Type="http://schemas.openxmlformats.org/officeDocument/2006/relationships/image" Target="../media/image7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67.jpeg"/><Relationship Id="rId5" Type="http://schemas.openxmlformats.org/officeDocument/2006/relationships/image" Target="../media/image69.jpeg"/><Relationship Id="rId10" Type="http://schemas.openxmlformats.org/officeDocument/2006/relationships/image" Target="../media/image66.png"/><Relationship Id="rId4" Type="http://schemas.microsoft.com/office/2007/relationships/hdphoto" Target="../media/hdphoto8.wdp"/><Relationship Id="rId9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61.jpeg"/><Relationship Id="rId7" Type="http://schemas.microsoft.com/office/2007/relationships/hdphoto" Target="../media/hdphoto11.wdp"/><Relationship Id="rId12" Type="http://schemas.microsoft.com/office/2007/relationships/hdphoto" Target="../media/hdphoto1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77.png"/><Relationship Id="rId5" Type="http://schemas.openxmlformats.org/officeDocument/2006/relationships/image" Target="../media/image74.jpeg"/><Relationship Id="rId10" Type="http://schemas.openxmlformats.org/officeDocument/2006/relationships/image" Target="../media/image67.jpeg"/><Relationship Id="rId4" Type="http://schemas.microsoft.com/office/2007/relationships/hdphoto" Target="../media/hdphoto10.wdp"/><Relationship Id="rId9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microsoft.com/office/2007/relationships/hdphoto" Target="../media/hdphoto13.wdp"/><Relationship Id="rId7" Type="http://schemas.openxmlformats.org/officeDocument/2006/relationships/image" Target="../media/image82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84.png"/><Relationship Id="rId4" Type="http://schemas.openxmlformats.org/officeDocument/2006/relationships/image" Target="../media/image79.png"/><Relationship Id="rId9" Type="http://schemas.microsoft.com/office/2007/relationships/hdphoto" Target="../media/hdphoto14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microsoft.com/office/2007/relationships/hdphoto" Target="../media/hdphoto15.wdp"/><Relationship Id="rId7" Type="http://schemas.openxmlformats.org/officeDocument/2006/relationships/image" Target="../media/image88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slide" Target="slide41.xml"/><Relationship Id="rId18" Type="http://schemas.microsoft.com/office/2007/relationships/hdphoto" Target="../media/hdphoto24.wdp"/><Relationship Id="rId3" Type="http://schemas.openxmlformats.org/officeDocument/2006/relationships/image" Target="../media/image90.jpeg"/><Relationship Id="rId21" Type="http://schemas.openxmlformats.org/officeDocument/2006/relationships/slide" Target="slide53.xml"/><Relationship Id="rId7" Type="http://schemas.openxmlformats.org/officeDocument/2006/relationships/image" Target="../media/image92.png"/><Relationship Id="rId12" Type="http://schemas.microsoft.com/office/2007/relationships/hdphoto" Target="../media/hdphoto21.wdp"/><Relationship Id="rId17" Type="http://schemas.openxmlformats.org/officeDocument/2006/relationships/slide" Target="slide45.xml"/><Relationship Id="rId2" Type="http://schemas.openxmlformats.org/officeDocument/2006/relationships/notesSlide" Target="../notesSlides/notesSlide4.xml"/><Relationship Id="rId16" Type="http://schemas.microsoft.com/office/2007/relationships/hdphoto" Target="../media/hdphoto23.wdp"/><Relationship Id="rId20" Type="http://schemas.openxmlformats.org/officeDocument/2006/relationships/slide" Target="slide5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11" Type="http://schemas.openxmlformats.org/officeDocument/2006/relationships/slide" Target="slide37.xml"/><Relationship Id="rId5" Type="http://schemas.openxmlformats.org/officeDocument/2006/relationships/image" Target="../media/image91.png"/><Relationship Id="rId15" Type="http://schemas.openxmlformats.org/officeDocument/2006/relationships/slide" Target="slide43.xml"/><Relationship Id="rId10" Type="http://schemas.microsoft.com/office/2007/relationships/hdphoto" Target="../media/hdphoto20.wdp"/><Relationship Id="rId19" Type="http://schemas.openxmlformats.org/officeDocument/2006/relationships/slide" Target="slide49.xml"/><Relationship Id="rId4" Type="http://schemas.microsoft.com/office/2007/relationships/hdphoto" Target="../media/hdphoto17.wdp"/><Relationship Id="rId9" Type="http://schemas.openxmlformats.org/officeDocument/2006/relationships/slide" Target="slide35.xml"/><Relationship Id="rId14" Type="http://schemas.microsoft.com/office/2007/relationships/hdphoto" Target="../media/hdphoto22.wdp"/><Relationship Id="rId22" Type="http://schemas.openxmlformats.org/officeDocument/2006/relationships/slide" Target="slide5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microsoft.com/office/2007/relationships/hdphoto" Target="../media/hdphoto26.wdp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jpeg"/><Relationship Id="rId4" Type="http://schemas.microsoft.com/office/2007/relationships/hdphoto" Target="../media/hdphoto25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audio" Target="../media/audio4.wav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4.xml"/><Relationship Id="rId5" Type="http://schemas.openxmlformats.org/officeDocument/2006/relationships/image" Target="../media/image97.png"/><Relationship Id="rId4" Type="http://schemas.openxmlformats.org/officeDocument/2006/relationships/slide" Target="slide2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openxmlformats.org/officeDocument/2006/relationships/slide" Target="slide39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slide" Target="slide42.xml"/><Relationship Id="rId5" Type="http://schemas.openxmlformats.org/officeDocument/2006/relationships/slide" Target="slide34.xml"/><Relationship Id="rId4" Type="http://schemas.openxmlformats.org/officeDocument/2006/relationships/slide" Target="slide40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audio" Target="../media/audio7.wav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slide" Target="slide34.xml"/><Relationship Id="rId4" Type="http://schemas.openxmlformats.org/officeDocument/2006/relationships/slide" Target="slide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audio" Target="../media/audio8.wav"/><Relationship Id="rId7" Type="http://schemas.openxmlformats.org/officeDocument/2006/relationships/slide" Target="slide3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78.png"/><Relationship Id="rId4" Type="http://schemas.openxmlformats.org/officeDocument/2006/relationships/slide" Target="slide27.xml"/><Relationship Id="rId9" Type="http://schemas.openxmlformats.org/officeDocument/2006/relationships/image" Target="../media/image99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0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7.wdp"/><Relationship Id="rId5" Type="http://schemas.openxmlformats.org/officeDocument/2006/relationships/image" Target="../media/image102.png"/><Relationship Id="rId4" Type="http://schemas.openxmlformats.org/officeDocument/2006/relationships/image" Target="../media/image40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audio" Target="../media/audio4.wav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4.xml"/><Relationship Id="rId5" Type="http://schemas.openxmlformats.org/officeDocument/2006/relationships/image" Target="../media/image104.png"/><Relationship Id="rId4" Type="http://schemas.openxmlformats.org/officeDocument/2006/relationships/slide" Target="slide2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slide" Target="slide44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audio" Target="../media/audio4.wav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4.xml"/><Relationship Id="rId5" Type="http://schemas.openxmlformats.org/officeDocument/2006/relationships/image" Target="../media/image106.png"/><Relationship Id="rId4" Type="http://schemas.openxmlformats.org/officeDocument/2006/relationships/slide" Target="slide2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5" Type="http://schemas.openxmlformats.org/officeDocument/2006/relationships/slide" Target="slide47.xml"/><Relationship Id="rId4" Type="http://schemas.openxmlformats.org/officeDocument/2006/relationships/slide" Target="slide48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9.wdp"/><Relationship Id="rId5" Type="http://schemas.openxmlformats.org/officeDocument/2006/relationships/image" Target="../media/image109.png"/><Relationship Id="rId4" Type="http://schemas.openxmlformats.org/officeDocument/2006/relationships/slide" Target="slide34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13" Type="http://schemas.openxmlformats.org/officeDocument/2006/relationships/image" Target="../media/image113.png"/><Relationship Id="rId3" Type="http://schemas.openxmlformats.org/officeDocument/2006/relationships/audio" Target="../media/audio2.wav"/><Relationship Id="rId7" Type="http://schemas.openxmlformats.org/officeDocument/2006/relationships/image" Target="../media/image63.png"/><Relationship Id="rId12" Type="http://schemas.openxmlformats.org/officeDocument/2006/relationships/image" Target="../media/image1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0.wdp"/><Relationship Id="rId11" Type="http://schemas.openxmlformats.org/officeDocument/2006/relationships/image" Target="../media/image111.jpeg"/><Relationship Id="rId5" Type="http://schemas.openxmlformats.org/officeDocument/2006/relationships/image" Target="../media/image61.jpeg"/><Relationship Id="rId10" Type="http://schemas.openxmlformats.org/officeDocument/2006/relationships/image" Target="../media/image66.png"/><Relationship Id="rId4" Type="http://schemas.openxmlformats.org/officeDocument/2006/relationships/slide" Target="slide27.xml"/><Relationship Id="rId9" Type="http://schemas.openxmlformats.org/officeDocument/2006/relationships/image" Target="../media/image11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94.png"/><Relationship Id="rId7" Type="http://schemas.microsoft.com/office/2007/relationships/hdphoto" Target="../media/hdphoto26.wdp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115.gif"/><Relationship Id="rId4" Type="http://schemas.microsoft.com/office/2007/relationships/hdphoto" Target="../media/hdphoto2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audio" Target="../media/audio4.wav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4.xml"/><Relationship Id="rId5" Type="http://schemas.openxmlformats.org/officeDocument/2006/relationships/image" Target="../media/image117.png"/><Relationship Id="rId4" Type="http://schemas.openxmlformats.org/officeDocument/2006/relationships/slide" Target="slide2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4.png"/><Relationship Id="rId7" Type="http://schemas.microsoft.com/office/2007/relationships/hdphoto" Target="../media/hdphoto26.wdp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115.gif"/><Relationship Id="rId4" Type="http://schemas.microsoft.com/office/2007/relationships/hdphoto" Target="../media/hdphoto25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slide" Target="slide3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gif"/><Relationship Id="rId4" Type="http://schemas.openxmlformats.org/officeDocument/2006/relationships/image" Target="../media/image118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slide" Target="slide57.xml"/><Relationship Id="rId7" Type="http://schemas.openxmlformats.org/officeDocument/2006/relationships/slide" Target="slide56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slide" Target="slide55.xml"/><Relationship Id="rId4" Type="http://schemas.openxmlformats.org/officeDocument/2006/relationships/image" Target="../media/image11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audio" Target="../media/audio9.wav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1.wdp"/><Relationship Id="rId11" Type="http://schemas.openxmlformats.org/officeDocument/2006/relationships/image" Target="../media/image126.png"/><Relationship Id="rId5" Type="http://schemas.openxmlformats.org/officeDocument/2006/relationships/image" Target="../media/image122.png"/><Relationship Id="rId10" Type="http://schemas.openxmlformats.org/officeDocument/2006/relationships/slide" Target="slide34.xml"/><Relationship Id="rId4" Type="http://schemas.openxmlformats.org/officeDocument/2006/relationships/slide" Target="slide27.xml"/><Relationship Id="rId9" Type="http://schemas.openxmlformats.org/officeDocument/2006/relationships/image" Target="../media/image125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audio" Target="../media/audio4.wav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4.xml"/><Relationship Id="rId5" Type="http://schemas.openxmlformats.org/officeDocument/2006/relationships/image" Target="../media/image117.png"/><Relationship Id="rId4" Type="http://schemas.openxmlformats.org/officeDocument/2006/relationships/slide" Target="slide27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audio" Target="../media/audio9.wav"/><Relationship Id="rId7" Type="http://schemas.openxmlformats.org/officeDocument/2006/relationships/image" Target="../media/image123.png"/><Relationship Id="rId12" Type="http://schemas.openxmlformats.org/officeDocument/2006/relationships/image" Target="../media/image1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1.wdp"/><Relationship Id="rId11" Type="http://schemas.openxmlformats.org/officeDocument/2006/relationships/image" Target="../media/image126.png"/><Relationship Id="rId5" Type="http://schemas.openxmlformats.org/officeDocument/2006/relationships/image" Target="../media/image122.png"/><Relationship Id="rId10" Type="http://schemas.openxmlformats.org/officeDocument/2006/relationships/slide" Target="slide34.xml"/><Relationship Id="rId4" Type="http://schemas.openxmlformats.org/officeDocument/2006/relationships/slide" Target="slide27.xml"/><Relationship Id="rId9" Type="http://schemas.openxmlformats.org/officeDocument/2006/relationships/image" Target="../media/image125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132.png"/><Relationship Id="rId3" Type="http://schemas.openxmlformats.org/officeDocument/2006/relationships/audio" Target="../media/audio3.wav"/><Relationship Id="rId7" Type="http://schemas.openxmlformats.org/officeDocument/2006/relationships/image" Target="../media/image111.jpeg"/><Relationship Id="rId12" Type="http://schemas.openxmlformats.org/officeDocument/2006/relationships/image" Target="../media/image1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130.png"/><Relationship Id="rId5" Type="http://schemas.microsoft.com/office/2007/relationships/hdphoto" Target="../media/hdphoto32.wdp"/><Relationship Id="rId10" Type="http://schemas.openxmlformats.org/officeDocument/2006/relationships/image" Target="../media/image129.png"/><Relationship Id="rId4" Type="http://schemas.openxmlformats.org/officeDocument/2006/relationships/image" Target="../media/image61.jpeg"/><Relationship Id="rId9" Type="http://schemas.openxmlformats.org/officeDocument/2006/relationships/image" Target="../media/image112.png"/><Relationship Id="rId14" Type="http://schemas.openxmlformats.org/officeDocument/2006/relationships/image" Target="../media/image133.png"/></Relationships>
</file>

<file path=ppt/slides/_rels/slide59.xml.rels><?xml version="1.0" encoding="UTF-8" standalone="yes"?>
<Relationships xmlns="http://schemas.openxmlformats.org/package/2006/relationships"><Relationship Id="rId8" Type="http://schemas.microsoft.com/office/2007/relationships/hdphoto" Target="../media/hdphoto34.wdp"/><Relationship Id="rId13" Type="http://schemas.microsoft.com/office/2007/relationships/hdphoto" Target="../media/hdphoto35.wdp"/><Relationship Id="rId3" Type="http://schemas.openxmlformats.org/officeDocument/2006/relationships/audio" Target="../media/audio2.wav"/><Relationship Id="rId7" Type="http://schemas.openxmlformats.org/officeDocument/2006/relationships/image" Target="../media/image136.png"/><Relationship Id="rId12" Type="http://schemas.openxmlformats.org/officeDocument/2006/relationships/image" Target="../media/image140.png"/><Relationship Id="rId17" Type="http://schemas.microsoft.com/office/2007/relationships/hdphoto" Target="../media/hdphoto37.wdp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3.wdp"/><Relationship Id="rId11" Type="http://schemas.openxmlformats.org/officeDocument/2006/relationships/image" Target="../media/image139.png"/><Relationship Id="rId5" Type="http://schemas.openxmlformats.org/officeDocument/2006/relationships/image" Target="../media/image135.png"/><Relationship Id="rId15" Type="http://schemas.microsoft.com/office/2007/relationships/hdphoto" Target="../media/hdphoto36.wdp"/><Relationship Id="rId10" Type="http://schemas.openxmlformats.org/officeDocument/2006/relationships/image" Target="../media/image138.png"/><Relationship Id="rId4" Type="http://schemas.openxmlformats.org/officeDocument/2006/relationships/image" Target="../media/image134.jpeg"/><Relationship Id="rId9" Type="http://schemas.openxmlformats.org/officeDocument/2006/relationships/image" Target="../media/image137.png"/><Relationship Id="rId14" Type="http://schemas.openxmlformats.org/officeDocument/2006/relationships/image" Target="../media/image1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8"/>
          <p:cNvGrpSpPr/>
          <p:nvPr/>
        </p:nvGrpSpPr>
        <p:grpSpPr>
          <a:xfrm>
            <a:off x="15621001" y="6736469"/>
            <a:ext cx="3972314" cy="3972314"/>
            <a:chOff x="0" y="0"/>
            <a:chExt cx="812800" cy="812800"/>
          </a:xfrm>
        </p:grpSpPr>
        <p:sp>
          <p:nvSpPr>
            <p:cNvPr id="202" name="Google Shape;202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2C8"/>
            </a:solidFill>
            <a:ln>
              <a:noFill/>
            </a:ln>
          </p:spPr>
          <p:txBody>
            <a:bodyPr spcFirstLastPara="1" wrap="square" lIns="91426" tIns="91426" rIns="91426" bIns="91426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203" name="Google Shape;203;p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8"/>
          <p:cNvSpPr/>
          <p:nvPr/>
        </p:nvSpPr>
        <p:spPr>
          <a:xfrm>
            <a:off x="13258800" y="8275544"/>
            <a:ext cx="13372396" cy="1677628"/>
          </a:xfrm>
          <a:custGeom>
            <a:avLst/>
            <a:gdLst/>
            <a:ahLst/>
            <a:cxnLst/>
            <a:rect l="l" t="t" r="r" b="b"/>
            <a:pathLst>
              <a:path w="13372395" h="1677628" extrusionOk="0">
                <a:moveTo>
                  <a:pt x="0" y="0"/>
                </a:moveTo>
                <a:lnTo>
                  <a:pt x="13372395" y="0"/>
                </a:lnTo>
                <a:lnTo>
                  <a:pt x="13372395" y="1677628"/>
                </a:lnTo>
                <a:lnTo>
                  <a:pt x="0" y="1677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5" name="Google Shape;205;p8"/>
          <p:cNvSpPr/>
          <p:nvPr/>
        </p:nvSpPr>
        <p:spPr>
          <a:xfrm>
            <a:off x="13521011" y="340014"/>
            <a:ext cx="1033190" cy="982864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0" y="0"/>
                </a:lnTo>
                <a:lnTo>
                  <a:pt x="1033190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6" name="Google Shape;206;p8"/>
          <p:cNvSpPr/>
          <p:nvPr/>
        </p:nvSpPr>
        <p:spPr>
          <a:xfrm>
            <a:off x="3733801" y="400078"/>
            <a:ext cx="1033190" cy="982864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1" y="0"/>
                </a:lnTo>
                <a:lnTo>
                  <a:pt x="1033191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3" name="Google Shape;223;p8"/>
          <p:cNvSpPr/>
          <p:nvPr/>
        </p:nvSpPr>
        <p:spPr>
          <a:xfrm>
            <a:off x="-1076764" y="6736468"/>
            <a:ext cx="4343840" cy="4114800"/>
          </a:xfrm>
          <a:custGeom>
            <a:avLst/>
            <a:gdLst/>
            <a:ahLst/>
            <a:cxnLst/>
            <a:rect l="l" t="t" r="r" b="b"/>
            <a:pathLst>
              <a:path w="4343839" h="4114800" extrusionOk="0">
                <a:moveTo>
                  <a:pt x="0" y="0"/>
                </a:moveTo>
                <a:lnTo>
                  <a:pt x="4343839" y="0"/>
                </a:lnTo>
                <a:lnTo>
                  <a:pt x="43438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4" name="Google Shape;224;p8"/>
          <p:cNvSpPr/>
          <p:nvPr/>
        </p:nvSpPr>
        <p:spPr>
          <a:xfrm rot="742364">
            <a:off x="15744196" y="-446612"/>
            <a:ext cx="3194472" cy="2847664"/>
          </a:xfrm>
          <a:custGeom>
            <a:avLst/>
            <a:gdLst/>
            <a:ahLst/>
            <a:cxnLst/>
            <a:rect l="l" t="t" r="r" b="b"/>
            <a:pathLst>
              <a:path w="2554265" h="2378660" extrusionOk="0">
                <a:moveTo>
                  <a:pt x="0" y="0"/>
                </a:moveTo>
                <a:lnTo>
                  <a:pt x="2554266" y="0"/>
                </a:lnTo>
                <a:lnTo>
                  <a:pt x="2554266" y="2378660"/>
                </a:lnTo>
                <a:lnTo>
                  <a:pt x="0" y="2378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D5B61C-37B5-2240-1395-24018649698A}"/>
              </a:ext>
            </a:extLst>
          </p:cNvPr>
          <p:cNvSpPr txBox="1"/>
          <p:nvPr/>
        </p:nvSpPr>
        <p:spPr>
          <a:xfrm>
            <a:off x="5138059" y="400079"/>
            <a:ext cx="83829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F18EDA-D613-D0EF-9960-AD01B58C46D5}"/>
              </a:ext>
            </a:extLst>
          </p:cNvPr>
          <p:cNvSpPr txBox="1"/>
          <p:nvPr/>
        </p:nvSpPr>
        <p:spPr>
          <a:xfrm>
            <a:off x="1349828" y="3853219"/>
            <a:ext cx="15588344" cy="4081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 - GRADE 5</a:t>
            </a:r>
          </a:p>
          <a:p>
            <a:pPr algn="ctr">
              <a:lnSpc>
                <a:spcPct val="150000"/>
              </a:lnSpc>
            </a:pP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2: OUR HOME</a:t>
            </a:r>
          </a:p>
          <a:p>
            <a:pPr algn="ctr">
              <a:lnSpc>
                <a:spcPct val="150000"/>
              </a:lnSpc>
            </a:pP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4, 5, 6</a:t>
            </a: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457200" y="419100"/>
            <a:ext cx="17297400" cy="9525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Houses Clipart Images - Free Download on Freepik">
            <a:extLst>
              <a:ext uri="{FF2B5EF4-FFF2-40B4-BE49-F238E27FC236}">
                <a16:creationId xmlns:a16="http://schemas.microsoft.com/office/drawing/2014/main" id="{318505FD-CB04-4CED-BC9D-813A19CB3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2554" y="342900"/>
            <a:ext cx="5052397" cy="4293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Young Girl Pointing Clipart: Aiming for Excellence and Aspiration">
            <a:extLst>
              <a:ext uri="{FF2B5EF4-FFF2-40B4-BE49-F238E27FC236}">
                <a16:creationId xmlns:a16="http://schemas.microsoft.com/office/drawing/2014/main" id="{7EDFA32E-AFDA-4E9C-BBFB-B0C32A09E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50" b="94125" l="9937" r="90486">
                        <a14:foregroundMark x1="45877" y1="7750" x2="45877" y2="7750"/>
                        <a14:foregroundMark x1="55391" y1="90500" x2="55391" y2="90500"/>
                        <a14:foregroundMark x1="52008" y1="82125" x2="52008" y2="82125"/>
                        <a14:foregroundMark x1="26216" y1="94125" x2="26216" y2="94125"/>
                        <a14:foregroundMark x1="23679" y1="87750" x2="23679" y2="87750"/>
                        <a14:foregroundMark x1="41226" y1="19125" x2="41226" y2="19125"/>
                        <a14:foregroundMark x1="44186" y1="19875" x2="46300" y2="22125"/>
                        <a14:foregroundMark x1="56871" y1="19125" x2="60888" y2="22750"/>
                        <a14:foregroundMark x1="27696" y1="89250" x2="31290" y2="79750"/>
                        <a14:foregroundMark x1="90486" y1="18750" x2="90486" y2="18750"/>
                        <a14:foregroundMark x1="86469" y1="13125" x2="86469" y2="13125"/>
                        <a14:foregroundMark x1="74419" y1="38250" x2="74419" y2="38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1157" y="1808357"/>
            <a:ext cx="1705593" cy="288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D1646B1-2009-49E4-BAEA-807AF310E2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73" b="94599" l="9561" r="89406">
                        <a14:foregroundMark x1="47804" y1="6481" x2="47804" y2="6481"/>
                        <a14:foregroundMark x1="57364" y1="86111" x2="57364" y2="86111"/>
                        <a14:foregroundMark x1="63307" y1="92901" x2="63307" y2="92901"/>
                        <a14:foregroundMark x1="34625" y1="89815" x2="34625" y2="89815"/>
                        <a14:foregroundMark x1="27649" y1="94599" x2="27649" y2="945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11799" y="6867186"/>
            <a:ext cx="1837602" cy="3076914"/>
          </a:xfrm>
          <a:prstGeom prst="rect">
            <a:avLst/>
          </a:prstGeom>
        </p:spPr>
      </p:pic>
      <p:sp>
        <p:nvSpPr>
          <p:cNvPr id="16" name="Speech Bubble: Rectangle with Corners Rounded 7">
            <a:extLst>
              <a:ext uri="{FF2B5EF4-FFF2-40B4-BE49-F238E27FC236}">
                <a16:creationId xmlns:a16="http://schemas.microsoft.com/office/drawing/2014/main" id="{0A0F8427-2F15-44C0-A163-02E873BA1725}"/>
              </a:ext>
            </a:extLst>
          </p:cNvPr>
          <p:cNvSpPr/>
          <p:nvPr/>
        </p:nvSpPr>
        <p:spPr>
          <a:xfrm>
            <a:off x="188586" y="55758"/>
            <a:ext cx="11258164" cy="1524000"/>
          </a:xfrm>
          <a:prstGeom prst="wedgeRoundRectCallout">
            <a:avLst>
              <a:gd name="adj1" fmla="val 36915"/>
              <a:gd name="adj2" fmla="val 7892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this house?</a:t>
            </a:r>
          </a:p>
        </p:txBody>
      </p:sp>
      <p:sp>
        <p:nvSpPr>
          <p:cNvPr id="17" name="Speech Bubble: Rectangle with Corners Rounded 9">
            <a:extLst>
              <a:ext uri="{FF2B5EF4-FFF2-40B4-BE49-F238E27FC236}">
                <a16:creationId xmlns:a16="http://schemas.microsoft.com/office/drawing/2014/main" id="{33006884-7469-455B-B5FC-EA63B007C8B8}"/>
              </a:ext>
            </a:extLst>
          </p:cNvPr>
          <p:cNvSpPr/>
          <p:nvPr/>
        </p:nvSpPr>
        <p:spPr>
          <a:xfrm>
            <a:off x="11277600" y="4855486"/>
            <a:ext cx="5913964" cy="1507214"/>
          </a:xfrm>
          <a:prstGeom prst="wedgeRoundRectCallout">
            <a:avLst>
              <a:gd name="adj1" fmla="val 4682"/>
              <a:gd name="adj2" fmla="val 9196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___, I do.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F9CBA3-D768-40E0-9FD6-F712D50ACA61}"/>
              </a:ext>
            </a:extLst>
          </p:cNvPr>
          <p:cNvSpPr txBox="1"/>
          <p:nvPr/>
        </p:nvSpPr>
        <p:spPr>
          <a:xfrm flipH="1">
            <a:off x="11644003" y="4995721"/>
            <a:ext cx="25050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8000" b="1" kern="0" dirty="0">
                <a:solidFill>
                  <a:srgbClr val="E63813"/>
                </a:solidFill>
                <a:latin typeface="Comic Sans MS" panose="030F0702030302020204" pitchFamily="66" charset="0"/>
                <a:cs typeface="Arial"/>
                <a:sym typeface="Arial"/>
              </a:rPr>
              <a:t>Yes</a:t>
            </a:r>
          </a:p>
        </p:txBody>
      </p:sp>
      <p:sp>
        <p:nvSpPr>
          <p:cNvPr id="29" name="Rectangle: Rounded Corners 5">
            <a:extLst>
              <a:ext uri="{FF2B5EF4-FFF2-40B4-BE49-F238E27FC236}">
                <a16:creationId xmlns:a16="http://schemas.microsoft.com/office/drawing/2014/main" id="{5DAC6AEF-58EA-4778-BC49-60E1C8D22391}"/>
              </a:ext>
            </a:extLst>
          </p:cNvPr>
          <p:cNvSpPr/>
          <p:nvPr/>
        </p:nvSpPr>
        <p:spPr>
          <a:xfrm>
            <a:off x="1534184" y="5460926"/>
            <a:ext cx="4180816" cy="2272968"/>
          </a:xfrm>
          <a:prstGeom prst="roundRect">
            <a:avLst/>
          </a:prstGeom>
          <a:noFill/>
          <a:ln w="38100" cap="flat" cmpd="sng" algn="ctr">
            <a:solidFill>
              <a:srgbClr val="FAB919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3800" kern="0" noProof="0" dirty="0">
                <a:solidFill>
                  <a:srgbClr val="FAB919"/>
                </a:solidFill>
                <a:latin typeface="Comic Sans MS" panose="030F0702030302020204" pitchFamily="66" charset="0"/>
                <a:sym typeface="Arial"/>
              </a:rPr>
              <a:t>Yes</a:t>
            </a:r>
            <a:endParaRPr kumimoji="0" lang="en-US" sz="13800" b="0" i="0" u="none" strike="noStrike" kern="0" cap="none" spc="0" normalizeH="0" baseline="0" noProof="0" dirty="0">
              <a:ln>
                <a:noFill/>
              </a:ln>
              <a:solidFill>
                <a:srgbClr val="FAB919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30" name="Rectangle: Rounded Corners 10">
            <a:extLst>
              <a:ext uri="{FF2B5EF4-FFF2-40B4-BE49-F238E27FC236}">
                <a16:creationId xmlns:a16="http://schemas.microsoft.com/office/drawing/2014/main" id="{C2A9C94F-2419-45AC-9567-8F440AFE3C1A}"/>
              </a:ext>
            </a:extLst>
          </p:cNvPr>
          <p:cNvSpPr/>
          <p:nvPr/>
        </p:nvSpPr>
        <p:spPr>
          <a:xfrm>
            <a:off x="6477000" y="5460925"/>
            <a:ext cx="4069006" cy="2272969"/>
          </a:xfrm>
          <a:prstGeom prst="roundRect">
            <a:avLst/>
          </a:prstGeom>
          <a:noFill/>
          <a:ln w="38100" cap="flat" cmpd="sng" algn="ctr">
            <a:solidFill>
              <a:srgbClr val="85C5A7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3800" kern="0" dirty="0">
                <a:solidFill>
                  <a:srgbClr val="85C5A7"/>
                </a:solidFill>
                <a:latin typeface="Comic Sans MS" panose="030F0702030302020204" pitchFamily="66" charset="0"/>
                <a:sym typeface="Arial"/>
              </a:rPr>
              <a:t>No</a:t>
            </a:r>
            <a:endParaRPr kumimoji="0" lang="en-US" sz="13800" b="0" i="0" u="none" strike="noStrike" kern="0" cap="none" spc="0" normalizeH="0" baseline="0" noProof="0" dirty="0">
              <a:ln>
                <a:noFill/>
              </a:ln>
              <a:solidFill>
                <a:srgbClr val="85C5A7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8C23C89-D82A-4991-9136-E782FA1B1AFD}"/>
              </a:ext>
            </a:extLst>
          </p:cNvPr>
          <p:cNvSpPr txBox="1"/>
          <p:nvPr/>
        </p:nvSpPr>
        <p:spPr>
          <a:xfrm>
            <a:off x="2825556" y="7518324"/>
            <a:ext cx="98891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15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C9F1ED5-FA45-408E-9384-E17ADF64F20C}"/>
              </a:ext>
            </a:extLst>
          </p:cNvPr>
          <p:cNvSpPr txBox="1"/>
          <p:nvPr/>
        </p:nvSpPr>
        <p:spPr>
          <a:xfrm>
            <a:off x="8129891" y="7518324"/>
            <a:ext cx="69384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15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B</a:t>
            </a:r>
          </a:p>
        </p:txBody>
      </p:sp>
      <p:pic>
        <p:nvPicPr>
          <p:cNvPr id="2" name="Picture 2" descr="Download Check Mark, Tick Mark, Check. Royalty-Free Vector Graphic - Pixabay">
            <a:extLst>
              <a:ext uri="{FF2B5EF4-FFF2-40B4-BE49-F238E27FC236}">
                <a16:creationId xmlns:a16="http://schemas.microsoft.com/office/drawing/2014/main" id="{FBA06061-21C5-89C2-1104-7575F2CEE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9023" y="3706246"/>
            <a:ext cx="977498" cy="103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70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0" grpId="0" animBg="1"/>
      <p:bldP spid="31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457200" y="419100"/>
            <a:ext cx="17297400" cy="9525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peech Bubble: Rectangle with Corners Rounded 7">
            <a:extLst>
              <a:ext uri="{FF2B5EF4-FFF2-40B4-BE49-F238E27FC236}">
                <a16:creationId xmlns:a16="http://schemas.microsoft.com/office/drawing/2014/main" id="{0A0F8427-2F15-44C0-A163-02E873BA1725}"/>
              </a:ext>
            </a:extLst>
          </p:cNvPr>
          <p:cNvSpPr/>
          <p:nvPr/>
        </p:nvSpPr>
        <p:spPr>
          <a:xfrm>
            <a:off x="2209801" y="1101034"/>
            <a:ext cx="7981950" cy="2019574"/>
          </a:xfrm>
          <a:prstGeom prst="wedgeRoundRectCallout">
            <a:avLst>
              <a:gd name="adj1" fmla="val -1657"/>
              <a:gd name="adj2" fmla="val 7315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</a:t>
            </a:r>
            <a:b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that building?</a:t>
            </a:r>
          </a:p>
        </p:txBody>
      </p:sp>
      <p:sp>
        <p:nvSpPr>
          <p:cNvPr id="17" name="Speech Bubble: Rectangle with Corners Rounded 9">
            <a:extLst>
              <a:ext uri="{FF2B5EF4-FFF2-40B4-BE49-F238E27FC236}">
                <a16:creationId xmlns:a16="http://schemas.microsoft.com/office/drawing/2014/main" id="{33006884-7469-455B-B5FC-EA63B007C8B8}"/>
              </a:ext>
            </a:extLst>
          </p:cNvPr>
          <p:cNvSpPr/>
          <p:nvPr/>
        </p:nvSpPr>
        <p:spPr>
          <a:xfrm>
            <a:off x="11294134" y="5572351"/>
            <a:ext cx="5913964" cy="1507214"/>
          </a:xfrm>
          <a:prstGeom prst="wedgeRoundRectCallout">
            <a:avLst>
              <a:gd name="adj1" fmla="val -2083"/>
              <a:gd name="adj2" fmla="val 8564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___, I don’t.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F9CBA3-D768-40E0-9FD6-F712D50ACA61}"/>
              </a:ext>
            </a:extLst>
          </p:cNvPr>
          <p:cNvSpPr txBox="1"/>
          <p:nvPr/>
        </p:nvSpPr>
        <p:spPr>
          <a:xfrm flipH="1">
            <a:off x="11660537" y="5712586"/>
            <a:ext cx="25050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8000" b="1" kern="0" dirty="0">
                <a:solidFill>
                  <a:srgbClr val="E63813"/>
                </a:solidFill>
                <a:latin typeface="Comic Sans MS" panose="030F0702030302020204" pitchFamily="66" charset="0"/>
                <a:cs typeface="Arial"/>
                <a:sym typeface="Arial"/>
              </a:rPr>
              <a:t>No</a:t>
            </a:r>
          </a:p>
        </p:txBody>
      </p:sp>
      <p:sp>
        <p:nvSpPr>
          <p:cNvPr id="14" name="Rectangle: Rounded Corners 5">
            <a:extLst>
              <a:ext uri="{FF2B5EF4-FFF2-40B4-BE49-F238E27FC236}">
                <a16:creationId xmlns:a16="http://schemas.microsoft.com/office/drawing/2014/main" id="{5DAC6AEF-58EA-4778-BC49-60E1C8D22391}"/>
              </a:ext>
            </a:extLst>
          </p:cNvPr>
          <p:cNvSpPr/>
          <p:nvPr/>
        </p:nvSpPr>
        <p:spPr>
          <a:xfrm>
            <a:off x="1066800" y="5459522"/>
            <a:ext cx="3962400" cy="2419350"/>
          </a:xfrm>
          <a:prstGeom prst="roundRect">
            <a:avLst/>
          </a:prstGeom>
          <a:noFill/>
          <a:ln w="38100">
            <a:solidFill>
              <a:srgbClr val="FAB91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>
                <a:solidFill>
                  <a:srgbClr val="FAB919"/>
                </a:solidFill>
                <a:latin typeface="Comic Sans MS" panose="030F0702030302020204" pitchFamily="66" charset="0"/>
              </a:rPr>
              <a:t>Yes</a:t>
            </a:r>
          </a:p>
        </p:txBody>
      </p:sp>
      <p:sp>
        <p:nvSpPr>
          <p:cNvPr id="19" name="Rectangle: Rounded Corners 10">
            <a:extLst>
              <a:ext uri="{FF2B5EF4-FFF2-40B4-BE49-F238E27FC236}">
                <a16:creationId xmlns:a16="http://schemas.microsoft.com/office/drawing/2014/main" id="{C2A9C94F-2419-45AC-9567-8F440AFE3C1A}"/>
              </a:ext>
            </a:extLst>
          </p:cNvPr>
          <p:cNvSpPr/>
          <p:nvPr/>
        </p:nvSpPr>
        <p:spPr>
          <a:xfrm>
            <a:off x="6019800" y="5459522"/>
            <a:ext cx="3962400" cy="2419350"/>
          </a:xfrm>
          <a:prstGeom prst="roundRect">
            <a:avLst/>
          </a:prstGeom>
          <a:noFill/>
          <a:ln w="38100">
            <a:solidFill>
              <a:srgbClr val="85C5A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>
                <a:solidFill>
                  <a:srgbClr val="85C5A7"/>
                </a:solidFill>
                <a:latin typeface="Comic Sans MS" panose="030F0702030302020204" pitchFamily="66" charset="0"/>
              </a:rPr>
              <a:t>No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C23C89-D82A-4991-9136-E782FA1B1AFD}"/>
              </a:ext>
            </a:extLst>
          </p:cNvPr>
          <p:cNvSpPr txBox="1"/>
          <p:nvPr/>
        </p:nvSpPr>
        <p:spPr>
          <a:xfrm>
            <a:off x="2409475" y="7912299"/>
            <a:ext cx="146822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9F1ED5-FA45-408E-9384-E17ADF64F20C}"/>
              </a:ext>
            </a:extLst>
          </p:cNvPr>
          <p:cNvSpPr txBox="1"/>
          <p:nvPr/>
        </p:nvSpPr>
        <p:spPr>
          <a:xfrm>
            <a:off x="7545706" y="7830115"/>
            <a:ext cx="129498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atin typeface="Comic Sans MS" panose="030F0702030302020204" pitchFamily="66" charset="0"/>
              </a:rPr>
              <a:t>B</a:t>
            </a:r>
          </a:p>
        </p:txBody>
      </p:sp>
      <p:pic>
        <p:nvPicPr>
          <p:cNvPr id="24" name="Picture 2" descr="Architecture and Buildings Clipart-multistory apartment building">
            <a:extLst>
              <a:ext uri="{FF2B5EF4-FFF2-40B4-BE49-F238E27FC236}">
                <a16:creationId xmlns:a16="http://schemas.microsoft.com/office/drawing/2014/main" id="{1248C579-57BC-4569-91CE-C04A917A2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7613" y="472060"/>
            <a:ext cx="3665888" cy="4882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Premium Vector | A girl pointing with her finger at the viewer.">
            <a:extLst>
              <a:ext uri="{FF2B5EF4-FFF2-40B4-BE49-F238E27FC236}">
                <a16:creationId xmlns:a16="http://schemas.microsoft.com/office/drawing/2014/main" id="{C672502B-0A2A-4E37-BADE-5204A5318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55" b="97604" l="9353" r="97842">
                        <a14:foregroundMark x1="24460" y1="3355" x2="24640" y2="13259"/>
                        <a14:foregroundMark x1="40647" y1="24121" x2="46043" y2="32907"/>
                        <a14:foregroundMark x1="46043" y1="32907" x2="46043" y2="33067"/>
                        <a14:foregroundMark x1="56475" y1="22364" x2="46583" y2="38339"/>
                        <a14:foregroundMark x1="52158" y1="34984" x2="50899" y2="42013"/>
                        <a14:foregroundMark x1="54137" y1="19649" x2="56835" y2="35144"/>
                        <a14:foregroundMark x1="39748" y1="23482" x2="47662" y2="31470"/>
                        <a14:foregroundMark x1="46583" y1="25080" x2="45144" y2="35942"/>
                        <a14:foregroundMark x1="62410" y1="46805" x2="62410" y2="46805"/>
                        <a14:foregroundMark x1="41906" y1="45847" x2="41906" y2="45847"/>
                        <a14:foregroundMark x1="41906" y1="45847" x2="44065" y2="52396"/>
                        <a14:foregroundMark x1="31835" y1="57508" x2="35072" y2="65335"/>
                        <a14:foregroundMark x1="47662" y1="74441" x2="49281" y2="84505"/>
                        <a14:foregroundMark x1="49281" y1="84505" x2="49281" y2="84505"/>
                        <a14:foregroundMark x1="48022" y1="74920" x2="43705" y2="89457"/>
                        <a14:foregroundMark x1="43705" y1="89457" x2="43705" y2="89457"/>
                        <a14:foregroundMark x1="42266" y1="74121" x2="39568" y2="90256"/>
                        <a14:foregroundMark x1="28058" y1="85304" x2="35971" y2="92013"/>
                        <a14:foregroundMark x1="35971" y1="92013" x2="42086" y2="94888"/>
                        <a14:foregroundMark x1="51978" y1="85463" x2="48921" y2="97444"/>
                        <a14:foregroundMark x1="48921" y1="97444" x2="48381" y2="97604"/>
                        <a14:foregroundMark x1="61331" y1="49201" x2="61151" y2="53834"/>
                        <a14:foregroundMark x1="48741" y1="43770" x2="45683" y2="53035"/>
                        <a14:foregroundMark x1="62230" y1="44888" x2="62230" y2="51278"/>
                        <a14:foregroundMark x1="49281" y1="44569" x2="52698" y2="49361"/>
                        <a14:foregroundMark x1="52698" y1="74441" x2="54676" y2="80831"/>
                        <a14:foregroundMark x1="91007" y1="34824" x2="91007" y2="34824"/>
                        <a14:foregroundMark x1="96403" y1="29393" x2="96403" y2="29393"/>
                        <a14:foregroundMark x1="97842" y1="28115" x2="97842" y2="28115"/>
                        <a14:backgroundMark x1="19245" y1="39297" x2="12230" y2="65974"/>
                        <a14:backgroundMark x1="73741" y1="56869" x2="69065" y2="90096"/>
                        <a14:backgroundMark x1="68345" y1="24760" x2="73561" y2="32268"/>
                        <a14:backgroundMark x1="76439" y1="50479" x2="81115" y2="80831"/>
                        <a14:backgroundMark x1="64568" y1="61502" x2="68525" y2="80351"/>
                        <a14:backgroundMark x1="82374" y1="50160" x2="67626" y2="60863"/>
                        <a14:backgroundMark x1="67626" y1="60863" x2="63669" y2="69808"/>
                        <a14:backgroundMark x1="63669" y1="69808" x2="69245" y2="87220"/>
                        <a14:backgroundMark x1="16367" y1="33067" x2="21583" y2="46006"/>
                        <a14:backgroundMark x1="21583" y1="46006" x2="17986" y2="57508"/>
                        <a14:backgroundMark x1="17986" y1="57508" x2="18345" y2="70767"/>
                        <a14:backgroundMark x1="18345" y1="70767" x2="15468" y2="7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462" y="3300845"/>
            <a:ext cx="1860474" cy="209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Pointing To Yourself Clipart">
            <a:extLst>
              <a:ext uri="{FF2B5EF4-FFF2-40B4-BE49-F238E27FC236}">
                <a16:creationId xmlns:a16="http://schemas.microsoft.com/office/drawing/2014/main" id="{AD3CB914-FBA8-496E-9A56-6A9CCEAA1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030199" y="7551547"/>
            <a:ext cx="4430667" cy="249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heck marks - red cross icon simple - vector Stock Vector | Adobe Stock">
            <a:extLst>
              <a:ext uri="{FF2B5EF4-FFF2-40B4-BE49-F238E27FC236}">
                <a16:creationId xmlns:a16="http://schemas.microsoft.com/office/drawing/2014/main" id="{52CB05A5-44C8-48DA-B9C2-3D4F9B316E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4800" r="16400" b="16400"/>
          <a:stretch/>
        </p:blipFill>
        <p:spPr bwMode="auto">
          <a:xfrm>
            <a:off x="11477657" y="4452395"/>
            <a:ext cx="1119956" cy="111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60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4" grpId="0" animBg="1"/>
      <p:bldP spid="19" grpId="0" animBg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>
                <a:solidFill>
                  <a:srgbClr val="021C20"/>
                </a:solidFill>
                <a:latin typeface="Comic Sans MS" panose="030F0702030302020204" pitchFamily="66" charset="0"/>
              </a:rPr>
              <a:t>02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652843" y="2133474"/>
            <a:ext cx="13635157" cy="2485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8800" dirty="0">
                <a:solidFill>
                  <a:srgbClr val="021C20"/>
                </a:solidFill>
                <a:latin typeface="Comic Sans MS" panose="030F0702030302020204" pitchFamily="66" charset="0"/>
              </a:rPr>
              <a:t>Listen and number.</a:t>
            </a:r>
          </a:p>
        </p:txBody>
      </p:sp>
    </p:spTree>
    <p:extLst>
      <p:ext uri="{BB962C8B-B14F-4D97-AF65-F5344CB8AC3E}">
        <p14:creationId xmlns:p14="http://schemas.microsoft.com/office/powerpoint/2010/main" val="107086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:a16="http://schemas.microsoft.com/office/drawing/2014/main" id="{D151015D-3BD7-42FD-9E3F-5B3A391F8936}"/>
              </a:ext>
            </a:extLst>
          </p:cNvPr>
          <p:cNvSpPr txBox="1"/>
          <p:nvPr/>
        </p:nvSpPr>
        <p:spPr>
          <a:xfrm>
            <a:off x="2639482" y="-266700"/>
            <a:ext cx="1332865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What is it?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029F4B-5CFD-820C-BEE3-08686D2B8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6135" y="2095500"/>
            <a:ext cx="7275344" cy="6629400"/>
          </a:xfrm>
          <a:prstGeom prst="rect">
            <a:avLst/>
          </a:prstGeom>
        </p:spPr>
      </p:pic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8CE92907-D1FE-4C5E-9C57-4582016988C2}"/>
              </a:ext>
            </a:extLst>
          </p:cNvPr>
          <p:cNvSpPr/>
          <p:nvPr/>
        </p:nvSpPr>
        <p:spPr>
          <a:xfrm>
            <a:off x="5493807" y="7429500"/>
            <a:ext cx="7620000" cy="1295400"/>
          </a:xfrm>
          <a:prstGeom prst="roundRect">
            <a:avLst/>
          </a:prstGeom>
          <a:solidFill>
            <a:srgbClr val="FFD774"/>
          </a:solidFill>
          <a:ln>
            <a:solidFill>
              <a:srgbClr val="FFD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Comic Sans MS" panose="030F0702030302020204" pitchFamily="66" charset="0"/>
              </a:rPr>
              <a:t>building</a:t>
            </a:r>
          </a:p>
        </p:txBody>
      </p:sp>
    </p:spTree>
    <p:extLst>
      <p:ext uri="{BB962C8B-B14F-4D97-AF65-F5344CB8AC3E}">
        <p14:creationId xmlns:p14="http://schemas.microsoft.com/office/powerpoint/2010/main" val="420471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:a16="http://schemas.microsoft.com/office/drawing/2014/main" id="{D151015D-3BD7-42FD-9E3F-5B3A391F8936}"/>
              </a:ext>
            </a:extLst>
          </p:cNvPr>
          <p:cNvSpPr txBox="1"/>
          <p:nvPr/>
        </p:nvSpPr>
        <p:spPr>
          <a:xfrm>
            <a:off x="2639482" y="-266700"/>
            <a:ext cx="1332865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What is it?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5DC56A-0277-B34C-0D54-26BE0D3FA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6078" y="2324100"/>
            <a:ext cx="6835844" cy="6138986"/>
          </a:xfrm>
          <a:prstGeom prst="rect">
            <a:avLst/>
          </a:prstGeom>
        </p:spPr>
      </p:pic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8CE92907-D1FE-4C5E-9C57-4582016988C2}"/>
              </a:ext>
            </a:extLst>
          </p:cNvPr>
          <p:cNvSpPr/>
          <p:nvPr/>
        </p:nvSpPr>
        <p:spPr>
          <a:xfrm>
            <a:off x="5493807" y="7315200"/>
            <a:ext cx="7620000" cy="1295400"/>
          </a:xfrm>
          <a:prstGeom prst="roundRect">
            <a:avLst/>
          </a:prstGeom>
          <a:solidFill>
            <a:srgbClr val="FFD774"/>
          </a:solidFill>
          <a:ln>
            <a:solidFill>
              <a:srgbClr val="FFD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Comic Sans MS" panose="030F0702030302020204" pitchFamily="66" charset="0"/>
              </a:rPr>
              <a:t>tower</a:t>
            </a:r>
          </a:p>
        </p:txBody>
      </p:sp>
    </p:spTree>
    <p:extLst>
      <p:ext uri="{BB962C8B-B14F-4D97-AF65-F5344CB8AC3E}">
        <p14:creationId xmlns:p14="http://schemas.microsoft.com/office/powerpoint/2010/main" val="405881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:a16="http://schemas.microsoft.com/office/drawing/2014/main" id="{D151015D-3BD7-42FD-9E3F-5B3A391F8936}"/>
              </a:ext>
            </a:extLst>
          </p:cNvPr>
          <p:cNvSpPr txBox="1"/>
          <p:nvPr/>
        </p:nvSpPr>
        <p:spPr>
          <a:xfrm>
            <a:off x="2639482" y="-266700"/>
            <a:ext cx="1332865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What is it?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D35D66-9B6E-972B-FE3B-7AF7FAC5A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2476500"/>
            <a:ext cx="7162800" cy="6111378"/>
          </a:xfrm>
          <a:prstGeom prst="rect">
            <a:avLst/>
          </a:prstGeom>
        </p:spPr>
      </p:pic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8CE92907-D1FE-4C5E-9C57-4582016988C2}"/>
              </a:ext>
            </a:extLst>
          </p:cNvPr>
          <p:cNvSpPr/>
          <p:nvPr/>
        </p:nvSpPr>
        <p:spPr>
          <a:xfrm>
            <a:off x="5486400" y="7581900"/>
            <a:ext cx="7620000" cy="1295400"/>
          </a:xfrm>
          <a:prstGeom prst="roundRect">
            <a:avLst/>
          </a:prstGeom>
          <a:solidFill>
            <a:srgbClr val="FFD774"/>
          </a:solidFill>
          <a:ln>
            <a:solidFill>
              <a:srgbClr val="FFD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Comic Sans MS" panose="030F0702030302020204" pitchFamily="66" charset="0"/>
              </a:rPr>
              <a:t>house</a:t>
            </a:r>
          </a:p>
        </p:txBody>
      </p:sp>
    </p:spTree>
    <p:extLst>
      <p:ext uri="{BB962C8B-B14F-4D97-AF65-F5344CB8AC3E}">
        <p14:creationId xmlns:p14="http://schemas.microsoft.com/office/powerpoint/2010/main" val="115348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:a16="http://schemas.microsoft.com/office/drawing/2014/main" id="{D151015D-3BD7-42FD-9E3F-5B3A391F8936}"/>
              </a:ext>
            </a:extLst>
          </p:cNvPr>
          <p:cNvSpPr txBox="1"/>
          <p:nvPr/>
        </p:nvSpPr>
        <p:spPr>
          <a:xfrm>
            <a:off x="2639482" y="-266700"/>
            <a:ext cx="1332865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What is it?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456575-074D-6D30-DF2A-BC71F4111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4307" y="2171700"/>
            <a:ext cx="7239000" cy="6518531"/>
          </a:xfrm>
          <a:prstGeom prst="rect">
            <a:avLst/>
          </a:prstGeom>
        </p:spPr>
      </p:pic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8CE92907-D1FE-4C5E-9C57-4582016988C2}"/>
              </a:ext>
            </a:extLst>
          </p:cNvPr>
          <p:cNvSpPr/>
          <p:nvPr/>
        </p:nvSpPr>
        <p:spPr>
          <a:xfrm>
            <a:off x="5486400" y="7505700"/>
            <a:ext cx="7620000" cy="1295400"/>
          </a:xfrm>
          <a:prstGeom prst="roundRect">
            <a:avLst/>
          </a:prstGeom>
          <a:solidFill>
            <a:srgbClr val="FFD774"/>
          </a:solidFill>
          <a:ln>
            <a:solidFill>
              <a:srgbClr val="FFD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Comic Sans MS" panose="030F0702030302020204" pitchFamily="66" charset="0"/>
              </a:rPr>
              <a:t>flat</a:t>
            </a:r>
          </a:p>
        </p:txBody>
      </p:sp>
    </p:spTree>
    <p:extLst>
      <p:ext uri="{BB962C8B-B14F-4D97-AF65-F5344CB8AC3E}">
        <p14:creationId xmlns:p14="http://schemas.microsoft.com/office/powerpoint/2010/main" val="366426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:a16="http://schemas.microsoft.com/office/drawing/2014/main" id="{D151015D-3BD7-42FD-9E3F-5B3A391F8936}"/>
              </a:ext>
            </a:extLst>
          </p:cNvPr>
          <p:cNvSpPr txBox="1"/>
          <p:nvPr/>
        </p:nvSpPr>
        <p:spPr>
          <a:xfrm>
            <a:off x="2639483" y="-20243"/>
            <a:ext cx="13328650" cy="21672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 and number.</a:t>
            </a:r>
          </a:p>
        </p:txBody>
      </p:sp>
      <p:pic>
        <p:nvPicPr>
          <p:cNvPr id="2" name="Track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2600" y="723900"/>
            <a:ext cx="1422400" cy="1422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FD35EC-16DB-0AEB-47A9-866977E14E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466" y="2890442"/>
            <a:ext cx="16864684" cy="621545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800600" y="7734300"/>
            <a:ext cx="914400" cy="914400"/>
          </a:xfrm>
          <a:prstGeom prst="round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765593" y="7705165"/>
            <a:ext cx="914400" cy="914400"/>
          </a:xfrm>
          <a:prstGeom prst="round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2793671" y="7745506"/>
            <a:ext cx="914400" cy="914400"/>
          </a:xfrm>
          <a:prstGeom prst="round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6659720" y="7745506"/>
            <a:ext cx="914400" cy="914400"/>
          </a:xfrm>
          <a:prstGeom prst="round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1F049D-C7C2-32CE-F425-8FA4EF777F57}"/>
              </a:ext>
            </a:extLst>
          </p:cNvPr>
          <p:cNvSpPr/>
          <p:nvPr/>
        </p:nvSpPr>
        <p:spPr>
          <a:xfrm>
            <a:off x="914400" y="2959100"/>
            <a:ext cx="8229600" cy="142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47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build="allAtOnce"/>
      <p:bldP spid="6" grpId="0" animBg="1"/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>
                <a:solidFill>
                  <a:srgbClr val="021C20"/>
                </a:solidFill>
                <a:latin typeface="Comic Sans MS" panose="030F0702030302020204" pitchFamily="66" charset="0"/>
              </a:rPr>
              <a:t>03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652843" y="2138642"/>
            <a:ext cx="13635157" cy="2485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8800" dirty="0">
                <a:solidFill>
                  <a:srgbClr val="021C2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</p:spTree>
    <p:extLst>
      <p:ext uri="{BB962C8B-B14F-4D97-AF65-F5344CB8AC3E}">
        <p14:creationId xmlns:p14="http://schemas.microsoft.com/office/powerpoint/2010/main" val="27055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BDF02D-6AD5-C455-A9E2-0CB66CA1D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599" y="1181101"/>
            <a:ext cx="7058975" cy="34480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CCAEFF-794C-7E75-4A94-CC3313477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1308" y="1181100"/>
            <a:ext cx="7763468" cy="34480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3C69BF-1586-275F-1193-86C3F5D3F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6375" y="5229179"/>
            <a:ext cx="6934200" cy="32671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157F2D0-E3BB-FA0E-1C0D-48124EE45C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2600" y="5229179"/>
            <a:ext cx="7804078" cy="326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454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276942" y="2311311"/>
            <a:ext cx="2779461" cy="1427948"/>
          </a:xfrm>
          <a:custGeom>
            <a:avLst/>
            <a:gdLst/>
            <a:ahLst/>
            <a:cxnLst/>
            <a:rect l="l" t="t" r="r" b="b"/>
            <a:pathLst>
              <a:path w="2779461" h="1427948">
                <a:moveTo>
                  <a:pt x="0" y="0"/>
                </a:moveTo>
                <a:lnTo>
                  <a:pt x="2779461" y="0"/>
                </a:lnTo>
                <a:lnTo>
                  <a:pt x="2779461" y="1427948"/>
                </a:lnTo>
                <a:lnTo>
                  <a:pt x="0" y="14279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666672" y="764918"/>
            <a:ext cx="2377374" cy="1221376"/>
          </a:xfrm>
          <a:custGeom>
            <a:avLst/>
            <a:gdLst/>
            <a:ahLst/>
            <a:cxnLst/>
            <a:rect l="l" t="t" r="r" b="b"/>
            <a:pathLst>
              <a:path w="2377374" h="1221376">
                <a:moveTo>
                  <a:pt x="0" y="0"/>
                </a:moveTo>
                <a:lnTo>
                  <a:pt x="2377374" y="0"/>
                </a:lnTo>
                <a:lnTo>
                  <a:pt x="2377374" y="1221376"/>
                </a:lnTo>
                <a:lnTo>
                  <a:pt x="0" y="12213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823856" y="767562"/>
            <a:ext cx="2700794" cy="2700794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 flipH="1">
            <a:off x="15087857" y="2311311"/>
            <a:ext cx="2779461" cy="1427948"/>
          </a:xfrm>
          <a:custGeom>
            <a:avLst/>
            <a:gdLst/>
            <a:ahLst/>
            <a:cxnLst/>
            <a:rect l="l" t="t" r="r" b="b"/>
            <a:pathLst>
              <a:path w="2779461" h="1427948">
                <a:moveTo>
                  <a:pt x="2779461" y="0"/>
                </a:moveTo>
                <a:lnTo>
                  <a:pt x="0" y="0"/>
                </a:lnTo>
                <a:lnTo>
                  <a:pt x="0" y="1427948"/>
                </a:lnTo>
                <a:lnTo>
                  <a:pt x="2779461" y="1427948"/>
                </a:lnTo>
                <a:lnTo>
                  <a:pt x="277946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3548802" y="1464751"/>
            <a:ext cx="1877850" cy="964745"/>
          </a:xfrm>
          <a:custGeom>
            <a:avLst/>
            <a:gdLst/>
            <a:ahLst/>
            <a:cxnLst/>
            <a:rect l="l" t="t" r="r" b="b"/>
            <a:pathLst>
              <a:path w="1877850" h="964745">
                <a:moveTo>
                  <a:pt x="0" y="0"/>
                </a:moveTo>
                <a:lnTo>
                  <a:pt x="1877849" y="0"/>
                </a:lnTo>
                <a:lnTo>
                  <a:pt x="1877849" y="964745"/>
                </a:lnTo>
                <a:lnTo>
                  <a:pt x="0" y="964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 flipH="1">
            <a:off x="12590291" y="1375606"/>
            <a:ext cx="1877850" cy="964745"/>
          </a:xfrm>
          <a:custGeom>
            <a:avLst/>
            <a:gdLst/>
            <a:ahLst/>
            <a:cxnLst/>
            <a:rect l="l" t="t" r="r" b="b"/>
            <a:pathLst>
              <a:path w="1877850" h="964745">
                <a:moveTo>
                  <a:pt x="1877849" y="0"/>
                </a:moveTo>
                <a:lnTo>
                  <a:pt x="0" y="0"/>
                </a:lnTo>
                <a:lnTo>
                  <a:pt x="0" y="964745"/>
                </a:lnTo>
                <a:lnTo>
                  <a:pt x="1877849" y="964745"/>
                </a:lnTo>
                <a:lnTo>
                  <a:pt x="187784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478810" y="4088512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799" y="0"/>
                </a:lnTo>
                <a:lnTo>
                  <a:pt x="2105799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3492898" y="1986726"/>
            <a:ext cx="11302204" cy="1877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27"/>
              </a:lnSpc>
            </a:pPr>
            <a:r>
              <a:rPr lang="en-US" sz="10947" b="1" dirty="0">
                <a:solidFill>
                  <a:srgbClr val="00425A"/>
                </a:solidFill>
                <a:latin typeface="Comic Sans MS" panose="030F0702030302020204" pitchFamily="66" charset="0"/>
              </a:rPr>
              <a:t>Our home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173838" y="4272644"/>
            <a:ext cx="7940325" cy="712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21"/>
              </a:lnSpc>
            </a:pPr>
            <a:r>
              <a:rPr lang="en-US" sz="54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Lesson 1 - Period 2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74C87FA-A043-4A32-BBC1-0C7886EAD00A}"/>
              </a:ext>
            </a:extLst>
          </p:cNvPr>
          <p:cNvGrpSpPr/>
          <p:nvPr/>
        </p:nvGrpSpPr>
        <p:grpSpPr>
          <a:xfrm>
            <a:off x="0" y="5143500"/>
            <a:ext cx="18288000" cy="5185549"/>
            <a:chOff x="0" y="5143500"/>
            <a:chExt cx="18288000" cy="5185549"/>
          </a:xfrm>
        </p:grpSpPr>
        <p:sp>
          <p:nvSpPr>
            <p:cNvPr id="2" name="Freeform 2"/>
            <p:cNvSpPr/>
            <p:nvPr/>
          </p:nvSpPr>
          <p:spPr>
            <a:xfrm flipH="1">
              <a:off x="79008" y="6586051"/>
              <a:ext cx="1556108" cy="2499772"/>
            </a:xfrm>
            <a:custGeom>
              <a:avLst/>
              <a:gdLst/>
              <a:ahLst/>
              <a:cxnLst/>
              <a:rect l="l" t="t" r="r" b="b"/>
              <a:pathLst>
                <a:path w="1556108" h="2499772">
                  <a:moveTo>
                    <a:pt x="1556108" y="0"/>
                  </a:moveTo>
                  <a:lnTo>
                    <a:pt x="0" y="0"/>
                  </a:lnTo>
                  <a:lnTo>
                    <a:pt x="0" y="2499772"/>
                  </a:lnTo>
                  <a:lnTo>
                    <a:pt x="1556108" y="2499772"/>
                  </a:lnTo>
                  <a:lnTo>
                    <a:pt x="1556108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3"/>
            <p:cNvSpPr/>
            <p:nvPr/>
          </p:nvSpPr>
          <p:spPr>
            <a:xfrm>
              <a:off x="16362940" y="6104309"/>
              <a:ext cx="1855992" cy="2981514"/>
            </a:xfrm>
            <a:custGeom>
              <a:avLst/>
              <a:gdLst/>
              <a:ahLst/>
              <a:cxnLst/>
              <a:rect l="l" t="t" r="r" b="b"/>
              <a:pathLst>
                <a:path w="1855992" h="2981514">
                  <a:moveTo>
                    <a:pt x="0" y="0"/>
                  </a:moveTo>
                  <a:lnTo>
                    <a:pt x="1855993" y="0"/>
                  </a:lnTo>
                  <a:lnTo>
                    <a:pt x="1855993" y="2981514"/>
                  </a:lnTo>
                  <a:lnTo>
                    <a:pt x="0" y="29815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12378298" y="5143500"/>
              <a:ext cx="4315656" cy="3900274"/>
            </a:xfrm>
            <a:custGeom>
              <a:avLst/>
              <a:gdLst/>
              <a:ahLst/>
              <a:cxnLst/>
              <a:rect l="l" t="t" r="r" b="b"/>
              <a:pathLst>
                <a:path w="4315656" h="3900274">
                  <a:moveTo>
                    <a:pt x="0" y="0"/>
                  </a:moveTo>
                  <a:lnTo>
                    <a:pt x="4315656" y="0"/>
                  </a:lnTo>
                  <a:lnTo>
                    <a:pt x="4315656" y="3900274"/>
                  </a:lnTo>
                  <a:lnTo>
                    <a:pt x="0" y="3900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90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8557016" y="5444076"/>
              <a:ext cx="4033275" cy="3599698"/>
            </a:xfrm>
            <a:custGeom>
              <a:avLst/>
              <a:gdLst/>
              <a:ahLst/>
              <a:cxnLst/>
              <a:rect l="l" t="t" r="r" b="b"/>
              <a:pathLst>
                <a:path w="4033275" h="3599698">
                  <a:moveTo>
                    <a:pt x="0" y="0"/>
                  </a:moveTo>
                  <a:lnTo>
                    <a:pt x="4033275" y="0"/>
                  </a:lnTo>
                  <a:lnTo>
                    <a:pt x="4033275" y="3599698"/>
                  </a:lnTo>
                  <a:lnTo>
                    <a:pt x="0" y="3599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90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Freeform 6"/>
            <p:cNvSpPr/>
            <p:nvPr/>
          </p:nvSpPr>
          <p:spPr>
            <a:xfrm>
              <a:off x="1594046" y="5959404"/>
              <a:ext cx="3250984" cy="3084371"/>
            </a:xfrm>
            <a:custGeom>
              <a:avLst/>
              <a:gdLst/>
              <a:ahLst/>
              <a:cxnLst/>
              <a:rect l="l" t="t" r="r" b="b"/>
              <a:pathLst>
                <a:path w="3250984" h="3084371">
                  <a:moveTo>
                    <a:pt x="0" y="0"/>
                  </a:moveTo>
                  <a:lnTo>
                    <a:pt x="3250983" y="0"/>
                  </a:lnTo>
                  <a:lnTo>
                    <a:pt x="3250983" y="3084370"/>
                  </a:lnTo>
                  <a:lnTo>
                    <a:pt x="0" y="30843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90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Freeform 7"/>
            <p:cNvSpPr/>
            <p:nvPr/>
          </p:nvSpPr>
          <p:spPr>
            <a:xfrm>
              <a:off x="4683865" y="5661383"/>
              <a:ext cx="4026656" cy="3382391"/>
            </a:xfrm>
            <a:custGeom>
              <a:avLst/>
              <a:gdLst/>
              <a:ahLst/>
              <a:cxnLst/>
              <a:rect l="l" t="t" r="r" b="b"/>
              <a:pathLst>
                <a:path w="4026656" h="3382391">
                  <a:moveTo>
                    <a:pt x="0" y="0"/>
                  </a:moveTo>
                  <a:lnTo>
                    <a:pt x="4026656" y="0"/>
                  </a:lnTo>
                  <a:lnTo>
                    <a:pt x="4026656" y="3382391"/>
                  </a:lnTo>
                  <a:lnTo>
                    <a:pt x="0" y="3382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90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9085823"/>
              <a:ext cx="18288000" cy="1243226"/>
              <a:chOff x="0" y="0"/>
              <a:chExt cx="3194208" cy="217144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3194208" cy="217144"/>
              </a:xfrm>
              <a:custGeom>
                <a:avLst/>
                <a:gdLst/>
                <a:ahLst/>
                <a:cxnLst/>
                <a:rect l="l" t="t" r="r" b="b"/>
                <a:pathLst>
                  <a:path w="3194208" h="217144">
                    <a:moveTo>
                      <a:pt x="0" y="0"/>
                    </a:moveTo>
                    <a:lnTo>
                      <a:pt x="3194208" y="0"/>
                    </a:lnTo>
                    <a:lnTo>
                      <a:pt x="3194208" y="217144"/>
                    </a:lnTo>
                    <a:lnTo>
                      <a:pt x="0" y="217144"/>
                    </a:lnTo>
                    <a:close/>
                  </a:path>
                </a:pathLst>
              </a:custGeom>
              <a:solidFill>
                <a:srgbClr val="98CBB1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85725"/>
                <a:ext cx="3194208" cy="3028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48"/>
                  </a:lnSpc>
                </a:pPr>
                <a:endParaRPr/>
              </a:p>
            </p:txBody>
          </p:sp>
        </p:grp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B364034-B7F6-44D7-B5B6-9CEAE97610B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090" b="90448" l="277" r="93906">
                        <a14:foregroundMark x1="7479" y1="6269" x2="47645" y2="56716"/>
                        <a14:foregroundMark x1="47645" y1="56716" x2="50416" y2="65075"/>
                        <a14:foregroundMark x1="50139" y1="5672" x2="49307" y2="56716"/>
                        <a14:foregroundMark x1="63435" y1="25373" x2="49307" y2="63881"/>
                        <a14:foregroundMark x1="47091" y1="27164" x2="39889" y2="65970"/>
                        <a14:foregroundMark x1="55679" y1="53731" x2="43490" y2="78209"/>
                        <a14:foregroundMark x1="85042" y1="10746" x2="86981" y2="37612"/>
                        <a14:foregroundMark x1="86981" y1="37612" x2="81440" y2="59104"/>
                        <a14:foregroundMark x1="81440" y1="59104" x2="68698" y2="77015"/>
                        <a14:foregroundMark x1="68698" y1="77015" x2="45429" y2="83284"/>
                        <a14:foregroundMark x1="45429" y1="83284" x2="2216" y2="71642"/>
                        <a14:foregroundMark x1="42936" y1="21194" x2="57618" y2="65672"/>
                        <a14:foregroundMark x1="58172" y1="27463" x2="50416" y2="57015"/>
                        <a14:foregroundMark x1="54848" y1="27164" x2="37950" y2="69254"/>
                        <a14:foregroundMark x1="66205" y1="35224" x2="45429" y2="66567"/>
                        <a14:foregroundMark x1="60942" y1="55821" x2="51247" y2="67463"/>
                        <a14:foregroundMark x1="42105" y1="12537" x2="55125" y2="49851"/>
                        <a14:foregroundMark x1="43767" y1="28358" x2="65374" y2="32239"/>
                        <a14:foregroundMark x1="41828" y1="29254" x2="62604" y2="41493"/>
                        <a14:foregroundMark x1="84488" y1="9851" x2="89751" y2="41493"/>
                        <a14:foregroundMark x1="89751" y1="41493" x2="80609" y2="68060"/>
                        <a14:foregroundMark x1="80609" y1="68060" x2="62604" y2="83582"/>
                        <a14:foregroundMark x1="62604" y1="83582" x2="35734" y2="90448"/>
                        <a14:foregroundMark x1="35734" y1="90448" x2="15235" y2="85075"/>
                        <a14:foregroundMark x1="15235" y1="85075" x2="1385" y2="74627"/>
                        <a14:foregroundMark x1="38781" y1="23881" x2="60111" y2="43582"/>
                        <a14:foregroundMark x1="36288" y1="27164" x2="49584" y2="47463"/>
                        <a14:foregroundMark x1="42105" y1="30149" x2="69529" y2="26269"/>
                        <a14:foregroundMark x1="79501" y1="2687" x2="88089" y2="51045"/>
                        <a14:foregroundMark x1="88089" y1="51045" x2="88089" y2="51045"/>
                        <a14:foregroundMark x1="93906" y1="17910" x2="93906" y2="17910"/>
                        <a14:foregroundMark x1="86427" y1="10448" x2="79224" y2="7164"/>
                        <a14:foregroundMark x1="84488" y1="2090" x2="80332" y2="29254"/>
                        <a14:foregroundMark x1="88920" y1="22090" x2="85042" y2="46567"/>
                        <a14:foregroundMark x1="92244" y1="30149" x2="85319" y2="51940"/>
                        <a14:foregroundMark x1="88366" y1="11642" x2="91136" y2="34328"/>
                        <a14:foregroundMark x1="91136" y1="34328" x2="85596" y2="60896"/>
                        <a14:foregroundMark x1="85596" y1="60896" x2="70083" y2="80597"/>
                        <a14:foregroundMark x1="70083" y1="80597" x2="41828" y2="90448"/>
                        <a14:foregroundMark x1="4155" y1="74627" x2="554" y2="74627"/>
                        <a14:foregroundMark x1="47922" y1="18507" x2="55125" y2="35821"/>
                        <a14:foregroundMark x1="64543" y1="11642" x2="37950" y2="70746"/>
                        <a14:foregroundMark x1="43490" y1="36119" x2="52078" y2="641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818" y="-32394"/>
            <a:ext cx="3614126" cy="335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37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96475" cy="1714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93CE3D-6704-2B76-B92C-CD28E55C5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491652"/>
            <a:ext cx="9135194" cy="645848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396397" y="6888396"/>
            <a:ext cx="2743200" cy="7468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this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2E5AE33-47D8-43BD-8ED7-0B02E758592D}"/>
              </a:ext>
            </a:extLst>
          </p:cNvPr>
          <p:cNvSpPr/>
          <p:nvPr/>
        </p:nvSpPr>
        <p:spPr>
          <a:xfrm>
            <a:off x="5441277" y="4914900"/>
            <a:ext cx="2071445" cy="121920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8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96475" cy="1714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EFE872-D9B1-FB08-8B2F-C3B0A35FA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1242" y="2304824"/>
            <a:ext cx="12325515" cy="6744151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8948778" y="6743700"/>
            <a:ext cx="312420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Comic Sans MS" panose="030F0702030302020204" pitchFamily="66" charset="0"/>
              </a:rPr>
              <a:t>that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2E5AE33-47D8-43BD-8ED7-0B02E758592D}"/>
              </a:ext>
            </a:extLst>
          </p:cNvPr>
          <p:cNvSpPr/>
          <p:nvPr/>
        </p:nvSpPr>
        <p:spPr>
          <a:xfrm>
            <a:off x="3200400" y="5448300"/>
            <a:ext cx="2514600" cy="12954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446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96475" cy="1714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7E2521-5355-90FD-0A21-26B5DE9A5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4300" y="2705100"/>
            <a:ext cx="10439400" cy="700172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848600" y="8115299"/>
            <a:ext cx="2047875" cy="762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200" dirty="0">
                <a:solidFill>
                  <a:srgbClr val="FF0000"/>
                </a:solidFill>
                <a:latin typeface="Comic Sans MS" panose="030F0702030302020204" pitchFamily="66" charset="0"/>
              </a:rPr>
              <a:t>flat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2E5AE33-47D8-43BD-8ED7-0B02E758592D}"/>
              </a:ext>
            </a:extLst>
          </p:cNvPr>
          <p:cNvSpPr/>
          <p:nvPr/>
        </p:nvSpPr>
        <p:spPr>
          <a:xfrm>
            <a:off x="6629400" y="3829030"/>
            <a:ext cx="3810000" cy="285746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5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96475" cy="1714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761ED8-E87B-7583-BE65-043D00E86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300" y="1936376"/>
            <a:ext cx="12725399" cy="8052561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0972800" y="6601532"/>
            <a:ext cx="381000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Comic Sans MS" panose="030F0702030302020204" pitchFamily="66" charset="0"/>
              </a:rPr>
              <a:t>building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400800" y="7724538"/>
            <a:ext cx="381000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Comic Sans MS" panose="030F0702030302020204" pitchFamily="66" charset="0"/>
              </a:rPr>
              <a:t>don’t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2E5AE33-47D8-43BD-8ED7-0B02E758592D}"/>
              </a:ext>
            </a:extLst>
          </p:cNvPr>
          <p:cNvSpPr/>
          <p:nvPr/>
        </p:nvSpPr>
        <p:spPr>
          <a:xfrm>
            <a:off x="7772400" y="1943100"/>
            <a:ext cx="5486400" cy="439334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10">
            <a:extLst>
              <a:ext uri="{FF2B5EF4-FFF2-40B4-BE49-F238E27FC236}">
                <a16:creationId xmlns:a16="http://schemas.microsoft.com/office/drawing/2014/main" id="{7F34678D-18C9-E41E-FE0A-E18630B64713}"/>
              </a:ext>
            </a:extLst>
          </p:cNvPr>
          <p:cNvSpPr/>
          <p:nvPr/>
        </p:nvSpPr>
        <p:spPr>
          <a:xfrm>
            <a:off x="4648200" y="7886700"/>
            <a:ext cx="1219200" cy="904714"/>
          </a:xfrm>
          <a:prstGeom prst="roundRect">
            <a:avLst/>
          </a:prstGeom>
          <a:solidFill>
            <a:srgbClr val="00B0F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13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>
                <a:solidFill>
                  <a:srgbClr val="021C20"/>
                </a:solidFill>
                <a:latin typeface="Comic Sans MS" panose="030F0702030302020204" pitchFamily="66" charset="0"/>
              </a:rPr>
              <a:t>04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652843" y="2138642"/>
            <a:ext cx="13635157" cy="25115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9600" dirty="0">
                <a:solidFill>
                  <a:srgbClr val="021C20"/>
                </a:solidFill>
                <a:latin typeface="Comic Sans MS" panose="030F0702030302020204" pitchFamily="66" charset="0"/>
              </a:rPr>
              <a:t>Let's play.</a:t>
            </a:r>
          </a:p>
        </p:txBody>
      </p:sp>
    </p:spTree>
    <p:extLst>
      <p:ext uri="{BB962C8B-B14F-4D97-AF65-F5344CB8AC3E}">
        <p14:creationId xmlns:p14="http://schemas.microsoft.com/office/powerpoint/2010/main" val="185735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7515"/>
            <a:ext cx="17428029" cy="102594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65D7C5-C7DF-7A90-5FDA-8505C18F6CE3}"/>
              </a:ext>
            </a:extLst>
          </p:cNvPr>
          <p:cNvSpPr/>
          <p:nvPr/>
        </p:nvSpPr>
        <p:spPr>
          <a:xfrm>
            <a:off x="1981200" y="27515"/>
            <a:ext cx="5334000" cy="1390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0467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 dirty="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TextBox 13"/>
          <p:cNvSpPr txBox="1"/>
          <p:nvPr/>
        </p:nvSpPr>
        <p:spPr>
          <a:xfrm>
            <a:off x="7160072" y="-1129719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 dirty="0">
                <a:solidFill>
                  <a:srgbClr val="021C20"/>
                </a:solidFill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319049" y="1541467"/>
            <a:ext cx="15781728" cy="2566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11300" dirty="0">
                <a:solidFill>
                  <a:srgbClr val="021C20"/>
                </a:solidFill>
                <a:latin typeface="Comic Sans MS" panose="030F0702030302020204" pitchFamily="66" charset="0"/>
              </a:rPr>
              <a:t>Fun corner and wrap-up</a:t>
            </a:r>
          </a:p>
        </p:txBody>
      </p:sp>
    </p:spTree>
    <p:extLst>
      <p:ext uri="{BB962C8B-B14F-4D97-AF65-F5344CB8AC3E}">
        <p14:creationId xmlns:p14="http://schemas.microsoft.com/office/powerpoint/2010/main" val="416190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019647" y="2730094"/>
            <a:ext cx="12248706" cy="3627276"/>
          </a:xfrm>
          <a:prstGeom prst="rect">
            <a:avLst/>
          </a:prstGeom>
          <a:solidFill>
            <a:schemeClr val="bg1">
              <a:alpha val="62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rtlCol="0" anchor="ctr">
            <a:normAutofit fontScale="97500"/>
            <a:sp3d extrusionH="57150">
              <a:bevelT w="38100" h="38100"/>
            </a:sp3d>
          </a:bodyPr>
          <a:lstStyle/>
          <a:p>
            <a:pPr algn="ctr" defTabSz="1371600" latinLnBrk="1">
              <a:buClr>
                <a:schemeClr val="lt1"/>
              </a:buClr>
              <a:buSzPts val="4800"/>
              <a:defRPr/>
            </a:pPr>
            <a:r>
              <a:rPr lang="en-US" altLang="ko-KR" sz="15200" dirty="0" err="1">
                <a:solidFill>
                  <a:srgbClr val="FF0000"/>
                </a:solidFill>
                <a:latin typeface="Comic Sans MS" panose="030F0702030302020204" pitchFamily="66" charset="0"/>
                <a:ea typeface="Rammetto One"/>
                <a:cs typeface="Rammetto One"/>
                <a:sym typeface="Rammetto One"/>
              </a:rPr>
              <a:t>Zootopia</a:t>
            </a:r>
            <a:endParaRPr lang="en-US" altLang="ko-KR" sz="15200" dirty="0">
              <a:solidFill>
                <a:srgbClr val="FF0000"/>
              </a:solidFill>
              <a:latin typeface="Comic Sans MS" panose="030F0702030302020204" pitchFamily="66" charset="0"/>
              <a:ea typeface="Rammetto One"/>
              <a:cs typeface="Rammetto One"/>
              <a:sym typeface="Rammetto One"/>
            </a:endParaRPr>
          </a:p>
        </p:txBody>
      </p:sp>
    </p:spTree>
    <p:extLst>
      <p:ext uri="{BB962C8B-B14F-4D97-AF65-F5344CB8AC3E}">
        <p14:creationId xmlns:p14="http://schemas.microsoft.com/office/powerpoint/2010/main" val="383610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31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370"/>
            <a:ext cx="18288000" cy="102870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13"/>
          <a:stretch/>
        </p:blipFill>
        <p:spPr>
          <a:xfrm>
            <a:off x="-28576" y="9218"/>
            <a:ext cx="18316576" cy="8180428"/>
          </a:xfrm>
          <a:prstGeom prst="rect">
            <a:avLst/>
          </a:prstGeom>
        </p:spPr>
      </p:pic>
      <p:sp>
        <p:nvSpPr>
          <p:cNvPr id="33" name="직사각형 32"/>
          <p:cNvSpPr/>
          <p:nvPr/>
        </p:nvSpPr>
        <p:spPr>
          <a:xfrm>
            <a:off x="-171450" y="0"/>
            <a:ext cx="18573616" cy="10287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alpha val="39000"/>
                </a:schemeClr>
              </a:gs>
              <a:gs pos="100000">
                <a:srgbClr val="D60093">
                  <a:alpha val="16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026" name="Picture 2" descr="http://www.asphaltinstitute.org/wp-content/uploads/public/engineering/maintenance_rehab/distress_photos/Alligator_Cracking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-57147" y="8189665"/>
            <a:ext cx="18345150" cy="2163722"/>
          </a:xfrm>
          <a:prstGeom prst="rect">
            <a:avLst/>
          </a:prstGeom>
          <a:noFill/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그림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39" y="1384762"/>
            <a:ext cx="5485738" cy="867658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6" name="TextBox 35"/>
          <p:cNvSpPr txBox="1"/>
          <p:nvPr/>
        </p:nvSpPr>
        <p:spPr>
          <a:xfrm>
            <a:off x="5511802" y="1125712"/>
            <a:ext cx="12649200" cy="447814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1371600" latinLnBrk="1"/>
            <a:r>
              <a:rPr lang="en-US" altLang="ko-KR" sz="9000" dirty="0">
                <a:solidFill>
                  <a:srgbClr val="FFCB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Explore</a:t>
            </a:r>
            <a:r>
              <a:rPr lang="en-US" altLang="ko-KR" sz="9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 </a:t>
            </a:r>
            <a:r>
              <a:rPr lang="en-US" altLang="ko-KR" sz="9000" dirty="0" err="1">
                <a:solidFill>
                  <a:srgbClr val="5B9BD5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Zootopia</a:t>
            </a:r>
            <a:br>
              <a:rPr lang="en-US" altLang="ko-KR" sz="82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</a:br>
            <a:br>
              <a:rPr lang="en-US" altLang="ko-KR" sz="22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</a:br>
            <a:r>
              <a:rPr lang="en-US" altLang="ko-KR" sz="6000" i="1" dirty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and</a:t>
            </a:r>
            <a:br>
              <a:rPr lang="en-US" altLang="ko-KR" sz="75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</a:br>
            <a:br>
              <a:rPr lang="en-US" altLang="ko-KR" sz="22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</a:br>
            <a:r>
              <a:rPr lang="en-US" altLang="ko-KR" sz="9000" dirty="0">
                <a:solidFill>
                  <a:srgbClr val="FFCB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catch</a:t>
            </a:r>
            <a:r>
              <a:rPr lang="en-US" altLang="ko-KR" sz="9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 </a:t>
            </a:r>
            <a:r>
              <a:rPr lang="en-US" altLang="ko-KR" sz="9000" dirty="0">
                <a:solidFill>
                  <a:srgbClr val="9DC3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the criminals</a:t>
            </a:r>
            <a:r>
              <a:rPr lang="en-US" altLang="ko-KR" sz="9000" dirty="0">
                <a:solidFill>
                  <a:srgbClr val="9DC3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맑은 고딕" panose="020B0503020000020004" pitchFamily="34" charset="-127"/>
              </a:rPr>
              <a:t>!</a:t>
            </a:r>
            <a:endParaRPr lang="ko-KR" altLang="en-US" sz="9000" dirty="0">
              <a:solidFill>
                <a:srgbClr val="9DC3E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맑은 고딕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8279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그림 31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8" name="직사각형 17"/>
          <p:cNvSpPr/>
          <p:nvPr/>
        </p:nvSpPr>
        <p:spPr>
          <a:xfrm>
            <a:off x="8975402" y="263970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B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pic>
        <p:nvPicPr>
          <p:cNvPr id="33" name="그림 3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6871" y="3794686"/>
            <a:ext cx="9465154" cy="5716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" name="직사각형 33"/>
          <p:cNvSpPr/>
          <p:nvPr/>
        </p:nvSpPr>
        <p:spPr>
          <a:xfrm>
            <a:off x="9870164" y="248284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e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10670264" y="240266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l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11474942" y="229384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l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12221312" y="252170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w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13106414" y="241330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e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13848362" y="241330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t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14768522" y="241330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h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15619478" y="207662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e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16477814" y="207662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r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53" name="직사각형 52"/>
          <p:cNvSpPr/>
          <p:nvPr/>
        </p:nvSpPr>
        <p:spPr>
          <a:xfrm>
            <a:off x="8412026" y="2090363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E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54" name="직사각형 53"/>
          <p:cNvSpPr/>
          <p:nvPr/>
        </p:nvSpPr>
        <p:spPr>
          <a:xfrm>
            <a:off x="9048746" y="2074969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s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55" name="직사각형 54"/>
          <p:cNvSpPr/>
          <p:nvPr/>
        </p:nvSpPr>
        <p:spPr>
          <a:xfrm>
            <a:off x="9677396" y="2095815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c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56" name="직사각형 55"/>
          <p:cNvSpPr/>
          <p:nvPr/>
        </p:nvSpPr>
        <p:spPr>
          <a:xfrm>
            <a:off x="10338620" y="2108997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a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57" name="직사각형 56"/>
          <p:cNvSpPr/>
          <p:nvPr/>
        </p:nvSpPr>
        <p:spPr>
          <a:xfrm>
            <a:off x="11028422" y="2093601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p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58" name="직사각형 57"/>
          <p:cNvSpPr/>
          <p:nvPr/>
        </p:nvSpPr>
        <p:spPr>
          <a:xfrm>
            <a:off x="11718296" y="2111631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e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59" name="직사각형 58"/>
          <p:cNvSpPr/>
          <p:nvPr/>
        </p:nvSpPr>
        <p:spPr>
          <a:xfrm>
            <a:off x="12403958" y="2111631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d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0" name="직사각형 59"/>
          <p:cNvSpPr/>
          <p:nvPr/>
        </p:nvSpPr>
        <p:spPr>
          <a:xfrm>
            <a:off x="13651856" y="2095815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p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1" name="직사각형 60"/>
          <p:cNvSpPr/>
          <p:nvPr/>
        </p:nvSpPr>
        <p:spPr>
          <a:xfrm>
            <a:off x="14250464" y="2093601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r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2" name="직사각형 61"/>
          <p:cNvSpPr/>
          <p:nvPr/>
        </p:nvSpPr>
        <p:spPr>
          <a:xfrm>
            <a:off x="14879516" y="2093601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 err="1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i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3" name="직사각형 62"/>
          <p:cNvSpPr/>
          <p:nvPr/>
        </p:nvSpPr>
        <p:spPr>
          <a:xfrm>
            <a:off x="15451046" y="2093601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s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4" name="직사각형 63"/>
          <p:cNvSpPr/>
          <p:nvPr/>
        </p:nvSpPr>
        <p:spPr>
          <a:xfrm>
            <a:off x="16080776" y="2093601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o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5" name="직사각형 64"/>
          <p:cNvSpPr/>
          <p:nvPr/>
        </p:nvSpPr>
        <p:spPr>
          <a:xfrm>
            <a:off x="16743182" y="2090149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n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105854" y="204135"/>
            <a:ext cx="8056480" cy="9968571"/>
            <a:chOff x="70568" y="136089"/>
            <a:chExt cx="5370986" cy="6645713"/>
          </a:xfrm>
        </p:grpSpPr>
        <p:pic>
          <p:nvPicPr>
            <p:cNvPr id="10" name="그림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-555429" y="784819"/>
              <a:ext cx="6622980" cy="537098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72940" y="223404"/>
              <a:ext cx="5185491" cy="1343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125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rPr>
                <a:t>WANTED</a:t>
              </a:r>
              <a:endParaRPr lang="ko-KR" altLang="en-US" sz="12500" dirty="0">
                <a:solidFill>
                  <a:prstClr val="black"/>
                </a:solidFill>
                <a:latin typeface="etiquette" panose="02000603000000000000" pitchFamily="50" charset="0"/>
                <a:ea typeface="맑은 고딕" panose="020B0503020000020004" pitchFamily="34" charset="-127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66588" y="1602644"/>
              <a:ext cx="5137111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60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rPr>
                <a:t>By the ZPD</a:t>
              </a:r>
              <a:endParaRPr lang="ko-KR" altLang="en-US" sz="6000" dirty="0">
                <a:solidFill>
                  <a:prstClr val="black"/>
                </a:solidFill>
                <a:latin typeface="etiquette" panose="02000603000000000000" pitchFamily="50" charset="0"/>
                <a:ea typeface="맑은 고딕" panose="020B0503020000020004" pitchFamily="34" charset="-127"/>
              </a:endParaRPr>
            </a:p>
          </p:txBody>
        </p:sp>
        <p:sp>
          <p:nvSpPr>
            <p:cNvPr id="4" name="직사각형 3"/>
            <p:cNvSpPr/>
            <p:nvPr/>
          </p:nvSpPr>
          <p:spPr>
            <a:xfrm>
              <a:off x="520920" y="2513216"/>
              <a:ext cx="4506960" cy="3762806"/>
            </a:xfrm>
            <a:prstGeom prst="rect">
              <a:avLst/>
            </a:prstGeom>
            <a:blipFill dpi="0"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53975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pic>
          <p:nvPicPr>
            <p:cNvPr id="7" name="그림 6"/>
            <p:cNvPicPr>
              <a:picLocks noChangeAspect="1"/>
            </p:cNvPicPr>
            <p:nvPr/>
          </p:nvPicPr>
          <p:blipFill rotWithShape="1">
            <a:blip r:embed="rId8" cstate="screen">
              <a:lum bright="5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22100" r="66800">
                          <a14:backgroundMark x1="33200" y1="27342" x2="33700" y2="26577"/>
                          <a14:backgroundMark x1="34800" y1="23327" x2="34800" y2="23327"/>
                          <a14:backgroundMark x1="50600" y1="16252" x2="50600" y2="16252"/>
                          <a14:backgroundMark x1="49300" y1="66922" x2="49300" y2="66922"/>
                          <a14:backgroundMark x1="48900" y1="65392" x2="48900" y2="65392"/>
                          <a14:backgroundMark x1="36300" y1="68451" x2="36900" y2="673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2222" r="33611" b="11720"/>
            <a:stretch/>
          </p:blipFill>
          <p:spPr>
            <a:xfrm>
              <a:off x="933449" y="2531622"/>
              <a:ext cx="3789542" cy="3772878"/>
            </a:xfrm>
            <a:prstGeom prst="rect">
              <a:avLst/>
            </a:prstGeom>
          </p:spPr>
        </p:pic>
        <p:sp>
          <p:nvSpPr>
            <p:cNvPr id="9" name="직사각형 8"/>
            <p:cNvSpPr/>
            <p:nvPr/>
          </p:nvSpPr>
          <p:spPr>
            <a:xfrm>
              <a:off x="488108" y="2489047"/>
              <a:ext cx="4560142" cy="3818347"/>
            </a:xfrm>
            <a:prstGeom prst="rect">
              <a:avLst/>
            </a:prstGeom>
            <a:noFill/>
            <a:ln w="539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sp>
          <p:nvSpPr>
            <p:cNvPr id="79" name="Rectangle 28"/>
            <p:cNvSpPr>
              <a:spLocks noChangeArrowheads="1"/>
            </p:cNvSpPr>
            <p:nvPr/>
          </p:nvSpPr>
          <p:spPr bwMode="auto">
            <a:xfrm rot="5187535">
              <a:off x="2560100" y="-253283"/>
              <a:ext cx="346364" cy="1125107"/>
            </a:xfrm>
            <a:prstGeom prst="rect">
              <a:avLst/>
            </a:prstGeom>
            <a:solidFill>
              <a:schemeClr val="bg1">
                <a:alpha val="3803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CCC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latinLnBrk="1"/>
              <a:endParaRPr lang="en-GB" altLang="en-US" sz="27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1564148"/>
      </p:ext>
    </p:extLst>
  </p:cSld>
  <p:clrMapOvr>
    <a:masterClrMapping/>
  </p:clrMapOvr>
  <p:transition spd="slow">
    <p:push/>
    <p:sndAc>
      <p:stSnd>
        <p:snd r:embed="rId2" name="camera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 dirty="0">
                <a:solidFill>
                  <a:srgbClr val="021C20"/>
                </a:solidFill>
                <a:latin typeface="Comic Sans MS" panose="030F0702030302020204" pitchFamily="66" charset="0"/>
              </a:rPr>
              <a:t>01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373676" y="2620572"/>
            <a:ext cx="14049123" cy="2566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11300" dirty="0">
                <a:solidFill>
                  <a:srgbClr val="021C20"/>
                </a:solidFill>
                <a:latin typeface="Comic Sans MS" panose="030F0702030302020204" pitchFamily="66" charset="0"/>
              </a:rPr>
              <a:t>Warm-up and review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그림 26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1" name="직사각형 30"/>
          <p:cNvSpPr/>
          <p:nvPr/>
        </p:nvSpPr>
        <p:spPr>
          <a:xfrm>
            <a:off x="9940862" y="235394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F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10749614" y="248576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 err="1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i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11607152" y="240558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n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12583274" y="253738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n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44" name="직사각형 43"/>
          <p:cNvSpPr/>
          <p:nvPr/>
        </p:nvSpPr>
        <p:spPr>
          <a:xfrm>
            <a:off x="13473386" y="238344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 err="1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i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14277278" y="227504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c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46" name="직사각형 45"/>
          <p:cNvSpPr/>
          <p:nvPr/>
        </p:nvSpPr>
        <p:spPr>
          <a:xfrm>
            <a:off x="15191828" y="227212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k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47" name="직사각형 46"/>
          <p:cNvSpPr/>
          <p:nvPr/>
        </p:nvSpPr>
        <p:spPr>
          <a:xfrm>
            <a:off x="8805170" y="2157391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R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9456722" y="2150949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o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49" name="직사각형 48"/>
          <p:cNvSpPr/>
          <p:nvPr/>
        </p:nvSpPr>
        <p:spPr>
          <a:xfrm>
            <a:off x="10141154" y="2150617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b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0" name="직사각형 59"/>
          <p:cNvSpPr/>
          <p:nvPr/>
        </p:nvSpPr>
        <p:spPr>
          <a:xfrm>
            <a:off x="10831418" y="2161037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b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1" name="직사각형 60"/>
          <p:cNvSpPr/>
          <p:nvPr/>
        </p:nvSpPr>
        <p:spPr>
          <a:xfrm>
            <a:off x="11542952" y="2169811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e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2" name="직사각형 61"/>
          <p:cNvSpPr/>
          <p:nvPr/>
        </p:nvSpPr>
        <p:spPr>
          <a:xfrm>
            <a:off x="12197654" y="2167427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d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3" name="직사각형 62"/>
          <p:cNvSpPr/>
          <p:nvPr/>
        </p:nvSpPr>
        <p:spPr>
          <a:xfrm>
            <a:off x="13322918" y="2150543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a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4" name="직사각형 63"/>
          <p:cNvSpPr/>
          <p:nvPr/>
        </p:nvSpPr>
        <p:spPr>
          <a:xfrm>
            <a:off x="14533442" y="2155037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b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5" name="직사각형 64"/>
          <p:cNvSpPr/>
          <p:nvPr/>
        </p:nvSpPr>
        <p:spPr>
          <a:xfrm>
            <a:off x="15167744" y="2146787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a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6" name="직사각형 65"/>
          <p:cNvSpPr/>
          <p:nvPr/>
        </p:nvSpPr>
        <p:spPr>
          <a:xfrm>
            <a:off x="15822344" y="2170851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n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7" name="직사각형 66"/>
          <p:cNvSpPr/>
          <p:nvPr/>
        </p:nvSpPr>
        <p:spPr>
          <a:xfrm>
            <a:off x="16499918" y="2155037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k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grpSp>
        <p:nvGrpSpPr>
          <p:cNvPr id="92" name="그룹 91"/>
          <p:cNvGrpSpPr>
            <a:grpSpLocks noChangeAspect="1"/>
          </p:cNvGrpSpPr>
          <p:nvPr/>
        </p:nvGrpSpPr>
        <p:grpSpPr>
          <a:xfrm>
            <a:off x="8509800" y="3976069"/>
            <a:ext cx="9328148" cy="5860714"/>
            <a:chOff x="6458765" y="2507901"/>
            <a:chExt cx="5628448" cy="3536257"/>
          </a:xfrm>
        </p:grpSpPr>
        <p:pic>
          <p:nvPicPr>
            <p:cNvPr id="22" name="그림 21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58765" y="2507901"/>
              <a:ext cx="5628448" cy="352830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1" name="그림 20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78896" y="4230633"/>
              <a:ext cx="1119608" cy="1592745"/>
            </a:xfrm>
            <a:prstGeom prst="rect">
              <a:avLst/>
            </a:prstGeom>
          </p:spPr>
        </p:pic>
        <p:pic>
          <p:nvPicPr>
            <p:cNvPr id="89" name="그림 88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62486">
              <a:off x="9160203" y="4362909"/>
              <a:ext cx="1119608" cy="1592745"/>
            </a:xfrm>
            <a:prstGeom prst="rect">
              <a:avLst/>
            </a:prstGeom>
          </p:spPr>
        </p:pic>
        <p:sp>
          <p:nvSpPr>
            <p:cNvPr id="91" name="모서리가 둥근 직사각형 90"/>
            <p:cNvSpPr/>
            <p:nvPr/>
          </p:nvSpPr>
          <p:spPr>
            <a:xfrm>
              <a:off x="6560894" y="5645371"/>
              <a:ext cx="1968094" cy="398787"/>
            </a:xfrm>
            <a:prstGeom prst="roundRect">
              <a:avLst/>
            </a:prstGeom>
            <a:solidFill>
              <a:srgbClr val="1A1511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pic>
          <p:nvPicPr>
            <p:cNvPr id="18" name="그림 17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96639" y="2562129"/>
              <a:ext cx="2542963" cy="3474077"/>
            </a:xfrm>
            <a:prstGeom prst="rect">
              <a:avLst/>
            </a:prstGeom>
          </p:spPr>
        </p:pic>
      </p:grpSp>
      <p:grpSp>
        <p:nvGrpSpPr>
          <p:cNvPr id="3" name="그룹 2"/>
          <p:cNvGrpSpPr/>
          <p:nvPr/>
        </p:nvGrpSpPr>
        <p:grpSpPr>
          <a:xfrm>
            <a:off x="158606" y="210423"/>
            <a:ext cx="8056480" cy="9962283"/>
            <a:chOff x="105738" y="140281"/>
            <a:chExt cx="5370986" cy="6641521"/>
          </a:xfrm>
        </p:grpSpPr>
        <p:pic>
          <p:nvPicPr>
            <p:cNvPr id="69" name="그림 6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-520259" y="784819"/>
              <a:ext cx="6622980" cy="5370986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72941" y="223404"/>
              <a:ext cx="5185491" cy="1343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125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rPr>
                <a:t>WANTED</a:t>
              </a:r>
              <a:endParaRPr lang="ko-KR" altLang="en-US" sz="12500" dirty="0">
                <a:solidFill>
                  <a:prstClr val="black"/>
                </a:solidFill>
                <a:latin typeface="etiquette" panose="02000603000000000000" pitchFamily="50" charset="0"/>
                <a:ea typeface="맑은 고딕" panose="020B0503020000020004" pitchFamily="34" charset="-127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66589" y="1602644"/>
              <a:ext cx="5137111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60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rPr>
                <a:t>By the ZPD</a:t>
              </a:r>
              <a:endParaRPr lang="ko-KR" altLang="en-US" sz="6000" dirty="0">
                <a:solidFill>
                  <a:prstClr val="black"/>
                </a:solidFill>
                <a:latin typeface="etiquette" panose="02000603000000000000" pitchFamily="50" charset="0"/>
                <a:ea typeface="맑은 고딕" panose="020B0503020000020004" pitchFamily="34" charset="-127"/>
              </a:endParaRPr>
            </a:p>
          </p:txBody>
        </p:sp>
        <p:sp>
          <p:nvSpPr>
            <p:cNvPr id="37" name="직사각형 36"/>
            <p:cNvSpPr/>
            <p:nvPr/>
          </p:nvSpPr>
          <p:spPr>
            <a:xfrm>
              <a:off x="520920" y="2513216"/>
              <a:ext cx="4506960" cy="3762806"/>
            </a:xfrm>
            <a:prstGeom prst="rect">
              <a:avLst/>
            </a:prstGeom>
            <a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53975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pic>
          <p:nvPicPr>
            <p:cNvPr id="86" name="그림 85"/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0775" y="2518833"/>
              <a:ext cx="4213625" cy="37733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" name="직사각형 38"/>
            <p:cNvSpPr/>
            <p:nvPr/>
          </p:nvSpPr>
          <p:spPr>
            <a:xfrm>
              <a:off x="488108" y="2489047"/>
              <a:ext cx="4560142" cy="3818347"/>
            </a:xfrm>
            <a:prstGeom prst="rect">
              <a:avLst/>
            </a:prstGeom>
            <a:noFill/>
            <a:ln w="539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sp>
          <p:nvSpPr>
            <p:cNvPr id="70" name="Rectangle 28"/>
            <p:cNvSpPr>
              <a:spLocks noChangeArrowheads="1"/>
            </p:cNvSpPr>
            <p:nvPr/>
          </p:nvSpPr>
          <p:spPr bwMode="auto">
            <a:xfrm rot="5635845">
              <a:off x="2653496" y="-249091"/>
              <a:ext cx="346364" cy="1125107"/>
            </a:xfrm>
            <a:prstGeom prst="rect">
              <a:avLst/>
            </a:prstGeom>
            <a:solidFill>
              <a:schemeClr val="bg1">
                <a:alpha val="3803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CCC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latinLnBrk="1"/>
              <a:endParaRPr lang="en-GB" altLang="en-US" sz="27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0454209"/>
      </p:ext>
    </p:extLst>
  </p:cSld>
  <p:clrMapOvr>
    <a:masterClrMapping/>
  </p:clrMapOvr>
  <p:transition spd="slow">
    <p:push/>
    <p:sndAc>
      <p:stSnd>
        <p:snd r:embed="rId2" name="camera.wav"/>
      </p:stSnd>
    </p:sndAc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그림 26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1" name="직사각형 30"/>
          <p:cNvSpPr/>
          <p:nvPr/>
        </p:nvSpPr>
        <p:spPr>
          <a:xfrm>
            <a:off x="10748414" y="242964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F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11614892" y="227278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l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12525356" y="224064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a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13448552" y="213182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s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14391590" y="245912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h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10807700" y="2188577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o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11430674" y="2182127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l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12057950" y="2184969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e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52" name="직사각형 51"/>
          <p:cNvSpPr/>
          <p:nvPr/>
        </p:nvSpPr>
        <p:spPr>
          <a:xfrm>
            <a:off x="13288532" y="2201197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a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53" name="직사각형 52"/>
          <p:cNvSpPr/>
          <p:nvPr/>
        </p:nvSpPr>
        <p:spPr>
          <a:xfrm>
            <a:off x="14402780" y="2203581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c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54" name="직사각형 53"/>
          <p:cNvSpPr/>
          <p:nvPr/>
        </p:nvSpPr>
        <p:spPr>
          <a:xfrm>
            <a:off x="15089234" y="2204377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a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55" name="직사각형 54"/>
          <p:cNvSpPr/>
          <p:nvPr/>
        </p:nvSpPr>
        <p:spPr>
          <a:xfrm>
            <a:off x="15782696" y="2187485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r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9555536" y="2193485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S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10143974" y="2187035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t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grpSp>
        <p:nvGrpSpPr>
          <p:cNvPr id="83" name="그룹 82"/>
          <p:cNvGrpSpPr>
            <a:grpSpLocks noChangeAspect="1"/>
          </p:cNvGrpSpPr>
          <p:nvPr/>
        </p:nvGrpSpPr>
        <p:grpSpPr>
          <a:xfrm>
            <a:off x="8407616" y="4014266"/>
            <a:ext cx="9524980" cy="5503120"/>
            <a:chOff x="5895768" y="2472628"/>
            <a:chExt cx="6984985" cy="4035621"/>
          </a:xfrm>
        </p:grpSpPr>
        <p:pic>
          <p:nvPicPr>
            <p:cNvPr id="21" name="그림 20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5895768" y="2472628"/>
              <a:ext cx="6984985" cy="402235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22" name="그룹 21"/>
            <p:cNvGrpSpPr/>
            <p:nvPr/>
          </p:nvGrpSpPr>
          <p:grpSpPr>
            <a:xfrm>
              <a:off x="6000627" y="2926849"/>
              <a:ext cx="6678783" cy="3581400"/>
              <a:chOff x="6291126" y="3209201"/>
              <a:chExt cx="6678783" cy="3581400"/>
            </a:xfrm>
          </p:grpSpPr>
          <p:pic>
            <p:nvPicPr>
              <p:cNvPr id="18" name="그림 17"/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47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8487" t="12552" r="1" b="24963"/>
              <a:stretch/>
            </p:blipFill>
            <p:spPr>
              <a:xfrm>
                <a:off x="6291126" y="3209201"/>
                <a:ext cx="6678783" cy="3581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2" name="그림 81"/>
              <p:cNvPicPr>
                <a:picLocks noChangeAspect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6304054" y="3374838"/>
                <a:ext cx="2588056" cy="963497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3" name="그룹 2"/>
          <p:cNvGrpSpPr/>
          <p:nvPr/>
        </p:nvGrpSpPr>
        <p:grpSpPr>
          <a:xfrm>
            <a:off x="105854" y="204135"/>
            <a:ext cx="8056480" cy="9968571"/>
            <a:chOff x="70568" y="136089"/>
            <a:chExt cx="5370986" cy="6645713"/>
          </a:xfrm>
        </p:grpSpPr>
        <p:pic>
          <p:nvPicPr>
            <p:cNvPr id="57" name="그림 5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-555429" y="784819"/>
              <a:ext cx="6622980" cy="5370986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172940" y="223404"/>
              <a:ext cx="5185491" cy="1343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125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rPr>
                <a:t>WANTED</a:t>
              </a:r>
              <a:endParaRPr lang="ko-KR" altLang="en-US" sz="12500" dirty="0">
                <a:solidFill>
                  <a:prstClr val="black"/>
                </a:solidFill>
                <a:latin typeface="etiquette" panose="02000603000000000000" pitchFamily="50" charset="0"/>
                <a:ea typeface="맑은 고딕" panose="020B0503020000020004" pitchFamily="34" charset="-127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266588" y="1602644"/>
              <a:ext cx="5137111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60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rPr>
                <a:t>By the ZPD</a:t>
              </a:r>
              <a:endParaRPr lang="ko-KR" altLang="en-US" sz="6000" dirty="0">
                <a:solidFill>
                  <a:prstClr val="black"/>
                </a:solidFill>
                <a:latin typeface="etiquette" panose="02000603000000000000" pitchFamily="50" charset="0"/>
                <a:ea typeface="맑은 고딕" panose="020B0503020000020004" pitchFamily="34" charset="-127"/>
              </a:endParaRPr>
            </a:p>
          </p:txBody>
        </p:sp>
        <p:sp>
          <p:nvSpPr>
            <p:cNvPr id="72" name="직사각형 71"/>
            <p:cNvSpPr/>
            <p:nvPr/>
          </p:nvSpPr>
          <p:spPr>
            <a:xfrm>
              <a:off x="520920" y="2513216"/>
              <a:ext cx="4506960" cy="3762806"/>
            </a:xfrm>
            <a:prstGeom prst="rect">
              <a:avLst/>
            </a:prstGeom>
            <a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53975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pic>
          <p:nvPicPr>
            <p:cNvPr id="81" name="그림 80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93713" y1="95137" x2="96267" y2="57294"/>
                          <a14:backgroundMark x1="98428" y1="39535" x2="98428" y2="395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8946" y="2502306"/>
              <a:ext cx="4078981" cy="3790486"/>
            </a:xfrm>
            <a:prstGeom prst="rect">
              <a:avLst/>
            </a:prstGeom>
          </p:spPr>
        </p:pic>
        <p:sp>
          <p:nvSpPr>
            <p:cNvPr id="74" name="직사각형 73"/>
            <p:cNvSpPr/>
            <p:nvPr/>
          </p:nvSpPr>
          <p:spPr>
            <a:xfrm>
              <a:off x="488108" y="2489047"/>
              <a:ext cx="4560142" cy="3818347"/>
            </a:xfrm>
            <a:prstGeom prst="rect">
              <a:avLst/>
            </a:prstGeom>
            <a:noFill/>
            <a:ln w="539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sp>
          <p:nvSpPr>
            <p:cNvPr id="58" name="Rectangle 28"/>
            <p:cNvSpPr>
              <a:spLocks noChangeArrowheads="1"/>
            </p:cNvSpPr>
            <p:nvPr/>
          </p:nvSpPr>
          <p:spPr bwMode="auto">
            <a:xfrm rot="5187535">
              <a:off x="2560100" y="-253283"/>
              <a:ext cx="346364" cy="1125107"/>
            </a:xfrm>
            <a:prstGeom prst="rect">
              <a:avLst/>
            </a:prstGeom>
            <a:solidFill>
              <a:schemeClr val="bg1">
                <a:alpha val="3803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CCC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latinLnBrk="1"/>
              <a:endParaRPr lang="en-GB" altLang="en-US" sz="27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3979971"/>
      </p:ext>
    </p:extLst>
  </p:cSld>
  <p:clrMapOvr>
    <a:masterClrMapping/>
  </p:clrMapOvr>
  <p:transition spd="slow">
    <p:push/>
    <p:sndAc>
      <p:stSnd>
        <p:snd r:embed="rId2" name="camera.wav"/>
      </p:stSnd>
    </p:sndAc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44359D">
              <a:alpha val="6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4592" tIns="82296" rIns="164592" bIns="82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4" name="그림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0124" b="1391"/>
          <a:stretch/>
        </p:blipFill>
        <p:spPr>
          <a:xfrm>
            <a:off x="1328026" y="6136213"/>
            <a:ext cx="5771148" cy="2621422"/>
          </a:xfrm>
          <a:prstGeom prst="rect">
            <a:avLst/>
          </a:prstGeom>
          <a:effectLst>
            <a:glow rad="254000">
              <a:schemeClr val="bg1">
                <a:alpha val="80000"/>
              </a:schemeClr>
            </a:glow>
          </a:effectLst>
        </p:spPr>
      </p:pic>
      <p:grpSp>
        <p:nvGrpSpPr>
          <p:cNvPr id="5" name="그룹 5"/>
          <p:cNvGrpSpPr>
            <a:grpSpLocks noChangeAspect="1"/>
          </p:cNvGrpSpPr>
          <p:nvPr/>
        </p:nvGrpSpPr>
        <p:grpSpPr>
          <a:xfrm>
            <a:off x="3235622" y="1024547"/>
            <a:ext cx="2948640" cy="4122090"/>
            <a:chOff x="956410" y="0"/>
            <a:chExt cx="3776035" cy="5278763"/>
          </a:xfrm>
          <a:effectLst>
            <a:glow rad="254000">
              <a:schemeClr val="bg1">
                <a:alpha val="80000"/>
              </a:schemeClr>
            </a:glow>
          </a:effectLst>
        </p:grpSpPr>
        <p:pic>
          <p:nvPicPr>
            <p:cNvPr id="6" name="그림 20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18135" y="0"/>
              <a:ext cx="1914310" cy="4893232"/>
            </a:xfrm>
            <a:prstGeom prst="rect">
              <a:avLst/>
            </a:prstGeom>
            <a:effectLst>
              <a:innerShdw blurRad="139700" dist="139700" dir="2700000">
                <a:prstClr val="black">
                  <a:alpha val="32000"/>
                </a:prstClr>
              </a:innerShdw>
            </a:effectLst>
          </p:spPr>
        </p:pic>
        <p:pic>
          <p:nvPicPr>
            <p:cNvPr id="7" name="그림 10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57683" y="1321889"/>
              <a:ext cx="1809543" cy="2985086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그림 3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6410" y="3490838"/>
              <a:ext cx="2133600" cy="1787925"/>
            </a:xfrm>
            <a:prstGeom prst="rect">
              <a:avLst/>
            </a:prstGeom>
            <a:effectLst>
              <a:innerShdw blurRad="127000" dist="50800" dir="2700000">
                <a:srgbClr val="471129">
                  <a:alpha val="48000"/>
                </a:srgbClr>
              </a:innerShdw>
            </a:effectLst>
          </p:spPr>
        </p:pic>
      </p:grpSp>
      <p:sp>
        <p:nvSpPr>
          <p:cNvPr id="9" name="TextBox 8"/>
          <p:cNvSpPr txBox="1"/>
          <p:nvPr/>
        </p:nvSpPr>
        <p:spPr>
          <a:xfrm>
            <a:off x="-495148" y="927546"/>
            <a:ext cx="5495364" cy="26314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1371600" latinLnBrk="1"/>
            <a:r>
              <a:rPr lang="en-US" altLang="ko-KR" sz="8250" dirty="0"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50800" dir="2700000" algn="tl">
                    <a:srgbClr val="7B05DD"/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Minus points </a:t>
            </a:r>
            <a:endParaRPr lang="ko-KR" altLang="en-US" sz="8250" dirty="0">
              <a:gradFill>
                <a:gsLst>
                  <a:gs pos="0">
                    <a:srgbClr val="00EA54"/>
                  </a:gs>
                  <a:gs pos="88000">
                    <a:srgbClr val="00C3AB"/>
                  </a:gs>
                </a:gsLst>
                <a:lin ang="5400000" scaled="1"/>
              </a:gradFill>
              <a:effectLst>
                <a:outerShdw dist="50800" dir="2700000" algn="tl">
                  <a:srgbClr val="7B05DD"/>
                </a:outerShdw>
              </a:effectLst>
              <a:latin typeface="Britannic Bold"/>
              <a:ea typeface="HY견고딕" panose="02030600000101010101" pitchFamily="18" charset="-127"/>
              <a:cs typeface="Britannic Bol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3782" y="8564142"/>
            <a:ext cx="7519376" cy="14773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1371600" latinLnBrk="1"/>
            <a:r>
              <a:rPr lang="en-US" altLang="ko-KR" sz="9000" dirty="0"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50800" dir="2700000" algn="tl">
                    <a:srgbClr val="7B05DD"/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Swap points</a:t>
            </a:r>
            <a:endParaRPr lang="ko-KR" altLang="en-US" sz="9000" dirty="0">
              <a:gradFill>
                <a:gsLst>
                  <a:gs pos="0">
                    <a:srgbClr val="00EA54"/>
                  </a:gs>
                  <a:gs pos="88000">
                    <a:srgbClr val="00C3AB"/>
                  </a:gs>
                </a:gsLst>
                <a:lin ang="5400000" scaled="1"/>
              </a:gradFill>
              <a:effectLst>
                <a:outerShdw dist="50800" dir="2700000" algn="tl">
                  <a:srgbClr val="7B05DD"/>
                </a:outerShdw>
              </a:effectLst>
              <a:latin typeface="Britannic Bold"/>
              <a:ea typeface="HY견고딕" panose="02030600000101010101" pitchFamily="18" charset="-127"/>
              <a:cs typeface="Britannic Bold"/>
            </a:endParaRPr>
          </a:p>
        </p:txBody>
      </p:sp>
      <p:pic>
        <p:nvPicPr>
          <p:cNvPr id="11" name="그림 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328759">
            <a:off x="14332255" y="1770437"/>
            <a:ext cx="2712950" cy="3273562"/>
          </a:xfrm>
          <a:prstGeom prst="rect">
            <a:avLst/>
          </a:prstGeom>
          <a:effectLst>
            <a:glow rad="254000">
              <a:schemeClr val="bg1">
                <a:alpha val="80000"/>
              </a:schemeClr>
            </a:glow>
          </a:effectLst>
        </p:spPr>
      </p:pic>
      <p:pic>
        <p:nvPicPr>
          <p:cNvPr id="12" name="그림 21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578" b="81055" l="0" r="100000">
                        <a14:backgroundMark x1="68945" y1="47266" x2="68945" y2="47266"/>
                        <a14:backgroundMark x1="25195" y1="26172" x2="17773" y2="28320"/>
                        <a14:backgroundMark x1="37500" y1="25195" x2="35547" y2="24414"/>
                        <a14:backgroundMark x1="69922" y1="19727" x2="69922" y2="19727"/>
                        <a14:backgroundMark x1="19922" y1="28125" x2="14453" y2="30469"/>
                        <a14:backgroundMark x1="4102" y1="41406" x2="7617" y2="36523"/>
                        <a14:backgroundMark x1="72852" y1="50000" x2="72852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8988" b="18183"/>
          <a:stretch/>
        </p:blipFill>
        <p:spPr>
          <a:xfrm>
            <a:off x="10834363" y="6425441"/>
            <a:ext cx="3732242" cy="2344886"/>
          </a:xfrm>
          <a:prstGeom prst="rect">
            <a:avLst/>
          </a:prstGeom>
          <a:effectLst>
            <a:glow rad="254000">
              <a:schemeClr val="bg1">
                <a:alpha val="80000"/>
              </a:schemeClr>
            </a:glow>
          </a:effectLst>
        </p:spPr>
      </p:pic>
      <p:sp>
        <p:nvSpPr>
          <p:cNvPr id="14" name="TextBox 13"/>
          <p:cNvSpPr txBox="1"/>
          <p:nvPr/>
        </p:nvSpPr>
        <p:spPr>
          <a:xfrm>
            <a:off x="9303937" y="8717340"/>
            <a:ext cx="7923286" cy="14773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1371600" latinLnBrk="1"/>
            <a:r>
              <a:rPr lang="en-US" altLang="ko-KR" sz="9000" dirty="0"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50800" dir="2700000" algn="tl">
                    <a:srgbClr val="7B05DD"/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Steal</a:t>
            </a:r>
            <a:endParaRPr lang="ko-KR" altLang="en-US" sz="9000" dirty="0">
              <a:gradFill>
                <a:gsLst>
                  <a:gs pos="0">
                    <a:srgbClr val="00EA54"/>
                  </a:gs>
                  <a:gs pos="88000">
                    <a:srgbClr val="00C3AB"/>
                  </a:gs>
                </a:gsLst>
                <a:lin ang="5400000" scaled="1"/>
              </a:gradFill>
              <a:effectLst>
                <a:outerShdw dist="50800" dir="2700000" algn="tl">
                  <a:srgbClr val="7B05DD"/>
                </a:outerShdw>
              </a:effectLst>
              <a:latin typeface="Britannic Bold"/>
              <a:ea typeface="HY견고딕" panose="02030600000101010101" pitchFamily="18" charset="-127"/>
              <a:cs typeface="Britannic Bold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119188" y="4501862"/>
            <a:ext cx="2771500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1371600" latinLnBrk="1"/>
            <a:r>
              <a:rPr lang="en-US" altLang="ko-KR" sz="12000" b="1" dirty="0"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50800" dir="2700000" algn="tl">
                    <a:srgbClr val="7B05DD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</a:rPr>
              <a:t>+5</a:t>
            </a:r>
            <a:endParaRPr lang="ko-KR" altLang="en-US" sz="12000" b="1" dirty="0">
              <a:gradFill>
                <a:gsLst>
                  <a:gs pos="0">
                    <a:srgbClr val="00EA54"/>
                  </a:gs>
                  <a:gs pos="88000">
                    <a:srgbClr val="00C3AB"/>
                  </a:gs>
                </a:gsLst>
                <a:lin ang="5400000" scaled="1"/>
              </a:gradFill>
              <a:effectLst>
                <a:outerShdw dist="50800" dir="2700000" algn="tl">
                  <a:srgbClr val="7B05DD"/>
                </a:outerShdw>
              </a:effectLst>
              <a:latin typeface="한컴 바겐세일 B" panose="02020603020101020101" pitchFamily="18" charset="-127"/>
              <a:ea typeface="한컴 바겐세일 B" panose="02020603020101020101" pitchFamily="18" charset="-127"/>
              <a:cs typeface="Britannic Bold"/>
            </a:endParaRP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20056">
            <a:off x="8502293" y="-366170"/>
            <a:ext cx="5250434" cy="5278856"/>
          </a:xfrm>
          <a:prstGeom prst="rect">
            <a:avLst/>
          </a:prstGeom>
          <a:effectLst>
            <a:glow rad="228600">
              <a:schemeClr val="bg1">
                <a:alpha val="80000"/>
              </a:schemeClr>
            </a:glow>
          </a:effectLst>
        </p:spPr>
      </p:pic>
      <p:sp>
        <p:nvSpPr>
          <p:cNvPr id="15" name="TextBox 14"/>
          <p:cNvSpPr txBox="1"/>
          <p:nvPr/>
        </p:nvSpPr>
        <p:spPr>
          <a:xfrm>
            <a:off x="9144000" y="3207622"/>
            <a:ext cx="2771500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1371600" latinLnBrk="1"/>
            <a:r>
              <a:rPr lang="en-US" altLang="ko-KR" sz="10800" b="1" dirty="0"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50800" dir="2700000" algn="tl">
                    <a:srgbClr val="7B05DD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</a:rPr>
              <a:t>+1</a:t>
            </a:r>
            <a:endParaRPr lang="ko-KR" altLang="en-US" sz="10800" b="1" dirty="0">
              <a:gradFill>
                <a:gsLst>
                  <a:gs pos="0">
                    <a:srgbClr val="00EA54"/>
                  </a:gs>
                  <a:gs pos="88000">
                    <a:srgbClr val="00C3AB"/>
                  </a:gs>
                </a:gsLst>
                <a:lin ang="5400000" scaled="1"/>
              </a:gradFill>
              <a:effectLst>
                <a:outerShdw dist="50800" dir="2700000" algn="tl">
                  <a:srgbClr val="7B05DD"/>
                </a:outerShdw>
              </a:effectLst>
              <a:latin typeface="한컴 바겐세일 B" panose="02020603020101020101" pitchFamily="18" charset="-127"/>
              <a:ea typeface="한컴 바겐세일 B" panose="02020603020101020101" pitchFamily="18" charset="-127"/>
              <a:cs typeface="Britannic Bold"/>
            </a:endParaRPr>
          </a:p>
        </p:txBody>
      </p:sp>
    </p:spTree>
    <p:extLst>
      <p:ext uri="{BB962C8B-B14F-4D97-AF65-F5344CB8AC3E}">
        <p14:creationId xmlns:p14="http://schemas.microsoft.com/office/powerpoint/2010/main" val="33164201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382577" y="-445215"/>
            <a:ext cx="19983190" cy="13317794"/>
            <a:chOff x="-255054" y="-296813"/>
            <a:chExt cx="13322127" cy="8878529"/>
          </a:xfrm>
        </p:grpSpPr>
        <p:pic>
          <p:nvPicPr>
            <p:cNvPr id="3" name="그림 2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47019" t="1945" r="-1"/>
            <a:stretch/>
          </p:blipFill>
          <p:spPr>
            <a:xfrm>
              <a:off x="0" y="0"/>
              <a:ext cx="9652056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그림 3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395536">
              <a:off x="-204911" y="-139559"/>
              <a:ext cx="4306529" cy="7150711"/>
            </a:xfrm>
            <a:prstGeom prst="rect">
              <a:avLst/>
            </a:prstGeom>
          </p:spPr>
        </p:pic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395536">
              <a:off x="-255054" y="-128624"/>
              <a:ext cx="4984190" cy="6948506"/>
            </a:xfrm>
            <a:prstGeom prst="rect">
              <a:avLst/>
            </a:prstGeom>
          </p:spPr>
        </p:pic>
        <p:pic>
          <p:nvPicPr>
            <p:cNvPr id="6" name="그림 5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"/>
            <a:stretch/>
          </p:blipFill>
          <p:spPr>
            <a:xfrm rot="21443039">
              <a:off x="2619679" y="-296813"/>
              <a:ext cx="10447394" cy="8878529"/>
            </a:xfrm>
            <a:prstGeom prst="rect">
              <a:avLst/>
            </a:prstGeom>
            <a:scene3d>
              <a:camera prst="perspectiveContrastingLeftFacing"/>
              <a:lightRig rig="threePt" dir="t"/>
            </a:scene3d>
          </p:spPr>
        </p:pic>
        <p:pic>
          <p:nvPicPr>
            <p:cNvPr id="7" name="그림 6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03683" y="0"/>
              <a:ext cx="5698341" cy="6877244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173183" y="7131229"/>
            <a:ext cx="10332774" cy="274690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1371600" latinLnBrk="1"/>
            <a:r>
              <a:rPr lang="en-US" altLang="ko-KR" sz="17250" dirty="0">
                <a:ln>
                  <a:solidFill>
                    <a:srgbClr val="63DF96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50800" dir="2700000" algn="tl">
                    <a:srgbClr val="7B05DD"/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Let</a:t>
            </a:r>
            <a:r>
              <a:rPr lang="en-US" altLang="ko-KR" sz="17250" dirty="0">
                <a:ln>
                  <a:solidFill>
                    <a:srgbClr val="63DF96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50800" dir="2700000" algn="tl">
                    <a:srgbClr val="7B05DD"/>
                  </a:outerShdw>
                </a:effectLst>
                <a:latin typeface="Arial Black" panose="020B0A04020102020204" pitchFamily="34" charset="0"/>
                <a:ea typeface="맑은 고딕" panose="020B0503020000020004" pitchFamily="34" charset="-127"/>
              </a:rPr>
              <a:t>’</a:t>
            </a:r>
            <a:r>
              <a:rPr lang="en-US" altLang="ko-KR" sz="17250" dirty="0">
                <a:ln>
                  <a:solidFill>
                    <a:srgbClr val="63DF96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50800" dir="2700000" algn="tl">
                    <a:srgbClr val="7B05DD"/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s go</a:t>
            </a:r>
            <a:r>
              <a:rPr lang="en-US" altLang="ko-KR" sz="17250" dirty="0">
                <a:ln>
                  <a:solidFill>
                    <a:srgbClr val="63DF96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50800" dir="2700000" algn="tl">
                    <a:srgbClr val="7B05DD"/>
                  </a:outerShdw>
                </a:effectLst>
                <a:latin typeface="Arial Black"/>
                <a:ea typeface="HY견고딕" panose="02030600000101010101" pitchFamily="18" charset="-127"/>
                <a:cs typeface="Arial Black"/>
              </a:rPr>
              <a:t>!</a:t>
            </a:r>
            <a:endParaRPr lang="ko-KR" altLang="en-US" sz="17250" dirty="0">
              <a:ln>
                <a:solidFill>
                  <a:srgbClr val="63DF96"/>
                </a:solidFill>
              </a:ln>
              <a:gradFill>
                <a:gsLst>
                  <a:gs pos="0">
                    <a:srgbClr val="00EA54"/>
                  </a:gs>
                  <a:gs pos="88000">
                    <a:srgbClr val="00C3AB"/>
                  </a:gs>
                </a:gsLst>
                <a:lin ang="5400000" scaled="1"/>
              </a:gradFill>
              <a:effectLst>
                <a:outerShdw dist="50800" dir="2700000" algn="tl">
                  <a:srgbClr val="7B05DD"/>
                </a:outerShdw>
              </a:effectLst>
              <a:latin typeface="Arial Black"/>
              <a:ea typeface="HY견고딕" panose="02030600000101010101" pitchFamily="18" charset="-127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63364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125" r="406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" name="그룹 4"/>
          <p:cNvGrpSpPr>
            <a:grpSpLocks noChangeAspect="1"/>
          </p:cNvGrpSpPr>
          <p:nvPr/>
        </p:nvGrpSpPr>
        <p:grpSpPr>
          <a:xfrm>
            <a:off x="446814" y="410782"/>
            <a:ext cx="2078180" cy="2052892"/>
            <a:chOff x="5118655" y="2754063"/>
            <a:chExt cx="1523998" cy="1505455"/>
          </a:xfrm>
        </p:grpSpPr>
        <p:sp>
          <p:nvSpPr>
            <p:cNvPr id="6" name="타원 5"/>
            <p:cNvSpPr/>
            <p:nvPr/>
          </p:nvSpPr>
          <p:spPr>
            <a:xfrm>
              <a:off x="5123723" y="2754063"/>
              <a:ext cx="1505455" cy="150545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53975"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ln w="57150">
                  <a:noFill/>
                </a:ln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sp>
          <p:nvSpPr>
            <p:cNvPr id="7" name="타원 6"/>
            <p:cNvSpPr/>
            <p:nvPr/>
          </p:nvSpPr>
          <p:spPr>
            <a:xfrm>
              <a:off x="5146425" y="2772883"/>
              <a:ext cx="1476000" cy="1476000"/>
            </a:xfrm>
            <a:prstGeom prst="ellipse">
              <a:avLst/>
            </a:prstGeom>
            <a:solidFill>
              <a:schemeClr val="bg1"/>
            </a:solidFill>
            <a:ln w="539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ln w="57150">
                  <a:noFill/>
                </a:ln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pic>
          <p:nvPicPr>
            <p:cNvPr id="8" name="그림 7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18655" y="2776478"/>
              <a:ext cx="1523998" cy="1473109"/>
            </a:xfrm>
            <a:prstGeom prst="ellipse">
              <a:avLst/>
            </a:prstGeom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626895" y="2949985"/>
            <a:ext cx="2472426" cy="228656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hlinkClick r:id="rId9" action="ppaction://hlinksldjump"/>
          </p:cNvPr>
          <p:cNvSpPr txBox="1"/>
          <p:nvPr/>
        </p:nvSpPr>
        <p:spPr>
          <a:xfrm>
            <a:off x="2551733" y="3613166"/>
            <a:ext cx="2374630" cy="170816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 defTabSz="1371600" latinLnBrk="1"/>
            <a:r>
              <a:rPr lang="en-US" altLang="ko-KR" sz="10500" b="1" dirty="0">
                <a:ln>
                  <a:solidFill>
                    <a:prstClr val="white"/>
                  </a:solidFill>
                </a:ln>
                <a:solidFill>
                  <a:srgbClr val="761414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1</a:t>
            </a:r>
            <a:endParaRPr lang="ko-KR" altLang="en-US" sz="10500" b="1" dirty="0">
              <a:ln>
                <a:solidFill>
                  <a:prstClr val="white"/>
                </a:solidFill>
              </a:ln>
              <a:solidFill>
                <a:srgbClr val="761414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 panose="02000500000000000000" pitchFamily="2" charset="0"/>
              <a:ea typeface="맑은 고딕" panose="020B0503020000020004" pitchFamily="34" charset="-127"/>
            </a:endParaRPr>
          </a:p>
        </p:txBody>
      </p:sp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995769" y="2115589"/>
            <a:ext cx="2472426" cy="228656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hlinkClick r:id="rId11" action="ppaction://hlinksldjump"/>
          </p:cNvPr>
          <p:cNvSpPr txBox="1"/>
          <p:nvPr/>
        </p:nvSpPr>
        <p:spPr>
          <a:xfrm>
            <a:off x="6055801" y="2712920"/>
            <a:ext cx="2374630" cy="170816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 defTabSz="1371600" latinLnBrk="1"/>
            <a:r>
              <a:rPr lang="en-US" altLang="ko-KR" sz="10500" b="1" dirty="0">
                <a:ln>
                  <a:solidFill>
                    <a:prstClr val="white"/>
                  </a:solidFill>
                </a:ln>
                <a:solidFill>
                  <a:srgbClr val="761414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2</a:t>
            </a:r>
            <a:endParaRPr lang="ko-KR" altLang="en-US" sz="10500" b="1" dirty="0">
              <a:ln>
                <a:solidFill>
                  <a:prstClr val="white"/>
                </a:solidFill>
              </a:ln>
              <a:solidFill>
                <a:srgbClr val="761414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 panose="02000500000000000000" pitchFamily="2" charset="0"/>
              <a:ea typeface="맑은 고딕" panose="020B0503020000020004" pitchFamily="34" charset="-127"/>
            </a:endParaRPr>
          </a:p>
        </p:txBody>
      </p:sp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375719" y="2918303"/>
            <a:ext cx="2472426" cy="228656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hlinkClick r:id="rId13" action="ppaction://hlinksldjump"/>
          </p:cNvPr>
          <p:cNvSpPr txBox="1"/>
          <p:nvPr/>
        </p:nvSpPr>
        <p:spPr>
          <a:xfrm>
            <a:off x="9413483" y="3498732"/>
            <a:ext cx="2374630" cy="170816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 defTabSz="1371600" latinLnBrk="1"/>
            <a:r>
              <a:rPr lang="en-US" altLang="ko-KR" sz="10500" b="1" dirty="0">
                <a:ln>
                  <a:solidFill>
                    <a:prstClr val="white"/>
                  </a:solidFill>
                </a:ln>
                <a:solidFill>
                  <a:srgbClr val="761414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3</a:t>
            </a:r>
            <a:endParaRPr lang="ko-KR" altLang="en-US" sz="10500" b="1" dirty="0">
              <a:ln>
                <a:solidFill>
                  <a:prstClr val="white"/>
                </a:solidFill>
              </a:ln>
              <a:solidFill>
                <a:srgbClr val="761414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 panose="02000500000000000000" pitchFamily="2" charset="0"/>
              <a:ea typeface="맑은 고딕" panose="020B0503020000020004" pitchFamily="34" charset="-127"/>
            </a:endParaRPr>
          </a:p>
        </p:txBody>
      </p:sp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923621" y="2112417"/>
            <a:ext cx="2472426" cy="228656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hlinkClick r:id="rId15" action="ppaction://hlinksldjump"/>
          </p:cNvPr>
          <p:cNvSpPr txBox="1"/>
          <p:nvPr/>
        </p:nvSpPr>
        <p:spPr>
          <a:xfrm>
            <a:off x="13057875" y="2731316"/>
            <a:ext cx="2001478" cy="170816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 defTabSz="1371600" latinLnBrk="1"/>
            <a:r>
              <a:rPr lang="en-US" altLang="ko-KR" sz="10500" b="1" dirty="0">
                <a:ln>
                  <a:solidFill>
                    <a:prstClr val="white"/>
                  </a:solidFill>
                </a:ln>
                <a:solidFill>
                  <a:srgbClr val="761414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4</a:t>
            </a:r>
            <a:endParaRPr lang="ko-KR" altLang="en-US" sz="10500" b="1" dirty="0">
              <a:ln>
                <a:solidFill>
                  <a:prstClr val="white"/>
                </a:solidFill>
              </a:ln>
              <a:solidFill>
                <a:srgbClr val="761414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 panose="02000500000000000000" pitchFamily="2" charset="0"/>
              <a:ea typeface="맑은 고딕" panose="020B0503020000020004" pitchFamily="34" charset="-127"/>
            </a:endParaRPr>
          </a:p>
        </p:txBody>
      </p:sp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552883" y="6377468"/>
            <a:ext cx="2472426" cy="228656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hlinkClick r:id="rId17" action="ppaction://hlinksldjump"/>
          </p:cNvPr>
          <p:cNvSpPr txBox="1"/>
          <p:nvPr/>
        </p:nvSpPr>
        <p:spPr>
          <a:xfrm>
            <a:off x="2860584" y="7031125"/>
            <a:ext cx="1991592" cy="170816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 defTabSz="1371600" latinLnBrk="1"/>
            <a:r>
              <a:rPr lang="en-US" altLang="ko-KR" sz="10500" b="1" dirty="0">
                <a:ln>
                  <a:solidFill>
                    <a:prstClr val="white"/>
                  </a:solidFill>
                </a:ln>
                <a:solidFill>
                  <a:srgbClr val="761414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5</a:t>
            </a:r>
            <a:endParaRPr lang="ko-KR" altLang="en-US" sz="10500" b="1" dirty="0">
              <a:ln>
                <a:solidFill>
                  <a:prstClr val="white"/>
                </a:solidFill>
              </a:ln>
              <a:solidFill>
                <a:srgbClr val="761414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 panose="02000500000000000000" pitchFamily="2" charset="0"/>
              <a:ea typeface="맑은 고딕" panose="020B0503020000020004" pitchFamily="34" charset="-127"/>
            </a:endParaRPr>
          </a:p>
        </p:txBody>
      </p:sp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618102" y="7176474"/>
            <a:ext cx="2472426" cy="228656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hlinkClick r:id="rId19" action="ppaction://hlinksldjump"/>
          </p:cNvPr>
          <p:cNvSpPr txBox="1"/>
          <p:nvPr/>
        </p:nvSpPr>
        <p:spPr>
          <a:xfrm>
            <a:off x="6816345" y="7682349"/>
            <a:ext cx="2049384" cy="170816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 defTabSz="1371600" latinLnBrk="1"/>
            <a:r>
              <a:rPr lang="en-US" altLang="ko-KR" sz="10500" b="1" dirty="0">
                <a:ln>
                  <a:solidFill>
                    <a:prstClr val="white"/>
                  </a:solidFill>
                </a:ln>
                <a:solidFill>
                  <a:srgbClr val="761414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6</a:t>
            </a:r>
            <a:endParaRPr lang="ko-KR" altLang="en-US" sz="10500" b="1" dirty="0">
              <a:ln>
                <a:solidFill>
                  <a:prstClr val="white"/>
                </a:solidFill>
              </a:ln>
              <a:solidFill>
                <a:srgbClr val="761414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 panose="02000500000000000000" pitchFamily="2" charset="0"/>
              <a:ea typeface="맑은 고딕" panose="020B0503020000020004" pitchFamily="34" charset="-127"/>
            </a:endParaRPr>
          </a:p>
        </p:txBody>
      </p:sp>
      <p:pic>
        <p:nvPicPr>
          <p:cNvPr id="21" name="Picture 1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050618" y="6292030"/>
            <a:ext cx="2472426" cy="228656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hlinkClick r:id="rId20" action="ppaction://hlinksldjump"/>
          </p:cNvPr>
          <p:cNvSpPr txBox="1"/>
          <p:nvPr/>
        </p:nvSpPr>
        <p:spPr>
          <a:xfrm>
            <a:off x="10223777" y="6920505"/>
            <a:ext cx="2052112" cy="170816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 defTabSz="1371600" latinLnBrk="1"/>
            <a:r>
              <a:rPr lang="en-US" altLang="ko-KR" sz="10500" b="1" dirty="0">
                <a:ln>
                  <a:solidFill>
                    <a:prstClr val="white"/>
                  </a:solidFill>
                </a:ln>
                <a:solidFill>
                  <a:srgbClr val="761414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7</a:t>
            </a:r>
            <a:endParaRPr lang="ko-KR" altLang="en-US" sz="10500" b="1" dirty="0">
              <a:ln>
                <a:solidFill>
                  <a:prstClr val="white"/>
                </a:solidFill>
              </a:ln>
              <a:solidFill>
                <a:srgbClr val="761414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 panose="02000500000000000000" pitchFamily="2" charset="0"/>
              <a:ea typeface="맑은 고딕" panose="020B0503020000020004" pitchFamily="34" charset="-127"/>
            </a:endParaRPr>
          </a:p>
        </p:txBody>
      </p:sp>
      <p:pic>
        <p:nvPicPr>
          <p:cNvPr id="23" name="Picture 1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792200" y="7197768"/>
            <a:ext cx="2472426" cy="228656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hlinkClick r:id="rId21" action="ppaction://hlinksldjump"/>
          </p:cNvPr>
          <p:cNvSpPr txBox="1"/>
          <p:nvPr/>
        </p:nvSpPr>
        <p:spPr>
          <a:xfrm>
            <a:off x="13841994" y="7779267"/>
            <a:ext cx="2374630" cy="170816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 defTabSz="1371600" latinLnBrk="1"/>
            <a:r>
              <a:rPr lang="en-US" altLang="ko-KR" sz="10500" b="1" dirty="0">
                <a:ln>
                  <a:solidFill>
                    <a:prstClr val="white"/>
                  </a:solidFill>
                </a:ln>
                <a:solidFill>
                  <a:srgbClr val="761414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8</a:t>
            </a:r>
            <a:endParaRPr lang="ko-KR" altLang="en-US" sz="10500" b="1" dirty="0">
              <a:ln>
                <a:solidFill>
                  <a:prstClr val="white"/>
                </a:solidFill>
              </a:ln>
              <a:solidFill>
                <a:srgbClr val="761414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 panose="02000500000000000000" pitchFamily="2" charset="0"/>
              <a:ea typeface="맑은 고딕" panose="020B0503020000020004" pitchFamily="34" charset="-127"/>
            </a:endParaRPr>
          </a:p>
        </p:txBody>
      </p:sp>
      <p:sp>
        <p:nvSpPr>
          <p:cNvPr id="29" name="Notched Right Arrow 6">
            <a:hlinkClick r:id="rId22" action="ppaction://hlinksldjump"/>
          </p:cNvPr>
          <p:cNvSpPr/>
          <p:nvPr/>
        </p:nvSpPr>
        <p:spPr>
          <a:xfrm>
            <a:off x="17201379" y="9505445"/>
            <a:ext cx="930130" cy="663562"/>
          </a:xfrm>
          <a:prstGeom prst="notchedRightArrow">
            <a:avLst/>
          </a:prstGeom>
          <a:gradFill flip="none" rotWithShape="1">
            <a:gsLst>
              <a:gs pos="0">
                <a:srgbClr val="E6AB7A">
                  <a:alpha val="19000"/>
                </a:srgbClr>
              </a:gs>
              <a:gs pos="100000">
                <a:srgbClr val="9D3938">
                  <a:alpha val="20000"/>
                </a:srgbClr>
              </a:gs>
            </a:gsLst>
            <a:lin ang="0" scaled="1"/>
            <a:tileRect/>
          </a:gradFill>
          <a:ln w="3175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latinLnBrk="1"/>
            <a:endParaRPr lang="en-US" sz="5850" dirty="0">
              <a:solidFill>
                <a:srgbClr val="332EC4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/>
              <a:cs typeface="Zootopia JPosters.com.ar"/>
            </a:endParaRPr>
          </a:p>
        </p:txBody>
      </p:sp>
    </p:spTree>
    <p:extLst>
      <p:ext uri="{BB962C8B-B14F-4D97-AF65-F5344CB8AC3E}">
        <p14:creationId xmlns:p14="http://schemas.microsoft.com/office/powerpoint/2010/main" val="20552846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6" grpId="0"/>
      <p:bldP spid="18" grpId="0"/>
      <p:bldP spid="20" grpId="0"/>
      <p:bldP spid="22" grpId="0"/>
      <p:bldP spid="2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Office Tower Cliparts, Download Free Office Tower Cliparts png images,  Free ClipArts on Clipart Libr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696" y="1751338"/>
            <a:ext cx="5286375" cy="735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656417F-76E1-435E-9357-0FCC1EA0E259}"/>
              </a:ext>
            </a:extLst>
          </p:cNvPr>
          <p:cNvSpPr/>
          <p:nvPr/>
        </p:nvSpPr>
        <p:spPr>
          <a:xfrm>
            <a:off x="5638800" y="604149"/>
            <a:ext cx="2846602" cy="1600201"/>
          </a:xfrm>
          <a:prstGeom prst="rect">
            <a:avLst/>
          </a:prstGeom>
          <a:solidFill>
            <a:srgbClr val="DEE9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Queen Tower</a:t>
            </a:r>
          </a:p>
        </p:txBody>
      </p:sp>
      <p:sp>
        <p:nvSpPr>
          <p:cNvPr id="15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109771" y="114300"/>
            <a:ext cx="5286375" cy="2514600"/>
          </a:xfrm>
          <a:prstGeom prst="wedgeRoundRectCallout">
            <a:avLst>
              <a:gd name="adj1" fmla="val 32338"/>
              <a:gd name="adj2" fmla="val 7303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this tower?</a:t>
            </a:r>
          </a:p>
        </p:txBody>
      </p:sp>
      <p:sp>
        <p:nvSpPr>
          <p:cNvPr id="16" name="Speech Bubble: Rectangle with Corners Rounded 6">
            <a:extLst>
              <a:ext uri="{FF2B5EF4-FFF2-40B4-BE49-F238E27FC236}">
                <a16:creationId xmlns:a16="http://schemas.microsoft.com/office/drawing/2014/main" id="{C199CBF1-B447-41AF-83E8-00ACF3D13378}"/>
              </a:ext>
            </a:extLst>
          </p:cNvPr>
          <p:cNvSpPr/>
          <p:nvPr/>
        </p:nvSpPr>
        <p:spPr>
          <a:xfrm>
            <a:off x="12800165" y="1013562"/>
            <a:ext cx="5158040" cy="2263691"/>
          </a:xfrm>
          <a:prstGeom prst="wedgeRoundRectCallout">
            <a:avLst>
              <a:gd name="adj1" fmla="val -42378"/>
              <a:gd name="adj2" fmla="val 7537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No, I don’t.</a:t>
            </a:r>
          </a:p>
        </p:txBody>
      </p:sp>
      <p:pic>
        <p:nvPicPr>
          <p:cNvPr id="17" name="Picture 4" descr="Free Boy And Girl, Download Free Boy And Girl png images, Free ClipArts on  Clipart Library">
            <a:extLst>
              <a:ext uri="{FF2B5EF4-FFF2-40B4-BE49-F238E27FC236}">
                <a16:creationId xmlns:a16="http://schemas.microsoft.com/office/drawing/2014/main" id="{F02C188B-4605-43C5-BB08-220120BF8F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5943" l="16100" r="87900">
                        <a14:foregroundMark x1="23300" y1="10057" x2="28450" y2="17314"/>
                        <a14:foregroundMark x1="17700" y1="22800" x2="16100" y2="31429"/>
                        <a14:foregroundMark x1="27650" y1="23943" x2="25650" y2="29657"/>
                        <a14:foregroundMark x1="25450" y1="16857" x2="24400" y2="27429"/>
                        <a14:foregroundMark x1="24400" y1="27429" x2="24650" y2="28286"/>
                        <a14:foregroundMark x1="35050" y1="19371" x2="34850" y2="23714"/>
                        <a14:foregroundMark x1="37450" y1="19143" x2="38250" y2="20057"/>
                        <a14:foregroundMark x1="39250" y1="19371" x2="37850" y2="17314"/>
                        <a14:foregroundMark x1="32450" y1="30286" x2="30650" y2="33943"/>
                        <a14:foregroundMark x1="36450" y1="22343" x2="29950" y2="37486"/>
                        <a14:foregroundMark x1="29950" y1="37486" x2="29850" y2="38286"/>
                        <a14:foregroundMark x1="19900" y1="62457" x2="22500" y2="66571"/>
                        <a14:foregroundMark x1="26250" y1="85714" x2="27450" y2="91829"/>
                        <a14:foregroundMark x1="34250" y1="91143" x2="36850" y2="93657"/>
                        <a14:foregroundMark x1="37450" y1="93200" x2="28050" y2="94571"/>
                        <a14:foregroundMark x1="73150" y1="16857" x2="70350" y2="31200"/>
                        <a14:foregroundMark x1="66550" y1="16400" x2="60100" y2="25600"/>
                        <a14:foregroundMark x1="60100" y1="25600" x2="59750" y2="26914"/>
                        <a14:foregroundMark x1="65750" y1="13886" x2="71900" y2="14000"/>
                        <a14:foregroundMark x1="71900" y1="14000" x2="81800" y2="19257"/>
                        <a14:foregroundMark x1="81800" y1="19257" x2="83900" y2="34571"/>
                        <a14:foregroundMark x1="83900" y1="34571" x2="78750" y2="41657"/>
                        <a14:foregroundMark x1="78750" y1="41657" x2="71700" y2="47086"/>
                        <a14:foregroundMark x1="71700" y1="47086" x2="71000" y2="58457"/>
                        <a14:foregroundMark x1="71000" y1="58457" x2="75600" y2="70286"/>
                        <a14:foregroundMark x1="75600" y1="70286" x2="74750" y2="78857"/>
                        <a14:foregroundMark x1="78300" y1="50114" x2="72850" y2="41486"/>
                        <a14:foregroundMark x1="72850" y1="41486" x2="67050" y2="19029"/>
                        <a14:foregroundMark x1="67050" y1="19029" x2="60150" y2="18000"/>
                        <a14:foregroundMark x1="69150" y1="11371" x2="76200" y2="12057"/>
                        <a14:foregroundMark x1="76200" y1="12057" x2="82050" y2="15371"/>
                        <a14:foregroundMark x1="82050" y1="15371" x2="84700" y2="26457"/>
                        <a14:foregroundMark x1="81700" y1="12057" x2="84700" y2="18686"/>
                        <a14:foregroundMark x1="87900" y1="17086" x2="87900" y2="17086"/>
                        <a14:foregroundMark x1="35850" y1="13200" x2="22700" y2="19143"/>
                        <a14:foregroundMark x1="21900" y1="14343" x2="19100" y2="19829"/>
                        <a14:foregroundMark x1="39450" y1="11600" x2="39450" y2="11600"/>
                        <a14:foregroundMark x1="25250" y1="36686" x2="26050" y2="68400"/>
                        <a14:foregroundMark x1="37050" y1="45600" x2="37850" y2="49486"/>
                        <a14:foregroundMark x1="20500" y1="46057" x2="19500" y2="51714"/>
                        <a14:foregroundMark x1="25650" y1="70629" x2="25050" y2="80000"/>
                        <a14:foregroundMark x1="33250" y1="68629" x2="33450" y2="78171"/>
                        <a14:foregroundMark x1="32050" y1="84571" x2="32250" y2="88229"/>
                        <a14:foregroundMark x1="73350" y1="94114" x2="68550" y2="95943"/>
                        <a14:foregroundMark x1="68550" y1="95943" x2="68350" y2="95943"/>
                        <a14:foregroundMark x1="64150" y1="93429" x2="69350" y2="92971"/>
                        <a14:foregroundMark x1="74150" y1="23257" x2="73350" y2="28514"/>
                        <a14:foregroundMark x1="65150" y1="23943" x2="63350" y2="29886"/>
                        <a14:foregroundMark x1="74350" y1="23486" x2="72750" y2="32343"/>
                        <a14:foregroundMark x1="65750" y1="23714" x2="65150" y2="29886"/>
                        <a14:foregroundMark x1="65150" y1="29886" x2="65150" y2="29886"/>
                        <a14:foregroundMark x1="76300" y1="25314" x2="74150" y2="29657"/>
                        <a14:foregroundMark x1="82500" y1="12514" x2="82900" y2="18914"/>
                        <a14:foregroundMark x1="29050" y1="56971" x2="31250" y2="62457"/>
                        <a14:foregroundMark x1="35650" y1="24171" x2="36650" y2="26229"/>
                        <a14:foregroundMark x1="26450" y1="88229" x2="25650" y2="90457"/>
                        <a14:foregroundMark x1="16500" y1="19829" x2="16500" y2="24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53" t="6296" r="51944"/>
          <a:stretch/>
        </p:blipFill>
        <p:spPr bwMode="auto">
          <a:xfrm flipH="1">
            <a:off x="11125200" y="3695700"/>
            <a:ext cx="2292825" cy="557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heck marks - red cross icon simple - vector Stock Vector | Adobe Stock">
            <a:extLst>
              <a:ext uri="{FF2B5EF4-FFF2-40B4-BE49-F238E27FC236}">
                <a16:creationId xmlns:a16="http://schemas.microsoft.com/office/drawing/2014/main" id="{279794FF-76BA-4553-A721-6450A06BC6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4800" r="16400" b="16400"/>
          <a:stretch/>
        </p:blipFill>
        <p:spPr bwMode="auto">
          <a:xfrm>
            <a:off x="15120277" y="1275236"/>
            <a:ext cx="929114" cy="92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Cute boy and girl with happy face Stock Vector Image &amp; Art - Alamy">
            <a:extLst>
              <a:ext uri="{FF2B5EF4-FFF2-40B4-BE49-F238E27FC236}">
                <a16:creationId xmlns:a16="http://schemas.microsoft.com/office/drawing/2014/main" id="{8861FC31-A861-4964-8230-0B9EBD58F8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50" b="92188" l="6390" r="89457">
                        <a14:foregroundMark x1="11182" y1="10938" x2="36741" y2="5938"/>
                        <a14:foregroundMark x1="36741" y1="5938" x2="39297" y2="6250"/>
                        <a14:foregroundMark x1="52077" y1="34375" x2="45687" y2="44375"/>
                        <a14:foregroundMark x1="45687" y1="44375" x2="45687" y2="44688"/>
                        <a14:foregroundMark x1="32907" y1="42188" x2="26837" y2="48750"/>
                        <a14:foregroundMark x1="18530" y1="41250" x2="14058" y2="45313"/>
                        <a14:foregroundMark x1="14058" y1="45313" x2="6390" y2="57188"/>
                        <a14:foregroundMark x1="18211" y1="89688" x2="22684" y2="86563"/>
                        <a14:foregroundMark x1="39936" y1="89063" x2="33227" y2="84375"/>
                        <a14:foregroundMark x1="37061" y1="44063" x2="30032" y2="39688"/>
                        <a14:foregroundMark x1="7348" y1="7813" x2="8307" y2="27813"/>
                        <a14:foregroundMark x1="8307" y1="27813" x2="8307" y2="29063"/>
                        <a14:foregroundMark x1="23003" y1="1250" x2="23003" y2="1250"/>
                        <a14:foregroundMark x1="31310" y1="3750" x2="31310" y2="3750"/>
                        <a14:foregroundMark x1="43450" y1="25625" x2="43450" y2="25625"/>
                        <a14:foregroundMark x1="26518" y1="22188" x2="33227" y2="28438"/>
                        <a14:foregroundMark x1="16294" y1="22188" x2="23323" y2="31563"/>
                        <a14:foregroundMark x1="40256" y1="12188" x2="45048" y2="24063"/>
                        <a14:foregroundMark x1="22045" y1="51563" x2="20447" y2="60938"/>
                        <a14:foregroundMark x1="19489" y1="90313" x2="17572" y2="91250"/>
                        <a14:foregroundMark x1="35783" y1="88750" x2="38339" y2="90938"/>
                        <a14:foregroundMark x1="40256" y1="91563" x2="43131" y2="92188"/>
                        <a14:foregroundMark x1="36422" y1="91250" x2="33546" y2="89063"/>
                        <a14:foregroundMark x1="24281" y1="90938" x2="21086" y2="9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809" b="7614"/>
          <a:stretch/>
        </p:blipFill>
        <p:spPr bwMode="auto">
          <a:xfrm>
            <a:off x="3294008" y="3369956"/>
            <a:ext cx="2448701" cy="411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63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>
            <a:hlinkClick r:id="rId4" action="ppaction://hlinksldjump"/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9F2619">
                  <a:alpha val="44000"/>
                </a:srgbClr>
              </a:gs>
              <a:gs pos="100000">
                <a:srgbClr val="FFBC67">
                  <a:alpha val="44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4592" tIns="82296" rIns="164592" bIns="82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7" name="그림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85476">
            <a:off x="9791281" y="4796753"/>
            <a:ext cx="4339202" cy="4362690"/>
          </a:xfrm>
          <a:prstGeom prst="rect">
            <a:avLst/>
          </a:prstGeom>
          <a:effectLst>
            <a:glow rad="330200">
              <a:schemeClr val="bg1">
                <a:alpha val="93000"/>
              </a:schemeClr>
            </a:glow>
          </a:effectLst>
        </p:spPr>
      </p:pic>
      <p:pic>
        <p:nvPicPr>
          <p:cNvPr id="8" name="그림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85476">
            <a:off x="5381317" y="4718069"/>
            <a:ext cx="4339202" cy="4362690"/>
          </a:xfrm>
          <a:prstGeom prst="rect">
            <a:avLst/>
          </a:prstGeom>
          <a:effectLst>
            <a:glow rad="330200">
              <a:schemeClr val="bg1">
                <a:alpha val="93000"/>
              </a:schemeClr>
            </a:glow>
          </a:effectLst>
        </p:spPr>
      </p:pic>
      <p:pic>
        <p:nvPicPr>
          <p:cNvPr id="9" name="그림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85476">
            <a:off x="7624885" y="4744335"/>
            <a:ext cx="4339202" cy="4362690"/>
          </a:xfrm>
          <a:prstGeom prst="rect">
            <a:avLst/>
          </a:prstGeom>
          <a:effectLst>
            <a:glow rad="330200">
              <a:schemeClr val="bg1">
                <a:alpha val="93000"/>
              </a:schemeClr>
            </a:glow>
          </a:effectLst>
        </p:spPr>
      </p:pic>
      <p:grpSp>
        <p:nvGrpSpPr>
          <p:cNvPr id="12" name="그룹 11"/>
          <p:cNvGrpSpPr/>
          <p:nvPr/>
        </p:nvGrpSpPr>
        <p:grpSpPr>
          <a:xfrm>
            <a:off x="5878104" y="-552032"/>
            <a:ext cx="6583380" cy="5542588"/>
            <a:chOff x="4531104" y="-742975"/>
            <a:chExt cx="4388920" cy="3695059"/>
          </a:xfrm>
        </p:grpSpPr>
        <p:sp>
          <p:nvSpPr>
            <p:cNvPr id="13" name="TextBox 12"/>
            <p:cNvSpPr txBox="1"/>
            <p:nvPr/>
          </p:nvSpPr>
          <p:spPr>
            <a:xfrm>
              <a:off x="4531104" y="-648902"/>
              <a:ext cx="4388920" cy="3600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345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3</a:t>
              </a:r>
              <a:endParaRPr lang="ko-KR" altLang="en-US" sz="3450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531104" y="-742975"/>
              <a:ext cx="4328060" cy="36009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345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3</a:t>
              </a:r>
              <a:endParaRPr lang="ko-KR" altLang="en-US" sz="34500" b="1" dirty="0">
                <a:ln>
                  <a:solidFill>
                    <a:srgbClr val="DC7926"/>
                  </a:solidFill>
                </a:ln>
                <a:gradFill>
                  <a:gsLst>
                    <a:gs pos="0">
                      <a:srgbClr val="F8A224"/>
                    </a:gs>
                    <a:gs pos="100000">
                      <a:srgbClr val="AB2B1D"/>
                    </a:gs>
                  </a:gsLst>
                  <a:lin ang="5400000" scaled="1"/>
                </a:gradFill>
                <a:effectLst>
                  <a:outerShdw dist="63500" dir="3600000" algn="tl">
                    <a:srgbClr val="5F0F13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sp>
        <p:nvSpPr>
          <p:cNvPr id="4" name="액자 3"/>
          <p:cNvSpPr/>
          <p:nvPr/>
        </p:nvSpPr>
        <p:spPr>
          <a:xfrm>
            <a:off x="0" y="0"/>
            <a:ext cx="18288000" cy="10287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953623"/>
              </a:gs>
              <a:gs pos="100000">
                <a:srgbClr val="F4B94E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0" name="그림 9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1" r="9398"/>
          <a:stretch/>
        </p:blipFill>
        <p:spPr>
          <a:xfrm>
            <a:off x="520752" y="453669"/>
            <a:ext cx="4270700" cy="9733334"/>
          </a:xfrm>
          <a:prstGeom prst="rect">
            <a:avLst/>
          </a:prstGeom>
        </p:spPr>
      </p:pic>
      <p:sp>
        <p:nvSpPr>
          <p:cNvPr id="18" name="타원 10"/>
          <p:cNvSpPr/>
          <p:nvPr/>
        </p:nvSpPr>
        <p:spPr>
          <a:xfrm>
            <a:off x="14220631" y="9536182"/>
            <a:ext cx="2961410" cy="522256"/>
          </a:xfrm>
          <a:prstGeom prst="ellipse">
            <a:avLst/>
          </a:prstGeom>
          <a:solidFill>
            <a:srgbClr val="514F53">
              <a:alpha val="15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20" name="그림 1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66" t="-410" r="4665"/>
          <a:stretch/>
        </p:blipFill>
        <p:spPr>
          <a:xfrm>
            <a:off x="13829027" y="1750472"/>
            <a:ext cx="4430410" cy="85365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593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3"/>
          <p:cNvSpPr/>
          <p:nvPr/>
        </p:nvSpPr>
        <p:spPr>
          <a:xfrm>
            <a:off x="531000" y="342900"/>
            <a:ext cx="17226000" cy="1818388"/>
          </a:xfrm>
          <a:prstGeom prst="roundRect">
            <a:avLst/>
          </a:prstGeom>
          <a:solidFill>
            <a:srgbClr val="4E0B0E">
              <a:alpha val="80000"/>
            </a:srgbClr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r>
              <a:rPr lang="en-US" altLang="ko-KR" sz="72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live / Do / this / you / </a:t>
            </a:r>
            <a:r>
              <a:rPr lang="en-US" altLang="ko-KR" sz="7200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builing</a:t>
            </a:r>
            <a:r>
              <a:rPr lang="en-US" altLang="ko-KR" sz="72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 / in / ?</a:t>
            </a:r>
            <a:endParaRPr lang="ko-KR" altLang="en-US" sz="72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  <a:ea typeface="맑은 고딕" panose="020B0503020000020004" pitchFamily="34" charset="-127"/>
            </a:endParaRPr>
          </a:p>
        </p:txBody>
      </p:sp>
      <p:sp>
        <p:nvSpPr>
          <p:cNvPr id="4" name="모서리가 둥근 직사각형 4"/>
          <p:cNvSpPr/>
          <p:nvPr/>
        </p:nvSpPr>
        <p:spPr>
          <a:xfrm>
            <a:off x="2399100" y="8620124"/>
            <a:ext cx="13489800" cy="1666876"/>
          </a:xfrm>
          <a:prstGeom prst="round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5F0924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r>
              <a:rPr lang="en-US" altLang="ko-KR" sz="80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Do you live in this building?</a:t>
            </a:r>
            <a:endParaRPr lang="ko-KR" altLang="en-US" sz="80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Picture 2" descr="Architecture and Buildings Clipart-multistory apartment building">
            <a:extLst>
              <a:ext uri="{FF2B5EF4-FFF2-40B4-BE49-F238E27FC236}">
                <a16:creationId xmlns:a16="http://schemas.microsoft.com/office/drawing/2014/main" id="{1248C579-57BC-4569-91CE-C04A917A2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288" y="2853284"/>
            <a:ext cx="3954112" cy="526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03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-1"/>
            <a:ext cx="18318330" cy="10287002"/>
          </a:xfrm>
          <a:prstGeom prst="rect">
            <a:avLst/>
          </a:prstGeom>
        </p:spPr>
      </p:pic>
      <p:sp>
        <p:nvSpPr>
          <p:cNvPr id="3" name="Notched Right Arrow 2">
            <a:hlinkClick r:id="rId4" action="ppaction://hlinksldjump"/>
          </p:cNvPr>
          <p:cNvSpPr>
            <a:spLocks/>
          </p:cNvSpPr>
          <p:nvPr/>
        </p:nvSpPr>
        <p:spPr>
          <a:xfrm>
            <a:off x="11997237" y="8130020"/>
            <a:ext cx="3184450" cy="1828652"/>
          </a:xfrm>
          <a:prstGeom prst="notchedRightArrow">
            <a:avLst/>
          </a:prstGeom>
          <a:gradFill flip="none" rotWithShape="1">
            <a:gsLst>
              <a:gs pos="0">
                <a:srgbClr val="C34524"/>
              </a:gs>
              <a:gs pos="100000">
                <a:srgbClr val="FFC679"/>
              </a:gs>
            </a:gsLst>
            <a:lin ang="0" scaled="1"/>
            <a:tileRect/>
          </a:gradFill>
          <a:ln w="28575" cmpd="sng">
            <a:solidFill>
              <a:srgbClr val="4E0B0E"/>
            </a:solidFill>
          </a:ln>
          <a:effectLst>
            <a:outerShdw dist="63500" dir="2700000" algn="tl" rotWithShape="0">
              <a:srgbClr val="421213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 latinLnBrk="1"/>
            <a:r>
              <a:rPr lang="en-US" sz="4950" dirty="0">
                <a:solidFill>
                  <a:srgbClr val="360F10"/>
                </a:solidFill>
                <a:latin typeface="Zootopia JPosters.com.ar"/>
                <a:cs typeface="Zootopia JPosters.com.ar"/>
                <a:hlinkClick r:id="rId5" action="ppaction://hlinksldjump"/>
              </a:rPr>
              <a:t>Right</a:t>
            </a:r>
            <a:endParaRPr lang="en-US" sz="4950" dirty="0">
              <a:solidFill>
                <a:srgbClr val="360F10"/>
              </a:solidFill>
              <a:latin typeface="Zootopia JPosters.com.ar"/>
              <a:cs typeface="Zootopia JPosters.com.ar"/>
            </a:endParaRPr>
          </a:p>
        </p:txBody>
      </p:sp>
      <p:sp>
        <p:nvSpPr>
          <p:cNvPr id="4" name="Notched Right Arrow 3">
            <a:hlinkClick r:id="rId6" action="ppaction://hlinksldjump"/>
          </p:cNvPr>
          <p:cNvSpPr>
            <a:spLocks/>
          </p:cNvSpPr>
          <p:nvPr/>
        </p:nvSpPr>
        <p:spPr>
          <a:xfrm flipH="1">
            <a:off x="3232600" y="8129011"/>
            <a:ext cx="3132912" cy="1828274"/>
          </a:xfrm>
          <a:prstGeom prst="notchedRightArrow">
            <a:avLst/>
          </a:prstGeom>
          <a:gradFill flip="none" rotWithShape="1">
            <a:gsLst>
              <a:gs pos="0">
                <a:srgbClr val="C34524"/>
              </a:gs>
              <a:gs pos="100000">
                <a:srgbClr val="FFC679"/>
              </a:gs>
            </a:gsLst>
            <a:lin ang="0" scaled="1"/>
            <a:tileRect/>
          </a:gradFill>
          <a:ln w="28575" cmpd="sng">
            <a:solidFill>
              <a:srgbClr val="4E0B0E"/>
            </a:solidFill>
          </a:ln>
          <a:effectLst>
            <a:outerShdw dist="63500" dir="2700000" algn="tl" rotWithShape="0">
              <a:srgbClr val="421213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 latinLnBrk="1"/>
            <a:r>
              <a:rPr lang="en-US" sz="4950" dirty="0">
                <a:solidFill>
                  <a:srgbClr val="360F10"/>
                </a:solidFill>
                <a:latin typeface="Zootopia JPosters.com.ar"/>
                <a:cs typeface="Zootopia JPosters.com.ar"/>
              </a:rPr>
              <a:t>  </a:t>
            </a:r>
            <a:r>
              <a:rPr lang="en-US" sz="4950" dirty="0">
                <a:solidFill>
                  <a:srgbClr val="360F10"/>
                </a:solidFill>
                <a:latin typeface="Zootopia JPosters.com.ar"/>
                <a:cs typeface="Zootopia JPosters.com.ar"/>
                <a:hlinkClick r:id="rId7" action="ppaction://hlinksldjump"/>
              </a:rPr>
              <a:t>Left</a:t>
            </a:r>
            <a:endParaRPr lang="en-US" sz="4950" dirty="0">
              <a:solidFill>
                <a:srgbClr val="360F10"/>
              </a:solidFill>
              <a:latin typeface="Zootopia JPosters.com.ar"/>
              <a:cs typeface="Zootopia JPosters.com.ar"/>
            </a:endParaRPr>
          </a:p>
        </p:txBody>
      </p:sp>
      <p:grpSp>
        <p:nvGrpSpPr>
          <p:cNvPr id="5" name="그룹 2"/>
          <p:cNvGrpSpPr/>
          <p:nvPr/>
        </p:nvGrpSpPr>
        <p:grpSpPr>
          <a:xfrm>
            <a:off x="4048873" y="8"/>
            <a:ext cx="10190282" cy="2440327"/>
            <a:chOff x="2866077" y="1007911"/>
            <a:chExt cx="3385219" cy="2560721"/>
          </a:xfrm>
        </p:grpSpPr>
        <p:sp>
          <p:nvSpPr>
            <p:cNvPr id="6" name="TextBox 5"/>
            <p:cNvSpPr txBox="1"/>
            <p:nvPr/>
          </p:nvSpPr>
          <p:spPr>
            <a:xfrm>
              <a:off x="2866077" y="1049538"/>
              <a:ext cx="3385219" cy="2519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150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Choose</a:t>
              </a:r>
              <a:r>
                <a:rPr lang="en-US" altLang="ko-KR" sz="150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!</a:t>
              </a:r>
              <a:endParaRPr lang="ko-KR" altLang="en-US" sz="1500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Arial Black"/>
                <a:ea typeface="한컴 바겐세일 B" panose="02020603020101020101" pitchFamily="18" charset="-127"/>
                <a:cs typeface="Arial Black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914622" y="1007911"/>
              <a:ext cx="3269556" cy="251909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15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4E0B0E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Choose</a:t>
              </a:r>
              <a:r>
                <a:rPr lang="en-US" altLang="ko-KR" sz="15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4E0B0E"/>
                    </a:outerShd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!</a:t>
              </a:r>
              <a:endParaRPr lang="ko-KR" altLang="en-US" sz="15000" b="1" dirty="0">
                <a:ln>
                  <a:solidFill>
                    <a:srgbClr val="DC7926"/>
                  </a:solidFill>
                </a:ln>
                <a:gradFill>
                  <a:gsLst>
                    <a:gs pos="0">
                      <a:srgbClr val="F8A224"/>
                    </a:gs>
                    <a:gs pos="100000">
                      <a:srgbClr val="AB2B1D"/>
                    </a:gs>
                  </a:gsLst>
                  <a:lin ang="5400000" scaled="1"/>
                </a:gradFill>
                <a:effectLst>
                  <a:outerShdw dist="63500" dir="3600000" algn="tl">
                    <a:srgbClr val="4E0B0E"/>
                  </a:outerShdw>
                </a:effectLst>
                <a:latin typeface="Arial Black"/>
                <a:ea typeface="한컴 바겐세일 B" panose="02020603020101020101" pitchFamily="18" charset="-127"/>
                <a:cs typeface="Arial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989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>
            <a:hlinkClick r:id="rId4" action="ppaction://hlinksldjump"/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9F2619">
                  <a:alpha val="44000"/>
                </a:srgbClr>
              </a:gs>
              <a:gs pos="100000">
                <a:srgbClr val="FFBC67">
                  <a:alpha val="44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4592" tIns="82296" rIns="164592" bIns="82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4" name="액자 3"/>
          <p:cNvSpPr/>
          <p:nvPr/>
        </p:nvSpPr>
        <p:spPr>
          <a:xfrm>
            <a:off x="0" y="0"/>
            <a:ext cx="18288000" cy="10287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953623"/>
              </a:gs>
              <a:gs pos="100000">
                <a:srgbClr val="F4B94E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14220631" y="9536182"/>
            <a:ext cx="2961410" cy="522256"/>
          </a:xfrm>
          <a:prstGeom prst="ellipse">
            <a:avLst/>
          </a:prstGeom>
          <a:solidFill>
            <a:srgbClr val="A09DA4">
              <a:alpha val="48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0" name="그림 9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1" r="9398"/>
          <a:stretch/>
        </p:blipFill>
        <p:spPr>
          <a:xfrm>
            <a:off x="520752" y="453669"/>
            <a:ext cx="4270700" cy="9733334"/>
          </a:xfrm>
          <a:prstGeom prst="rect">
            <a:avLst/>
          </a:prstGeom>
        </p:spPr>
      </p:pic>
      <p:pic>
        <p:nvPicPr>
          <p:cNvPr id="14" name="그림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66" t="-410" r="4665"/>
          <a:stretch/>
        </p:blipFill>
        <p:spPr>
          <a:xfrm>
            <a:off x="13829027" y="1750472"/>
            <a:ext cx="4430410" cy="85365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그림 2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1165" y="6591744"/>
            <a:ext cx="4606414" cy="2894108"/>
          </a:xfrm>
          <a:prstGeom prst="rect">
            <a:avLst/>
          </a:prstGeom>
          <a:effectLst>
            <a:glow rad="342900">
              <a:schemeClr val="bg1">
                <a:alpha val="91000"/>
              </a:schemeClr>
            </a:glow>
          </a:effectLst>
        </p:spPr>
      </p:pic>
      <p:grpSp>
        <p:nvGrpSpPr>
          <p:cNvPr id="15" name="그룹 17"/>
          <p:cNvGrpSpPr/>
          <p:nvPr/>
        </p:nvGrpSpPr>
        <p:grpSpPr>
          <a:xfrm>
            <a:off x="7280651" y="2841823"/>
            <a:ext cx="4087762" cy="4019765"/>
            <a:chOff x="6755237" y="1727885"/>
            <a:chExt cx="2725174" cy="2679843"/>
          </a:xfrm>
        </p:grpSpPr>
        <p:sp>
          <p:nvSpPr>
            <p:cNvPr id="16" name="TextBox 15"/>
            <p:cNvSpPr txBox="1"/>
            <p:nvPr/>
          </p:nvSpPr>
          <p:spPr>
            <a:xfrm>
              <a:off x="6755237" y="1730072"/>
              <a:ext cx="2725174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255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2</a:t>
              </a:r>
              <a:endParaRPr lang="ko-KR" altLang="en-US" sz="2550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17" name="TextBox 16">
              <a:hlinkClick r:id="rId4" action="ppaction://hlinksldjump"/>
            </p:cNvPr>
            <p:cNvSpPr txBox="1"/>
            <p:nvPr/>
          </p:nvSpPr>
          <p:spPr>
            <a:xfrm>
              <a:off x="6894428" y="1727885"/>
              <a:ext cx="241292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25500" b="1" dirty="0">
                  <a:ln>
                    <a:solidFill>
                      <a:srgbClr val="E4702C"/>
                    </a:solidFill>
                  </a:ln>
                  <a:gradFill>
                    <a:gsLst>
                      <a:gs pos="0">
                        <a:srgbClr val="ED8E28"/>
                      </a:gs>
                      <a:gs pos="90000">
                        <a:srgbClr val="C54824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441214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2</a:t>
              </a:r>
              <a:endParaRPr lang="ko-KR" altLang="en-US" sz="25500" b="1" dirty="0">
                <a:ln>
                  <a:solidFill>
                    <a:srgbClr val="E4702C"/>
                  </a:solidFill>
                </a:ln>
                <a:gradFill>
                  <a:gsLst>
                    <a:gs pos="0">
                      <a:srgbClr val="ED8E28"/>
                    </a:gs>
                    <a:gs pos="90000">
                      <a:srgbClr val="C54824"/>
                    </a:gs>
                  </a:gsLst>
                  <a:lin ang="5400000" scaled="1"/>
                </a:gradFill>
                <a:effectLst>
                  <a:outerShdw dist="63500" dir="3600000" algn="tl">
                    <a:srgbClr val="441214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grpSp>
        <p:nvGrpSpPr>
          <p:cNvPr id="18" name="그룹 20"/>
          <p:cNvGrpSpPr/>
          <p:nvPr/>
        </p:nvGrpSpPr>
        <p:grpSpPr>
          <a:xfrm>
            <a:off x="3992329" y="1801705"/>
            <a:ext cx="10664410" cy="1866286"/>
            <a:chOff x="3180779" y="2539180"/>
            <a:chExt cx="4413020" cy="1244189"/>
          </a:xfrm>
        </p:grpSpPr>
        <p:sp>
          <p:nvSpPr>
            <p:cNvPr id="19" name="TextBox 18"/>
            <p:cNvSpPr txBox="1"/>
            <p:nvPr/>
          </p:nvSpPr>
          <p:spPr>
            <a:xfrm>
              <a:off x="3250652" y="2567653"/>
              <a:ext cx="4293528" cy="1215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1125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Winner steal</a:t>
              </a:r>
              <a:endParaRPr lang="ko-KR" altLang="en-US" sz="1125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Zootopia JPosters.com.ar" panose="02000500000000000000" pitchFamily="2" charset="0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20" name="TextBox 19">
              <a:hlinkClick r:id="rId4" action="ppaction://hlinksldjump"/>
            </p:cNvPr>
            <p:cNvSpPr txBox="1"/>
            <p:nvPr/>
          </p:nvSpPr>
          <p:spPr>
            <a:xfrm>
              <a:off x="3180779" y="2539180"/>
              <a:ext cx="4413020" cy="121571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11250" b="1" dirty="0">
                  <a:ln>
                    <a:solidFill>
                      <a:srgbClr val="E4702C"/>
                    </a:solidFill>
                  </a:ln>
                  <a:gradFill>
                    <a:gsLst>
                      <a:gs pos="0">
                        <a:srgbClr val="ED8E28"/>
                      </a:gs>
                      <a:gs pos="90000">
                        <a:srgbClr val="C54824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441214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Winner steal</a:t>
              </a:r>
              <a:endParaRPr lang="ko-KR" altLang="en-US" sz="11250" b="1" dirty="0">
                <a:ln>
                  <a:solidFill>
                    <a:srgbClr val="E4702C"/>
                  </a:solidFill>
                </a:ln>
                <a:gradFill>
                  <a:gsLst>
                    <a:gs pos="0">
                      <a:srgbClr val="ED8E28"/>
                    </a:gs>
                    <a:gs pos="90000">
                      <a:srgbClr val="C54824"/>
                    </a:gs>
                  </a:gsLst>
                  <a:lin ang="5400000" scaled="1"/>
                </a:gradFill>
                <a:effectLst>
                  <a:outerShdw dist="63500" dir="3600000" algn="tl">
                    <a:srgbClr val="441214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grpSp>
        <p:nvGrpSpPr>
          <p:cNvPr id="21" name="그룹 24"/>
          <p:cNvGrpSpPr/>
          <p:nvPr/>
        </p:nvGrpSpPr>
        <p:grpSpPr>
          <a:xfrm>
            <a:off x="2017015" y="540060"/>
            <a:ext cx="14615038" cy="1389587"/>
            <a:chOff x="2806331" y="982533"/>
            <a:chExt cx="4413020" cy="3364516"/>
          </a:xfrm>
        </p:grpSpPr>
        <p:sp>
          <p:nvSpPr>
            <p:cNvPr id="22" name="TextBox 21"/>
            <p:cNvSpPr txBox="1"/>
            <p:nvPr/>
          </p:nvSpPr>
          <p:spPr>
            <a:xfrm>
              <a:off x="2866077" y="1049543"/>
              <a:ext cx="4293528" cy="3297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825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Rock paper scissors</a:t>
              </a:r>
              <a:r>
                <a:rPr lang="en-US" altLang="ko-KR" sz="825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Arial Black" panose="020B0A04020102020204" pitchFamily="34" charset="0"/>
                  <a:ea typeface="한컴 바겐세일 B" panose="02020603020101020101" pitchFamily="18" charset="-127"/>
                </a:rPr>
                <a:t>...</a:t>
              </a:r>
              <a:endParaRPr lang="ko-KR" altLang="en-US" sz="825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Arial Black" panose="020B0A04020102020204" pitchFamily="34" charset="0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23" name="TextBox 22">
              <a:hlinkClick r:id="rId4" action="ppaction://hlinksldjump"/>
            </p:cNvPr>
            <p:cNvSpPr txBox="1"/>
            <p:nvPr/>
          </p:nvSpPr>
          <p:spPr>
            <a:xfrm>
              <a:off x="2806331" y="982533"/>
              <a:ext cx="4413020" cy="329750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8250" b="1" dirty="0">
                  <a:ln>
                    <a:solidFill>
                      <a:srgbClr val="E4702C"/>
                    </a:solidFill>
                  </a:ln>
                  <a:gradFill>
                    <a:gsLst>
                      <a:gs pos="0">
                        <a:srgbClr val="ED8E28"/>
                      </a:gs>
                      <a:gs pos="90000">
                        <a:srgbClr val="C54824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441214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Rock paper scissors </a:t>
              </a:r>
              <a:r>
                <a:rPr lang="en-US" altLang="ko-KR" sz="8250" b="1" dirty="0">
                  <a:ln>
                    <a:solidFill>
                      <a:srgbClr val="E4702C"/>
                    </a:solidFill>
                  </a:ln>
                  <a:gradFill>
                    <a:gsLst>
                      <a:gs pos="0">
                        <a:srgbClr val="ED8E28"/>
                      </a:gs>
                      <a:gs pos="90000">
                        <a:srgbClr val="C54824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441214"/>
                    </a:outerShdw>
                  </a:effectLst>
                  <a:latin typeface="Arial Black" panose="020B0A04020102020204" pitchFamily="34" charset="0"/>
                  <a:ea typeface="한컴 바겐세일 B" panose="02020603020101020101" pitchFamily="18" charset="-127"/>
                </a:rPr>
                <a:t>...</a:t>
              </a:r>
              <a:endParaRPr lang="ko-KR" altLang="en-US" sz="8250" b="1" dirty="0">
                <a:ln>
                  <a:solidFill>
                    <a:srgbClr val="E4702C"/>
                  </a:solidFill>
                </a:ln>
                <a:gradFill>
                  <a:gsLst>
                    <a:gs pos="0">
                      <a:srgbClr val="ED8E28"/>
                    </a:gs>
                    <a:gs pos="90000">
                      <a:srgbClr val="C54824"/>
                    </a:gs>
                  </a:gsLst>
                  <a:lin ang="5400000" scaled="1"/>
                </a:gradFill>
                <a:effectLst>
                  <a:outerShdw dist="63500" dir="3600000" algn="tl">
                    <a:srgbClr val="441214"/>
                  </a:outerShdw>
                </a:effectLst>
                <a:latin typeface="Arial Black" panose="020B0A04020102020204" pitchFamily="34" charset="0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024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457200" y="419100"/>
            <a:ext cx="17297400" cy="9525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5">
            <a:extLst>
              <a:ext uri="{FF2B5EF4-FFF2-40B4-BE49-F238E27FC236}">
                <a16:creationId xmlns:a16="http://schemas.microsoft.com/office/drawing/2014/main" id="{5DAC6AEF-58EA-4778-BC49-60E1C8D22391}"/>
              </a:ext>
            </a:extLst>
          </p:cNvPr>
          <p:cNvSpPr/>
          <p:nvPr/>
        </p:nvSpPr>
        <p:spPr>
          <a:xfrm>
            <a:off x="2958957" y="6362702"/>
            <a:ext cx="2961617" cy="2272968"/>
          </a:xfrm>
          <a:prstGeom prst="roundRect">
            <a:avLst/>
          </a:prstGeom>
          <a:noFill/>
          <a:ln w="38100" cap="flat" cmpd="sng" algn="ctr">
            <a:solidFill>
              <a:srgbClr val="FAB919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 dirty="0">
                <a:ln>
                  <a:noFill/>
                </a:ln>
                <a:solidFill>
                  <a:srgbClr val="FAB919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A</a:t>
            </a:r>
          </a:p>
        </p:txBody>
      </p:sp>
      <p:sp>
        <p:nvSpPr>
          <p:cNvPr id="15" name="Rectangle: Rounded Corners 10">
            <a:extLst>
              <a:ext uri="{FF2B5EF4-FFF2-40B4-BE49-F238E27FC236}">
                <a16:creationId xmlns:a16="http://schemas.microsoft.com/office/drawing/2014/main" id="{C2A9C94F-2419-45AC-9567-8F440AFE3C1A}"/>
              </a:ext>
            </a:extLst>
          </p:cNvPr>
          <p:cNvSpPr/>
          <p:nvPr/>
        </p:nvSpPr>
        <p:spPr>
          <a:xfrm>
            <a:off x="7924800" y="6362701"/>
            <a:ext cx="2961617" cy="2272969"/>
          </a:xfrm>
          <a:prstGeom prst="roundRect">
            <a:avLst/>
          </a:prstGeom>
          <a:noFill/>
          <a:ln w="38100" cap="flat" cmpd="sng" algn="ctr">
            <a:solidFill>
              <a:srgbClr val="85C5A7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 dirty="0">
                <a:ln>
                  <a:noFill/>
                </a:ln>
                <a:solidFill>
                  <a:srgbClr val="85C5A7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O</a:t>
            </a:r>
          </a:p>
        </p:txBody>
      </p:sp>
      <p:sp>
        <p:nvSpPr>
          <p:cNvPr id="16" name="Rectangle: Rounded Corners 13">
            <a:extLst>
              <a:ext uri="{FF2B5EF4-FFF2-40B4-BE49-F238E27FC236}">
                <a16:creationId xmlns:a16="http://schemas.microsoft.com/office/drawing/2014/main" id="{22A60C6C-CF76-4C4A-9152-0A9DEDB2D1A1}"/>
              </a:ext>
            </a:extLst>
          </p:cNvPr>
          <p:cNvSpPr/>
          <p:nvPr/>
        </p:nvSpPr>
        <p:spPr>
          <a:xfrm>
            <a:off x="12659383" y="6362700"/>
            <a:ext cx="2961617" cy="2272970"/>
          </a:xfrm>
          <a:prstGeom prst="roundRect">
            <a:avLst/>
          </a:prstGeom>
          <a:noFill/>
          <a:ln w="38100" cap="flat" cmpd="sng" algn="ctr">
            <a:solidFill>
              <a:srgbClr val="54BDCE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1500" kern="0" dirty="0">
                <a:solidFill>
                  <a:srgbClr val="54BDCE"/>
                </a:solidFill>
                <a:latin typeface="Comic Sans MS" panose="030F0702030302020204" pitchFamily="66" charset="0"/>
                <a:sym typeface="Arial"/>
              </a:rPr>
              <a:t>I</a:t>
            </a:r>
            <a:endParaRPr kumimoji="0" lang="en-US" sz="11500" b="0" i="0" u="none" strike="noStrike" kern="0" cap="none" spc="0" normalizeH="0" baseline="0" noProof="0" dirty="0">
              <a:ln>
                <a:noFill/>
              </a:ln>
              <a:solidFill>
                <a:srgbClr val="54BDCE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C23C89-D82A-4991-9136-E782FA1B1AFD}"/>
              </a:ext>
            </a:extLst>
          </p:cNvPr>
          <p:cNvSpPr txBox="1"/>
          <p:nvPr/>
        </p:nvSpPr>
        <p:spPr>
          <a:xfrm>
            <a:off x="3634574" y="8603040"/>
            <a:ext cx="9889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96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9F1ED5-FA45-408E-9384-E17ADF64F20C}"/>
              </a:ext>
            </a:extLst>
          </p:cNvPr>
          <p:cNvSpPr txBox="1"/>
          <p:nvPr/>
        </p:nvSpPr>
        <p:spPr>
          <a:xfrm>
            <a:off x="8964578" y="8594534"/>
            <a:ext cx="8982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96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1FFE42-46F7-4750-8D2E-35CC368D3FD8}"/>
              </a:ext>
            </a:extLst>
          </p:cNvPr>
          <p:cNvSpPr txBox="1"/>
          <p:nvPr/>
        </p:nvSpPr>
        <p:spPr>
          <a:xfrm>
            <a:off x="13670887" y="8531463"/>
            <a:ext cx="886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96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F9CBA3-D768-40E0-9FD6-F712D50ACA61}"/>
              </a:ext>
            </a:extLst>
          </p:cNvPr>
          <p:cNvSpPr txBox="1"/>
          <p:nvPr/>
        </p:nvSpPr>
        <p:spPr>
          <a:xfrm flipH="1">
            <a:off x="5250782" y="3695700"/>
            <a:ext cx="135865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3800" b="1" kern="0" dirty="0">
                <a:solidFill>
                  <a:srgbClr val="E63813"/>
                </a:solidFill>
                <a:latin typeface="Comic Sans MS" panose="030F0702030302020204" pitchFamily="66" charset="0"/>
                <a:cs typeface="Arial"/>
                <a:sym typeface="Arial"/>
              </a:rPr>
              <a:t>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2EDCB8-0815-6054-F989-3DC4D7E0D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1028700"/>
            <a:ext cx="8577679" cy="4276263"/>
          </a:xfrm>
          <a:prstGeom prst="rect">
            <a:avLst/>
          </a:prstGeom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678C08AE-88F7-44B7-99B0-606E4DFD74E2}"/>
              </a:ext>
            </a:extLst>
          </p:cNvPr>
          <p:cNvSpPr txBox="1">
            <a:spLocks/>
          </p:cNvSpPr>
          <p:nvPr/>
        </p:nvSpPr>
        <p:spPr>
          <a:xfrm>
            <a:off x="724349" y="540000"/>
            <a:ext cx="9638851" cy="20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What's the missing letter?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b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</a:br>
            <a:r>
              <a:rPr kumimoji="0" lang="en-US" sz="115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FL__T</a:t>
            </a:r>
            <a:endParaRPr kumimoji="0" lang="en-US" sz="8000" b="1" i="0" u="none" strike="noStrike" kern="0" cap="none" spc="0" normalizeH="0" baseline="0" noProof="0" dirty="0">
              <a:ln>
                <a:noFill/>
              </a:ln>
              <a:solidFill>
                <a:srgbClr val="413E3E"/>
              </a:solidFill>
              <a:effectLst/>
              <a:uLnTx/>
              <a:uFillTx/>
              <a:latin typeface="Comic Sans MS" panose="030F0702030302020204" pitchFamily="66" charset="0"/>
              <a:cs typeface="Amatic SC"/>
              <a:sym typeface="Amatic SC"/>
            </a:endParaRPr>
          </a:p>
        </p:txBody>
      </p:sp>
    </p:spTree>
    <p:extLst>
      <p:ext uri="{BB962C8B-B14F-4D97-AF65-F5344CB8AC3E}">
        <p14:creationId xmlns:p14="http://schemas.microsoft.com/office/powerpoint/2010/main" val="211904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/>
      <p:bldP spid="18" grpId="0"/>
      <p:bldP spid="19" grpId="0"/>
      <p:bldP spid="2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>
            <a:hlinkClick r:id="rId4" action="ppaction://hlinksldjump"/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9F2619">
                  <a:alpha val="44000"/>
                </a:srgbClr>
              </a:gs>
              <a:gs pos="100000">
                <a:srgbClr val="FFBC67">
                  <a:alpha val="44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4592" tIns="82296" rIns="164592" bIns="82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4" name="액자 3"/>
          <p:cNvSpPr/>
          <p:nvPr/>
        </p:nvSpPr>
        <p:spPr>
          <a:xfrm>
            <a:off x="0" y="0"/>
            <a:ext cx="18288000" cy="10287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953623"/>
              </a:gs>
              <a:gs pos="100000">
                <a:srgbClr val="F4B94E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3071232" y="739255"/>
            <a:ext cx="11972876" cy="3323987"/>
            <a:chOff x="2533252" y="-454948"/>
            <a:chExt cx="5378726" cy="7753838"/>
          </a:xfrm>
        </p:grpSpPr>
        <p:sp>
          <p:nvSpPr>
            <p:cNvPr id="8" name="TextBox 7"/>
            <p:cNvSpPr txBox="1"/>
            <p:nvPr/>
          </p:nvSpPr>
          <p:spPr>
            <a:xfrm>
              <a:off x="2628783" y="-454948"/>
              <a:ext cx="5283195" cy="7753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210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55600">
                      <a:prstClr val="white"/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Trade</a:t>
              </a:r>
              <a:endParaRPr lang="ko-KR" altLang="en-US" sz="21000" b="1" dirty="0">
                <a:ln>
                  <a:solidFill>
                    <a:prstClr val="white"/>
                  </a:solidFill>
                </a:ln>
                <a:noFill/>
                <a:effectLst>
                  <a:glow rad="355600">
                    <a:prstClr val="white"/>
                  </a:glow>
                </a:effectLst>
                <a:latin typeface="Zootopia JPosters.com.ar" panose="02000500000000000000" pitchFamily="2" charset="0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9" name="TextBox 8">
              <a:hlinkClick r:id="rId4" action="ppaction://hlinksldjump"/>
            </p:cNvPr>
            <p:cNvSpPr txBox="1"/>
            <p:nvPr/>
          </p:nvSpPr>
          <p:spPr>
            <a:xfrm>
              <a:off x="2533252" y="1371079"/>
              <a:ext cx="5233738" cy="495384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132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Swap points</a:t>
              </a:r>
              <a:endParaRPr lang="ko-KR" altLang="en-US" sz="13200" b="1" dirty="0">
                <a:ln>
                  <a:solidFill>
                    <a:srgbClr val="DC7926"/>
                  </a:solidFill>
                </a:ln>
                <a:gradFill>
                  <a:gsLst>
                    <a:gs pos="0">
                      <a:srgbClr val="F8A224"/>
                    </a:gs>
                    <a:gs pos="100000">
                      <a:srgbClr val="AB2B1D"/>
                    </a:gs>
                  </a:gsLst>
                  <a:lin ang="5400000" scaled="1"/>
                </a:gradFill>
                <a:effectLst>
                  <a:outerShdw dist="63500" dir="3600000" algn="tl">
                    <a:srgbClr val="5F0F13"/>
                  </a:outerShdw>
                </a:effectLst>
                <a:latin typeface="Zootopia JPosters.com.ar" panose="02000500000000000000" pitchFamily="2" charset="0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sp>
        <p:nvSpPr>
          <p:cNvPr id="11" name="타원 10"/>
          <p:cNvSpPr/>
          <p:nvPr/>
        </p:nvSpPr>
        <p:spPr>
          <a:xfrm>
            <a:off x="14220631" y="9536182"/>
            <a:ext cx="2961410" cy="522256"/>
          </a:xfrm>
          <a:prstGeom prst="ellipse">
            <a:avLst/>
          </a:prstGeom>
          <a:solidFill>
            <a:srgbClr val="A09DA4">
              <a:alpha val="48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2" name="그림 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0124" b="1391"/>
          <a:stretch/>
        </p:blipFill>
        <p:spPr>
          <a:xfrm>
            <a:off x="4919245" y="5320353"/>
            <a:ext cx="8449538" cy="3838022"/>
          </a:xfrm>
          <a:prstGeom prst="rect">
            <a:avLst/>
          </a:prstGeom>
          <a:effectLst>
            <a:glow rad="292100">
              <a:schemeClr val="bg1">
                <a:alpha val="91000"/>
              </a:schemeClr>
            </a:glow>
          </a:effectLst>
        </p:spPr>
      </p:pic>
      <p:pic>
        <p:nvPicPr>
          <p:cNvPr id="10" name="그림 9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1" r="9398"/>
          <a:stretch/>
        </p:blipFill>
        <p:spPr>
          <a:xfrm>
            <a:off x="520752" y="453669"/>
            <a:ext cx="4270700" cy="9733334"/>
          </a:xfrm>
          <a:prstGeom prst="rect">
            <a:avLst/>
          </a:prstGeom>
        </p:spPr>
      </p:pic>
      <p:pic>
        <p:nvPicPr>
          <p:cNvPr id="14" name="그림 1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66" t="-410" r="4665"/>
          <a:stretch/>
        </p:blipFill>
        <p:spPr>
          <a:xfrm>
            <a:off x="13829027" y="1750472"/>
            <a:ext cx="4430410" cy="85365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897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73FBD15-F1AC-4CFF-8C10-DAEF10F996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73" b="94599" l="9561" r="89406">
                        <a14:foregroundMark x1="47804" y1="6481" x2="47804" y2="6481"/>
                        <a14:foregroundMark x1="57364" y1="86111" x2="57364" y2="86111"/>
                        <a14:foregroundMark x1="63307" y1="92901" x2="63307" y2="92901"/>
                        <a14:foregroundMark x1="34625" y1="89815" x2="34625" y2="89815"/>
                        <a14:foregroundMark x1="27649" y1="94599" x2="27649" y2="945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92000" y="5295900"/>
            <a:ext cx="2742326" cy="4591801"/>
          </a:xfrm>
          <a:prstGeom prst="rect">
            <a:avLst/>
          </a:prstGeom>
        </p:spPr>
      </p:pic>
      <p:sp>
        <p:nvSpPr>
          <p:cNvPr id="10" name="Speech Bubble: Rectangle with Corners Rounded 5">
            <a:extLst>
              <a:ext uri="{FF2B5EF4-FFF2-40B4-BE49-F238E27FC236}">
                <a16:creationId xmlns:a16="http://schemas.microsoft.com/office/drawing/2014/main" id="{325DE071-CEFB-40AA-8EA1-40D8546EB3E5}"/>
              </a:ext>
            </a:extLst>
          </p:cNvPr>
          <p:cNvSpPr/>
          <p:nvPr/>
        </p:nvSpPr>
        <p:spPr>
          <a:xfrm>
            <a:off x="4572000" y="2616620"/>
            <a:ext cx="5861560" cy="2258059"/>
          </a:xfrm>
          <a:prstGeom prst="wedgeRoundRectCallout">
            <a:avLst>
              <a:gd name="adj1" fmla="val -29698"/>
              <a:gd name="adj2" fmla="val 7889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this building?</a:t>
            </a:r>
          </a:p>
        </p:txBody>
      </p:sp>
      <p:sp>
        <p:nvSpPr>
          <p:cNvPr id="11" name="Speech Bubble: Rectangle with Corners Rounded 6">
            <a:extLst>
              <a:ext uri="{FF2B5EF4-FFF2-40B4-BE49-F238E27FC236}">
                <a16:creationId xmlns:a16="http://schemas.microsoft.com/office/drawing/2014/main" id="{00BE118E-37C0-4638-933B-7E1831B685F4}"/>
              </a:ext>
            </a:extLst>
          </p:cNvPr>
          <p:cNvSpPr/>
          <p:nvPr/>
        </p:nvSpPr>
        <p:spPr>
          <a:xfrm>
            <a:off x="12792670" y="2400299"/>
            <a:ext cx="4303584" cy="2474379"/>
          </a:xfrm>
          <a:prstGeom prst="wedgeRoundRectCallout">
            <a:avLst>
              <a:gd name="adj1" fmla="val 2557"/>
              <a:gd name="adj2" fmla="val 7717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Yes, I do.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2A9FDEF-084D-4DB8-B7C3-01A0C0AECC93}"/>
              </a:ext>
            </a:extLst>
          </p:cNvPr>
          <p:cNvGrpSpPr/>
          <p:nvPr/>
        </p:nvGrpSpPr>
        <p:grpSpPr>
          <a:xfrm>
            <a:off x="-912825" y="251735"/>
            <a:ext cx="6408157" cy="9067800"/>
            <a:chOff x="12344400" y="847141"/>
            <a:chExt cx="6408157" cy="9067800"/>
          </a:xfrm>
        </p:grpSpPr>
        <p:pic>
          <p:nvPicPr>
            <p:cNvPr id="13" name="Picture 2" descr="Architecture and Buildings Clipart-multistory apartment building">
              <a:extLst>
                <a:ext uri="{FF2B5EF4-FFF2-40B4-BE49-F238E27FC236}">
                  <a16:creationId xmlns:a16="http://schemas.microsoft.com/office/drawing/2014/main" id="{45A04A7A-EAB3-42CA-BC11-106E4D176C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44400" y="1380541"/>
              <a:ext cx="6408157" cy="853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99220D5-E97F-47B5-95EF-8CC0A4538DC3}"/>
                </a:ext>
              </a:extLst>
            </p:cNvPr>
            <p:cNvSpPr/>
            <p:nvPr/>
          </p:nvSpPr>
          <p:spPr>
            <a:xfrm>
              <a:off x="14249400" y="847141"/>
              <a:ext cx="3048000" cy="1694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Queen Building</a:t>
              </a:r>
            </a:p>
          </p:txBody>
        </p:sp>
      </p:grpSp>
      <p:pic>
        <p:nvPicPr>
          <p:cNvPr id="15" name="Picture 4" descr="Young Girl Pointing Clipart: Aiming for Excellence and Aspiration">
            <a:extLst>
              <a:ext uri="{FF2B5EF4-FFF2-40B4-BE49-F238E27FC236}">
                <a16:creationId xmlns:a16="http://schemas.microsoft.com/office/drawing/2014/main" id="{4366DF4D-26B6-4672-AF64-8A732104D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50" b="94125" l="9937" r="90486">
                        <a14:foregroundMark x1="45877" y1="7750" x2="45877" y2="7750"/>
                        <a14:foregroundMark x1="55391" y1="90500" x2="55391" y2="90500"/>
                        <a14:foregroundMark x1="52008" y1="82125" x2="52008" y2="82125"/>
                        <a14:foregroundMark x1="26216" y1="94125" x2="26216" y2="94125"/>
                        <a14:foregroundMark x1="23679" y1="87750" x2="23679" y2="87750"/>
                        <a14:foregroundMark x1="41226" y1="19125" x2="41226" y2="19125"/>
                        <a14:foregroundMark x1="44186" y1="19875" x2="46300" y2="22125"/>
                        <a14:foregroundMark x1="56871" y1="19125" x2="60888" y2="22750"/>
                        <a14:foregroundMark x1="27696" y1="89250" x2="31290" y2="79750"/>
                        <a14:foregroundMark x1="90486" y1="18750" x2="90486" y2="18750"/>
                        <a14:foregroundMark x1="86469" y1="13125" x2="86469" y2="13125"/>
                        <a14:foregroundMark x1="74419" y1="38250" x2="74419" y2="38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2000" y="5600700"/>
            <a:ext cx="2649800" cy="448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Download Check Mark, Tick Mark, Check. Royalty-Free Vector Graphic - Pixabay">
            <a:extLst>
              <a:ext uri="{FF2B5EF4-FFF2-40B4-BE49-F238E27FC236}">
                <a16:creationId xmlns:a16="http://schemas.microsoft.com/office/drawing/2014/main" id="{C91F03C4-7B4D-40E9-910A-58F0540B9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7600" y="2616620"/>
            <a:ext cx="991203" cy="105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96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>
            <a:hlinkClick r:id="rId4" action="ppaction://hlinksldjump"/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9F2619">
                  <a:alpha val="44000"/>
                </a:srgbClr>
              </a:gs>
              <a:gs pos="100000">
                <a:srgbClr val="FFBC67">
                  <a:alpha val="44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4592" tIns="82296" rIns="164592" bIns="82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4" name="그림 1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98825">
            <a:off x="5871855" y="4480178"/>
            <a:ext cx="4773122" cy="4798960"/>
          </a:xfrm>
          <a:prstGeom prst="rect">
            <a:avLst/>
          </a:prstGeom>
          <a:effectLst>
            <a:glow rad="330200">
              <a:schemeClr val="bg1">
                <a:alpha val="93000"/>
              </a:schemeClr>
            </a:glow>
          </a:effectLst>
        </p:spPr>
      </p:pic>
      <p:pic>
        <p:nvPicPr>
          <p:cNvPr id="15" name="그림 1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83756">
            <a:off x="8279847" y="5149390"/>
            <a:ext cx="4773122" cy="4798960"/>
          </a:xfrm>
          <a:prstGeom prst="rect">
            <a:avLst/>
          </a:prstGeom>
          <a:effectLst>
            <a:glow rad="330200">
              <a:schemeClr val="bg1">
                <a:alpha val="93000"/>
              </a:schemeClr>
            </a:glow>
          </a:effectLst>
        </p:spPr>
      </p:pic>
      <p:grpSp>
        <p:nvGrpSpPr>
          <p:cNvPr id="13" name="그룹 12"/>
          <p:cNvGrpSpPr/>
          <p:nvPr/>
        </p:nvGrpSpPr>
        <p:grpSpPr>
          <a:xfrm>
            <a:off x="5826531" y="-441125"/>
            <a:ext cx="6634966" cy="5431682"/>
            <a:chOff x="4496713" y="-669037"/>
            <a:chExt cx="4423311" cy="3621121"/>
          </a:xfrm>
        </p:grpSpPr>
        <p:sp>
          <p:nvSpPr>
            <p:cNvPr id="16" name="TextBox 15"/>
            <p:cNvSpPr txBox="1"/>
            <p:nvPr/>
          </p:nvSpPr>
          <p:spPr>
            <a:xfrm>
              <a:off x="4531104" y="-648902"/>
              <a:ext cx="4388920" cy="3600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345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2</a:t>
              </a:r>
              <a:endParaRPr lang="ko-KR" altLang="en-US" sz="3450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17" name="TextBox 16">
              <a:hlinkClick r:id="rId4" action="ppaction://hlinksldjump"/>
            </p:cNvPr>
            <p:cNvSpPr txBox="1"/>
            <p:nvPr/>
          </p:nvSpPr>
          <p:spPr>
            <a:xfrm>
              <a:off x="4496713" y="-669037"/>
              <a:ext cx="4328060" cy="36009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345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2</a:t>
              </a:r>
              <a:endParaRPr lang="ko-KR" altLang="en-US" sz="34500" b="1" dirty="0">
                <a:ln>
                  <a:solidFill>
                    <a:srgbClr val="DC7926"/>
                  </a:solidFill>
                </a:ln>
                <a:gradFill>
                  <a:gsLst>
                    <a:gs pos="0">
                      <a:srgbClr val="F8A224"/>
                    </a:gs>
                    <a:gs pos="100000">
                      <a:srgbClr val="AB2B1D"/>
                    </a:gs>
                  </a:gsLst>
                  <a:lin ang="5400000" scaled="1"/>
                </a:gradFill>
                <a:effectLst>
                  <a:outerShdw dist="63500" dir="3600000" algn="tl">
                    <a:srgbClr val="5F0F13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sp>
        <p:nvSpPr>
          <p:cNvPr id="4" name="액자 3"/>
          <p:cNvSpPr/>
          <p:nvPr/>
        </p:nvSpPr>
        <p:spPr>
          <a:xfrm>
            <a:off x="0" y="0"/>
            <a:ext cx="18288000" cy="10287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953623"/>
              </a:gs>
              <a:gs pos="100000">
                <a:srgbClr val="F4B94E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0" name="그림 9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1" r="9398"/>
          <a:stretch/>
        </p:blipFill>
        <p:spPr>
          <a:xfrm>
            <a:off x="520752" y="453669"/>
            <a:ext cx="4270700" cy="9733334"/>
          </a:xfrm>
          <a:prstGeom prst="rect">
            <a:avLst/>
          </a:prstGeom>
        </p:spPr>
      </p:pic>
      <p:sp>
        <p:nvSpPr>
          <p:cNvPr id="12" name="타원 10"/>
          <p:cNvSpPr/>
          <p:nvPr/>
        </p:nvSpPr>
        <p:spPr>
          <a:xfrm>
            <a:off x="14220631" y="9536182"/>
            <a:ext cx="2961410" cy="522256"/>
          </a:xfrm>
          <a:prstGeom prst="ellipse">
            <a:avLst/>
          </a:prstGeom>
          <a:solidFill>
            <a:srgbClr val="514F53">
              <a:alpha val="15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8" name="그림 1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66" t="-410" r="4665"/>
          <a:stretch/>
        </p:blipFill>
        <p:spPr>
          <a:xfrm>
            <a:off x="13829027" y="1750472"/>
            <a:ext cx="4430410" cy="85365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8540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3"/>
          <p:cNvSpPr/>
          <p:nvPr/>
        </p:nvSpPr>
        <p:spPr>
          <a:xfrm>
            <a:off x="3846900" y="418987"/>
            <a:ext cx="9679800" cy="1514474"/>
          </a:xfrm>
          <a:prstGeom prst="roundRect">
            <a:avLst/>
          </a:prstGeom>
          <a:solidFill>
            <a:srgbClr val="4E0B0E">
              <a:alpha val="80000"/>
            </a:srgbClr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r>
              <a:rPr lang="en-US" altLang="ko-KR" sz="80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맑은 고딕" panose="020B0503020000020004" pitchFamily="34" charset="-127"/>
              </a:rPr>
              <a:t>I live in that ____.</a:t>
            </a:r>
            <a:endParaRPr lang="ko-KR" altLang="en-US" sz="80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  <a:ea typeface="맑은 고딕" panose="020B0503020000020004" pitchFamily="34" charset="-127"/>
            </a:endParaRPr>
          </a:p>
        </p:txBody>
      </p:sp>
      <p:sp>
        <p:nvSpPr>
          <p:cNvPr id="5" name="모서리가 둥근 직사각형 4">
            <a:hlinkClick r:id="rId2" action="ppaction://hlinksldjump"/>
            <a:extLst>
              <a:ext uri="{FF2B5EF4-FFF2-40B4-BE49-F238E27FC236}">
                <a16:creationId xmlns:a16="http://schemas.microsoft.com/office/drawing/2014/main" id="{EA69583D-9AD8-45EF-94F3-A39CDDA66845}"/>
              </a:ext>
            </a:extLst>
          </p:cNvPr>
          <p:cNvSpPr/>
          <p:nvPr/>
        </p:nvSpPr>
        <p:spPr>
          <a:xfrm>
            <a:off x="1105783" y="5764349"/>
            <a:ext cx="5380074" cy="173377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5F0924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r>
              <a:rPr lang="en-US" altLang="ko-KR" sz="8000" dirty="0">
                <a:solidFill>
                  <a:srgbClr val="5F092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맑은 고딕" panose="020B0503020000020004" pitchFamily="34" charset="-127"/>
              </a:rPr>
              <a:t>flat</a:t>
            </a:r>
            <a:endParaRPr lang="ko-KR" altLang="en-US" sz="8000" dirty="0">
              <a:solidFill>
                <a:srgbClr val="5F092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  <a:ea typeface="맑은 고딕" panose="020B0503020000020004" pitchFamily="34" charset="-127"/>
            </a:endParaRPr>
          </a:p>
        </p:txBody>
      </p:sp>
      <p:sp>
        <p:nvSpPr>
          <p:cNvPr id="6" name="모서리가 둥근 직사각형 4">
            <a:extLst>
              <a:ext uri="{FF2B5EF4-FFF2-40B4-BE49-F238E27FC236}">
                <a16:creationId xmlns:a16="http://schemas.microsoft.com/office/drawing/2014/main" id="{2AC9BA45-67E5-4E39-858B-39E05C649BEA}"/>
              </a:ext>
            </a:extLst>
          </p:cNvPr>
          <p:cNvSpPr/>
          <p:nvPr/>
        </p:nvSpPr>
        <p:spPr>
          <a:xfrm>
            <a:off x="1105783" y="3267105"/>
            <a:ext cx="5380074" cy="173377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5F0924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r>
              <a:rPr lang="en-US" altLang="ko-KR" sz="8000" dirty="0">
                <a:solidFill>
                  <a:srgbClr val="5F092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맑은 고딕" panose="020B0503020000020004" pitchFamily="34" charset="-127"/>
              </a:rPr>
              <a:t>house</a:t>
            </a:r>
            <a:endParaRPr lang="ko-KR" altLang="en-US" sz="8000" dirty="0">
              <a:solidFill>
                <a:srgbClr val="5F092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  <a:ea typeface="맑은 고딕" panose="020B0503020000020004" pitchFamily="34" charset="-127"/>
            </a:endParaRPr>
          </a:p>
        </p:txBody>
      </p:sp>
      <p:sp>
        <p:nvSpPr>
          <p:cNvPr id="7" name="모서리가 둥근 직사각형 4">
            <a:extLst>
              <a:ext uri="{FF2B5EF4-FFF2-40B4-BE49-F238E27FC236}">
                <a16:creationId xmlns:a16="http://schemas.microsoft.com/office/drawing/2014/main" id="{AC79A407-A06C-45A4-BACD-06F38812FD5E}"/>
              </a:ext>
            </a:extLst>
          </p:cNvPr>
          <p:cNvSpPr/>
          <p:nvPr/>
        </p:nvSpPr>
        <p:spPr>
          <a:xfrm>
            <a:off x="1105783" y="8134243"/>
            <a:ext cx="5380074" cy="173377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5F0924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r>
              <a:rPr lang="en-US" altLang="ko-KR" sz="8000" dirty="0">
                <a:solidFill>
                  <a:srgbClr val="5F092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맑은 고딕" panose="020B0503020000020004" pitchFamily="34" charset="-127"/>
              </a:rPr>
              <a:t>building</a:t>
            </a:r>
            <a:endParaRPr lang="ko-KR" altLang="en-US" sz="8000" dirty="0">
              <a:solidFill>
                <a:srgbClr val="5F092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  <a:ea typeface="맑은 고딕" panose="020B0503020000020004" pitchFamily="34" charset="-12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800" y="3771900"/>
            <a:ext cx="8596313" cy="533876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0" y="5764349"/>
            <a:ext cx="1219200" cy="67693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43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2" grpId="0" animBg="1"/>
      <p:bldP spid="12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>
            <a:hlinkClick r:id="rId4" action="ppaction://hlinksldjump"/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9F2619">
                  <a:alpha val="44000"/>
                </a:srgbClr>
              </a:gs>
              <a:gs pos="100000">
                <a:srgbClr val="FFBC67">
                  <a:alpha val="44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4592" tIns="82296" rIns="164592" bIns="82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3" name="그림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065289">
            <a:off x="6870814" y="5091100"/>
            <a:ext cx="4231624" cy="4254532"/>
          </a:xfrm>
          <a:prstGeom prst="rect">
            <a:avLst/>
          </a:prstGeom>
          <a:effectLst>
            <a:glow rad="330200">
              <a:schemeClr val="bg1">
                <a:alpha val="93000"/>
              </a:schemeClr>
            </a:glow>
          </a:effectLst>
        </p:spPr>
      </p:pic>
      <p:grpSp>
        <p:nvGrpSpPr>
          <p:cNvPr id="14" name="그룹 13"/>
          <p:cNvGrpSpPr/>
          <p:nvPr/>
        </p:nvGrpSpPr>
        <p:grpSpPr>
          <a:xfrm>
            <a:off x="5081719" y="-410923"/>
            <a:ext cx="7379766" cy="5401480"/>
            <a:chOff x="4000180" y="-648902"/>
            <a:chExt cx="4919844" cy="3600986"/>
          </a:xfrm>
        </p:grpSpPr>
        <p:sp>
          <p:nvSpPr>
            <p:cNvPr id="15" name="TextBox 14"/>
            <p:cNvSpPr txBox="1"/>
            <p:nvPr/>
          </p:nvSpPr>
          <p:spPr>
            <a:xfrm>
              <a:off x="4531104" y="-648902"/>
              <a:ext cx="4388920" cy="3600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345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4</a:t>
              </a:r>
              <a:endParaRPr lang="ko-KR" altLang="en-US" sz="3450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16" name="TextBox 15">
              <a:hlinkClick r:id="rId4" action="ppaction://hlinksldjump"/>
            </p:cNvPr>
            <p:cNvSpPr txBox="1"/>
            <p:nvPr/>
          </p:nvSpPr>
          <p:spPr>
            <a:xfrm>
              <a:off x="4000180" y="77698"/>
              <a:ext cx="4328060" cy="252376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208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24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1</a:t>
              </a:r>
              <a:endParaRPr lang="ko-KR" altLang="en-US" sz="24000" b="1" dirty="0">
                <a:ln>
                  <a:solidFill>
                    <a:srgbClr val="DC7926"/>
                  </a:solidFill>
                </a:ln>
                <a:gradFill>
                  <a:gsLst>
                    <a:gs pos="0">
                      <a:srgbClr val="F8A224"/>
                    </a:gs>
                    <a:gs pos="100000">
                      <a:srgbClr val="AB2B1D"/>
                    </a:gs>
                  </a:gsLst>
                  <a:lin ang="5400000" scaled="1"/>
                </a:gradFill>
                <a:effectLst>
                  <a:outerShdw dist="63500" dir="3600000" algn="tl">
                    <a:srgbClr val="5F0F13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sp>
        <p:nvSpPr>
          <p:cNvPr id="4" name="액자 3"/>
          <p:cNvSpPr/>
          <p:nvPr/>
        </p:nvSpPr>
        <p:spPr>
          <a:xfrm>
            <a:off x="0" y="0"/>
            <a:ext cx="18288000" cy="10287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953623"/>
              </a:gs>
              <a:gs pos="100000">
                <a:srgbClr val="F4B94E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0" name="그림 9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1" r="9398"/>
          <a:stretch/>
        </p:blipFill>
        <p:spPr>
          <a:xfrm>
            <a:off x="520752" y="453669"/>
            <a:ext cx="4270700" cy="9733334"/>
          </a:xfrm>
          <a:prstGeom prst="rect">
            <a:avLst/>
          </a:prstGeom>
        </p:spPr>
      </p:pic>
      <p:sp>
        <p:nvSpPr>
          <p:cNvPr id="17" name="타원 10"/>
          <p:cNvSpPr/>
          <p:nvPr/>
        </p:nvSpPr>
        <p:spPr>
          <a:xfrm>
            <a:off x="14220631" y="9536182"/>
            <a:ext cx="2961410" cy="522256"/>
          </a:xfrm>
          <a:prstGeom prst="ellipse">
            <a:avLst/>
          </a:prstGeom>
          <a:solidFill>
            <a:srgbClr val="514F53">
              <a:alpha val="15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8" name="그림 1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66" t="-410" r="4665"/>
          <a:stretch/>
        </p:blipFill>
        <p:spPr>
          <a:xfrm>
            <a:off x="13829027" y="1750472"/>
            <a:ext cx="4430410" cy="85365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041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3"/>
          <p:cNvSpPr/>
          <p:nvPr/>
        </p:nvSpPr>
        <p:spPr>
          <a:xfrm>
            <a:off x="4038600" y="478430"/>
            <a:ext cx="10594200" cy="1436233"/>
          </a:xfrm>
          <a:prstGeom prst="roundRect">
            <a:avLst/>
          </a:prstGeom>
          <a:solidFill>
            <a:srgbClr val="4E0B0E">
              <a:alpha val="80000"/>
            </a:srgbClr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r>
              <a:rPr lang="en-GB" altLang="ko-KR" sz="675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Do you live in that ________? </a:t>
            </a:r>
            <a:endParaRPr lang="ko-KR" altLang="en-US" sz="675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Zootopia JPosters.com.ar" panose="02000500000000000000" pitchFamily="2" charset="0"/>
              <a:ea typeface="맑은 고딕" panose="020B0503020000020004" pitchFamily="34" charset="-127"/>
            </a:endParaRPr>
          </a:p>
        </p:txBody>
      </p:sp>
      <p:sp>
        <p:nvSpPr>
          <p:cNvPr id="4" name="모서리가 둥근 직사각형 4"/>
          <p:cNvSpPr/>
          <p:nvPr/>
        </p:nvSpPr>
        <p:spPr>
          <a:xfrm>
            <a:off x="6629400" y="8629375"/>
            <a:ext cx="3764350" cy="1286011"/>
          </a:xfrm>
          <a:prstGeom prst="round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5F0924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r>
              <a:rPr lang="en-US" altLang="ko-KR" sz="9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house</a:t>
            </a:r>
            <a:endParaRPr lang="ko-KR" altLang="en-US" sz="96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Extra Bold" panose="02060903040505020403" pitchFamily="18" charset="0"/>
              <a:ea typeface="맑은 고딕" panose="020B0503020000020004" pitchFamily="34" charset="-127"/>
            </a:endParaRPr>
          </a:p>
        </p:txBody>
      </p:sp>
      <p:pic>
        <p:nvPicPr>
          <p:cNvPr id="7" name="Picture 2" descr="Houses Clipart Images - Free Download on Freepik">
            <a:extLst>
              <a:ext uri="{FF2B5EF4-FFF2-40B4-BE49-F238E27FC236}">
                <a16:creationId xmlns:a16="http://schemas.microsoft.com/office/drawing/2014/main" id="{318505FD-CB04-4CED-BC9D-813A19CB3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064885"/>
            <a:ext cx="7547616" cy="641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67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" y="0"/>
            <a:ext cx="18333834" cy="10287000"/>
          </a:xfrm>
          <a:prstGeom prst="rect">
            <a:avLst/>
          </a:prstGeom>
        </p:spPr>
      </p:pic>
      <p:grpSp>
        <p:nvGrpSpPr>
          <p:cNvPr id="3" name="그룹 2"/>
          <p:cNvGrpSpPr/>
          <p:nvPr/>
        </p:nvGrpSpPr>
        <p:grpSpPr>
          <a:xfrm>
            <a:off x="831278" y="142881"/>
            <a:ext cx="16625452" cy="2299513"/>
            <a:chOff x="2797258" y="1034563"/>
            <a:chExt cx="4413020" cy="2412955"/>
          </a:xfrm>
        </p:grpSpPr>
        <p:sp>
          <p:nvSpPr>
            <p:cNvPr id="4" name="TextBox 3"/>
            <p:cNvSpPr txBox="1"/>
            <p:nvPr/>
          </p:nvSpPr>
          <p:spPr>
            <a:xfrm>
              <a:off x="2866077" y="1049539"/>
              <a:ext cx="4293528" cy="2397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1425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Go inside</a:t>
              </a:r>
              <a:r>
                <a:rPr lang="en-US" altLang="ko-KR" sz="1425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?</a:t>
              </a:r>
              <a:endParaRPr lang="ko-KR" altLang="en-US" sz="1425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Arial Black"/>
                <a:ea typeface="한컴 바겐세일 B" panose="02020603020101020101" pitchFamily="18" charset="-127"/>
                <a:cs typeface="Arial Black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797258" y="1034563"/>
              <a:ext cx="4413020" cy="239797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1425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FA422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4E0B0E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Go inside</a:t>
              </a:r>
              <a:r>
                <a:rPr lang="en-US" altLang="ko-KR" sz="1425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FA422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4E0B0E"/>
                    </a:outerShd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?</a:t>
              </a:r>
              <a:endParaRPr lang="ko-KR" altLang="en-US" sz="14250" b="1" dirty="0">
                <a:ln>
                  <a:solidFill>
                    <a:srgbClr val="DC7926"/>
                  </a:solidFill>
                </a:ln>
                <a:gradFill>
                  <a:gsLst>
                    <a:gs pos="0">
                      <a:srgbClr val="FFA422"/>
                    </a:gs>
                    <a:gs pos="100000">
                      <a:srgbClr val="AB2B1D"/>
                    </a:gs>
                  </a:gsLst>
                  <a:lin ang="5400000" scaled="1"/>
                </a:gradFill>
                <a:effectLst>
                  <a:outerShdw dist="63500" dir="3600000" algn="tl">
                    <a:srgbClr val="4E0B0E"/>
                  </a:outerShdw>
                </a:effectLst>
                <a:latin typeface="Arial Black"/>
                <a:ea typeface="한컴 바겐세일 B" panose="02020603020101020101" pitchFamily="18" charset="-127"/>
                <a:cs typeface="Arial Black"/>
              </a:endParaRPr>
            </a:p>
          </p:txBody>
        </p:sp>
      </p:grpSp>
      <p:sp>
        <p:nvSpPr>
          <p:cNvPr id="6" name="Notched Right Arrow 5">
            <a:hlinkClick r:id="rId4" action="ppaction://hlinksldjump"/>
          </p:cNvPr>
          <p:cNvSpPr>
            <a:spLocks noChangeAspect="1"/>
          </p:cNvSpPr>
          <p:nvPr/>
        </p:nvSpPr>
        <p:spPr>
          <a:xfrm rot="1200886">
            <a:off x="5757564" y="4406791"/>
            <a:ext cx="3085628" cy="2290790"/>
          </a:xfrm>
          <a:prstGeom prst="notchedRightArrow">
            <a:avLst/>
          </a:prstGeom>
          <a:gradFill flip="none" rotWithShape="1">
            <a:gsLst>
              <a:gs pos="0">
                <a:srgbClr val="C34524"/>
              </a:gs>
              <a:gs pos="100000">
                <a:srgbClr val="FFC679"/>
              </a:gs>
            </a:gsLst>
            <a:lin ang="0" scaled="1"/>
            <a:tileRect/>
          </a:gradFill>
          <a:ln w="19050" cmpd="sng">
            <a:solidFill>
              <a:srgbClr val="4E0B0E"/>
            </a:solidFill>
          </a:ln>
          <a:effectLst>
            <a:outerShdw dist="63500" dir="2700000" algn="tl" rotWithShape="0">
              <a:srgbClr val="421213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r>
              <a:rPr lang="en-US" sz="5850" dirty="0">
                <a:solidFill>
                  <a:srgbClr val="360F10"/>
                </a:solidFill>
                <a:latin typeface="Zootopia JPosters.com.ar"/>
                <a:cs typeface="Zootopia JPosters.com.ar"/>
              </a:rPr>
              <a:t>Yes</a:t>
            </a:r>
          </a:p>
        </p:txBody>
      </p:sp>
      <p:sp>
        <p:nvSpPr>
          <p:cNvPr id="9" name="Notched Right Arrow 8">
            <a:hlinkClick r:id="rId5" action="ppaction://hlinksldjump"/>
          </p:cNvPr>
          <p:cNvSpPr>
            <a:spLocks noChangeAspect="1"/>
          </p:cNvSpPr>
          <p:nvPr/>
        </p:nvSpPr>
        <p:spPr>
          <a:xfrm flipH="1">
            <a:off x="455623" y="7721619"/>
            <a:ext cx="2998790" cy="2173714"/>
          </a:xfrm>
          <a:prstGeom prst="notchedRightArrow">
            <a:avLst/>
          </a:prstGeom>
          <a:gradFill flip="none" rotWithShape="1">
            <a:gsLst>
              <a:gs pos="0">
                <a:srgbClr val="C34524"/>
              </a:gs>
              <a:gs pos="100000">
                <a:srgbClr val="FFC679"/>
              </a:gs>
            </a:gsLst>
            <a:lin ang="0" scaled="1"/>
            <a:tileRect/>
          </a:gradFill>
          <a:ln w="19050" cmpd="sng">
            <a:solidFill>
              <a:srgbClr val="4E0B0E"/>
            </a:solidFill>
          </a:ln>
          <a:effectLst>
            <a:outerShdw dist="63500" dir="2700000" algn="tl" rotWithShape="0">
              <a:srgbClr val="421213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r>
              <a:rPr lang="en-US" sz="5850" dirty="0">
                <a:solidFill>
                  <a:srgbClr val="360F10"/>
                </a:solidFill>
                <a:latin typeface="Zootopia JPosters.com.ar"/>
                <a:cs typeface="Zootopia JPosters.com.ar"/>
              </a:rPr>
              <a:t> No</a:t>
            </a:r>
          </a:p>
        </p:txBody>
      </p:sp>
    </p:spTree>
    <p:extLst>
      <p:ext uri="{BB962C8B-B14F-4D97-AF65-F5344CB8AC3E}">
        <p14:creationId xmlns:p14="http://schemas.microsoft.com/office/powerpoint/2010/main" val="305646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108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9817"/>
          <a:stretch/>
        </p:blipFill>
        <p:spPr>
          <a:xfrm>
            <a:off x="0" y="19"/>
            <a:ext cx="18288000" cy="6894890"/>
          </a:xfrm>
          <a:prstGeom prst="rect">
            <a:avLst/>
          </a:prstGeom>
        </p:spPr>
      </p:pic>
      <p:pic>
        <p:nvPicPr>
          <p:cNvPr id="6" name="그림 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869">
                        <a14:foregroundMark x1="95154" y1="58824" x2="97642" y2="95119"/>
                        <a14:foregroundMark x1="95874" y1="49186" x2="91552" y2="64706"/>
                        <a14:foregroundMark x1="81270" y1="53066" x2="87688" y2="54819"/>
                        <a14:foregroundMark x1="93189" y1="13892" x2="88212" y2="46934"/>
                        <a14:foregroundMark x1="2620" y1="17522" x2="2620" y2="17522"/>
                        <a14:foregroundMark x1="5566" y1="47184" x2="5566" y2="73342"/>
                        <a14:foregroundMark x1="2227" y1="47935" x2="1768" y2="98999"/>
                        <a14:foregroundMark x1="79568" y1="45181" x2="83497" y2="42553"/>
                        <a14:foregroundMark x1="97250" y1="49937" x2="99083" y2="79725"/>
                        <a14:foregroundMark x1="1506" y1="43179" x2="25147" y2="78849"/>
                        <a14:foregroundMark x1="524" y1="17772" x2="524" y2="27910"/>
                        <a14:foregroundMark x1="59987" y1="20275" x2="59201" y2="22778"/>
                        <a14:foregroundMark x1="58219" y1="19775" x2="58219" y2="22278"/>
                        <a14:foregroundMark x1="85003" y1="50188" x2="88605" y2="52566"/>
                        <a14:foregroundMark x1="1113" y1="52315" x2="131" y2="98748"/>
                        <a14:foregroundMark x1="60707" y1="17397" x2="59659" y2="17397"/>
                        <a14:foregroundMark x1="57498" y1="22653" x2="57891" y2="20776"/>
                        <a14:foregroundMark x1="62213" y1="19274" x2="63327" y2="24656"/>
                        <a14:foregroundMark x1="73346" y1="27534" x2="73412" y2="36796"/>
                        <a14:foregroundMark x1="72692" y1="21777" x2="70138" y2="15394"/>
                        <a14:foregroundMark x1="73019" y1="24406" x2="72430" y2="22028"/>
                        <a14:foregroundMark x1="73084" y1="23655" x2="72626" y2="22403"/>
                        <a14:foregroundMark x1="48723" y1="22278" x2="55272" y2="25407"/>
                        <a14:foregroundMark x1="66863" y1="78723" x2="68369" y2="88861"/>
                        <a14:foregroundMark x1="20498" y1="17397" x2="23707" y2="17897"/>
                        <a14:foregroundMark x1="81336" y1="30163" x2="81336" y2="31289"/>
                        <a14:foregroundMark x1="85593" y1="88486" x2="85658" y2="95119"/>
                        <a14:foregroundMark x1="64047" y1="93492" x2="95940" y2="87234"/>
                        <a14:foregroundMark x1="92796" y1="6633" x2="92796" y2="15019"/>
                        <a14:foregroundMark x1="87623" y1="21902" x2="84872" y2="25156"/>
                        <a14:foregroundMark x1="95219" y1="93742" x2="88671" y2="97121"/>
                        <a14:backgroundMark x1="27374" y1="7134" x2="79895" y2="5757"/>
                        <a14:backgroundMark x1="75835" y1="28911" x2="78782" y2="21777"/>
                        <a14:backgroundMark x1="89718" y1="4255" x2="87230" y2="7885"/>
                        <a14:backgroundMark x1="86968" y1="48686" x2="87950" y2="48686"/>
                        <a14:backgroundMark x1="62672" y1="15770" x2="65029" y2="23029"/>
                        <a14:backgroundMark x1="65553" y1="26909" x2="65553" y2="26909"/>
                        <a14:backgroundMark x1="88212" y1="14143" x2="88212" y2="9887"/>
                        <a14:backgroundMark x1="72430" y1="18899" x2="69876" y2="13517"/>
                        <a14:backgroundMark x1="72561" y1="20901" x2="73477" y2="24531"/>
                        <a14:backgroundMark x1="88605" y1="49687" x2="87099" y2="48686"/>
                        <a14:backgroundMark x1="86575" y1="47685" x2="88933" y2="50438"/>
                        <a14:backgroundMark x1="86117" y1="47935" x2="86117" y2="47935"/>
                        <a14:backgroundMark x1="85396" y1="48060" x2="86182" y2="48060"/>
                        <a14:backgroundMark x1="89456" y1="52065" x2="89456" y2="52065"/>
                        <a14:backgroundMark x1="99345" y1="38548" x2="99345" y2="42929"/>
                        <a14:backgroundMark x1="99411" y1="43429" x2="99542" y2="45432"/>
                        <a14:backgroundMark x1="62148" y1="19024" x2="62475" y2="19775"/>
                        <a14:backgroundMark x1="90373" y1="9762" x2="90111" y2="10889"/>
                        <a14:backgroundMark x1="94892" y1="8135" x2="94892" y2="8135"/>
                        <a14:backgroundMark x1="84807" y1="48310" x2="84807" y2="48310"/>
                        <a14:backgroundMark x1="95481" y1="2378" x2="96398" y2="75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95000"/>
                    </a14:imgEffect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3795" b="4595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그룹 2"/>
          <p:cNvGrpSpPr/>
          <p:nvPr/>
        </p:nvGrpSpPr>
        <p:grpSpPr>
          <a:xfrm>
            <a:off x="246182" y="4853475"/>
            <a:ext cx="7175992" cy="5212306"/>
            <a:chOff x="3242167" y="1122925"/>
            <a:chExt cx="4413020" cy="22397470"/>
          </a:xfrm>
        </p:grpSpPr>
        <p:sp>
          <p:nvSpPr>
            <p:cNvPr id="4" name="TextBox 3"/>
            <p:cNvSpPr txBox="1"/>
            <p:nvPr/>
          </p:nvSpPr>
          <p:spPr>
            <a:xfrm>
              <a:off x="3356332" y="1301940"/>
              <a:ext cx="4293528" cy="22218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16500" b="1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342900">
                      <a:prstClr val="white">
                        <a:alpha val="91000"/>
                      </a:prstClr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It</a:t>
              </a:r>
              <a:r>
                <a:rPr lang="en-US" altLang="ko-KR" sz="16500" b="1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342900">
                      <a:prstClr val="white">
                        <a:alpha val="91000"/>
                      </a:prstClr>
                    </a:glo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’</a:t>
              </a:r>
              <a:r>
                <a:rPr lang="en-US" altLang="ko-KR" sz="16500" b="1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342900">
                      <a:prstClr val="white">
                        <a:alpha val="91000"/>
                      </a:prstClr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s</a:t>
              </a:r>
            </a:p>
            <a:p>
              <a:pPr algn="ctr" defTabSz="1371600" latinLnBrk="1"/>
              <a:r>
                <a:rPr lang="en-US" altLang="ko-KR" sz="16500" b="1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342900">
                      <a:prstClr val="white">
                        <a:alpha val="91000"/>
                      </a:prstClr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Flash</a:t>
              </a:r>
              <a:r>
                <a:rPr lang="en-US" altLang="ko-KR" sz="16500" b="1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342900">
                      <a:prstClr val="white">
                        <a:alpha val="91000"/>
                      </a:prstClr>
                    </a:glo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!</a:t>
              </a:r>
              <a:endParaRPr lang="ko-KR" altLang="en-US" sz="165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342900">
                    <a:prstClr val="white">
                      <a:alpha val="91000"/>
                    </a:prstClr>
                  </a:glow>
                </a:effectLst>
                <a:latin typeface="Arial Black"/>
                <a:ea typeface="한컴 바겐세일 B" panose="02020603020101020101" pitchFamily="18" charset="-127"/>
                <a:cs typeface="Arial Black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242167" y="1122925"/>
              <a:ext cx="4413020" cy="2221845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165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7B05DD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It</a:t>
              </a:r>
              <a:r>
                <a:rPr lang="en-US" altLang="ko-KR" sz="165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7B05DD"/>
                    </a:outerShd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’</a:t>
              </a:r>
              <a:r>
                <a:rPr lang="en-US" altLang="ko-KR" sz="165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7B05DD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s</a:t>
              </a:r>
              <a:br>
                <a:rPr lang="en-US" altLang="ko-KR" sz="165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7B05DD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</a:br>
              <a:r>
                <a:rPr lang="en-US" altLang="ko-KR" sz="165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7B05DD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Flash</a:t>
              </a:r>
              <a:r>
                <a:rPr lang="en-US" altLang="ko-KR" sz="165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7B05DD"/>
                    </a:outerShd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!</a:t>
              </a:r>
              <a:endParaRPr lang="ko-KR" altLang="en-US" sz="16500" b="1" dirty="0">
                <a:ln>
                  <a:solidFill>
                    <a:srgbClr val="50B88D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63500" dir="3600000" algn="tl">
                    <a:srgbClr val="7B05DD"/>
                  </a:outerShdw>
                </a:effectLst>
                <a:latin typeface="Arial Black"/>
                <a:ea typeface="한컴 바겐세일 B" panose="02020603020101020101" pitchFamily="18" charset="-127"/>
                <a:cs typeface="Arial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54868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2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6" name="Picture 2" descr="http://www.asphaltinstitute.org/wp-content/uploads/public/engineering/maintenance_rehab/distress_photos/Alligator_Cracking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0" y="8189665"/>
            <a:ext cx="18288000" cy="2163722"/>
          </a:xfrm>
          <a:prstGeom prst="rect">
            <a:avLst/>
          </a:prstGeom>
          <a:noFill/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그림 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955" y="1988854"/>
            <a:ext cx="7362542" cy="760158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33" name="그룹 17"/>
          <p:cNvGrpSpPr/>
          <p:nvPr/>
        </p:nvGrpSpPr>
        <p:grpSpPr>
          <a:xfrm>
            <a:off x="11941562" y="1"/>
            <a:ext cx="6048000" cy="7845636"/>
            <a:chOff x="8079576" y="426066"/>
            <a:chExt cx="4032000" cy="5230424"/>
          </a:xfrm>
        </p:grpSpPr>
        <p:pic>
          <p:nvPicPr>
            <p:cNvPr id="34" name="그림 32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 flipH="1">
              <a:off x="7480364" y="1025278"/>
              <a:ext cx="5230424" cy="4032000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8213520" y="442299"/>
              <a:ext cx="381621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105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rPr>
                <a:t>WANTED</a:t>
              </a:r>
              <a:endParaRPr lang="ko-KR" altLang="en-US" sz="10500" dirty="0">
                <a:solidFill>
                  <a:prstClr val="black"/>
                </a:solidFill>
                <a:latin typeface="etiquette" panose="02000603000000000000" pitchFamily="50" charset="0"/>
                <a:ea typeface="맑은 고딕" panose="020B0503020000020004" pitchFamily="34" charset="-127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254731" y="1467693"/>
              <a:ext cx="378060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42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rPr>
                <a:t>By the ZPD</a:t>
              </a:r>
              <a:endParaRPr lang="ko-KR" altLang="en-US" sz="4200" dirty="0">
                <a:solidFill>
                  <a:prstClr val="black"/>
                </a:solidFill>
                <a:latin typeface="etiquette" panose="02000603000000000000" pitchFamily="50" charset="0"/>
                <a:ea typeface="맑은 고딕" panose="020B0503020000020004" pitchFamily="34" charset="-127"/>
              </a:endParaRPr>
            </a:p>
          </p:txBody>
        </p:sp>
        <p:sp>
          <p:nvSpPr>
            <p:cNvPr id="37" name="직사각형 25"/>
            <p:cNvSpPr/>
            <p:nvPr/>
          </p:nvSpPr>
          <p:spPr>
            <a:xfrm>
              <a:off x="8666285" y="2101887"/>
              <a:ext cx="2943113" cy="2592940"/>
            </a:xfrm>
            <a:prstGeom prst="rect">
              <a:avLst/>
            </a:prstGeom>
            <a:blipFill dpi="0" rotWithShape="1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53975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259452" y="4735987"/>
              <a:ext cx="3767695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6000" dirty="0">
                  <a:solidFill>
                    <a:prstClr val="black"/>
                  </a:solidFill>
                  <a:latin typeface="HY궁서B" panose="02030600000101010101" pitchFamily="18" charset="-127"/>
                  <a:ea typeface="HY궁서B" panose="02030600000101010101" pitchFamily="18" charset="-127"/>
                  <a:cs typeface="Courier"/>
                </a:rPr>
                <a:t>Flash</a:t>
              </a:r>
              <a:endParaRPr lang="ko-KR" altLang="en-US" sz="6000" dirty="0">
                <a:solidFill>
                  <a:prstClr val="black"/>
                </a:solidFill>
                <a:latin typeface="HY궁서B" panose="02030600000101010101" pitchFamily="18" charset="-127"/>
                <a:ea typeface="HY궁서B" panose="02030600000101010101" pitchFamily="18" charset="-127"/>
                <a:cs typeface="Courier"/>
              </a:endParaRPr>
            </a:p>
          </p:txBody>
        </p:sp>
        <p:pic>
          <p:nvPicPr>
            <p:cNvPr id="39" name="그림 14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76943" y="2077876"/>
              <a:ext cx="2821644" cy="2622077"/>
            </a:xfrm>
            <a:prstGeom prst="rect">
              <a:avLst/>
            </a:prstGeom>
          </p:spPr>
        </p:pic>
        <p:sp>
          <p:nvSpPr>
            <p:cNvPr id="40" name="직사각형 27"/>
            <p:cNvSpPr/>
            <p:nvPr/>
          </p:nvSpPr>
          <p:spPr>
            <a:xfrm>
              <a:off x="8643874" y="2084099"/>
              <a:ext cx="2977841" cy="2631213"/>
            </a:xfrm>
            <a:prstGeom prst="rect">
              <a:avLst/>
            </a:prstGeom>
            <a:noFill/>
            <a:ln w="539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</p:grpSp>
      <p:pic>
        <p:nvPicPr>
          <p:cNvPr id="8" name="그림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88065" y="1125028"/>
            <a:ext cx="2945558" cy="2969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9" name="그룹 16"/>
          <p:cNvGrpSpPr/>
          <p:nvPr/>
        </p:nvGrpSpPr>
        <p:grpSpPr>
          <a:xfrm>
            <a:off x="3620460" y="328713"/>
            <a:ext cx="9862892" cy="5458132"/>
            <a:chOff x="4314648" y="-841994"/>
            <a:chExt cx="4605376" cy="6124903"/>
          </a:xfrm>
        </p:grpSpPr>
        <p:sp>
          <p:nvSpPr>
            <p:cNvPr id="30" name="TextBox 29"/>
            <p:cNvSpPr txBox="1"/>
            <p:nvPr/>
          </p:nvSpPr>
          <p:spPr>
            <a:xfrm>
              <a:off x="4531104" y="-648904"/>
              <a:ext cx="4388920" cy="5931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3375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15</a:t>
              </a:r>
              <a:endParaRPr lang="ko-KR" altLang="en-US" sz="3375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314648" y="-841994"/>
              <a:ext cx="4341507" cy="593181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7B05DD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3375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7B05DD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10</a:t>
              </a:r>
              <a:endParaRPr lang="ko-KR" altLang="en-US" sz="33750" b="1" dirty="0">
                <a:ln>
                  <a:solidFill>
                    <a:srgbClr val="50B88D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63500" dir="3600000" algn="tl">
                    <a:srgbClr val="7B05DD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697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pened Door And Windows Vector. Cartoon Flat Summer Landscape. Home  Interior. Front View. Freedom Concept. Isolated Illustration. 17369871  Vector Art at Vecteez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064" y="0"/>
            <a:ext cx="11016582" cy="1031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ree Boy And Girl, Download Free Boy And Girl png images, Free ClipArts on  Clipart Library">
            <a:extLst>
              <a:ext uri="{FF2B5EF4-FFF2-40B4-BE49-F238E27FC236}">
                <a16:creationId xmlns:a16="http://schemas.microsoft.com/office/drawing/2014/main" id="{CABDDB57-8813-454D-8F3E-B768CDECA7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5943" l="16100" r="87900">
                        <a14:foregroundMark x1="23300" y1="10057" x2="28450" y2="17314"/>
                        <a14:foregroundMark x1="17700" y1="22800" x2="16100" y2="31429"/>
                        <a14:foregroundMark x1="27650" y1="23943" x2="25650" y2="29657"/>
                        <a14:foregroundMark x1="25450" y1="16857" x2="24400" y2="27429"/>
                        <a14:foregroundMark x1="24400" y1="27429" x2="24650" y2="28286"/>
                        <a14:foregroundMark x1="35050" y1="19371" x2="34850" y2="23714"/>
                        <a14:foregroundMark x1="37450" y1="19143" x2="38250" y2="20057"/>
                        <a14:foregroundMark x1="39250" y1="19371" x2="37850" y2="17314"/>
                        <a14:foregroundMark x1="32450" y1="30286" x2="30650" y2="33943"/>
                        <a14:foregroundMark x1="36450" y1="22343" x2="29950" y2="37486"/>
                        <a14:foregroundMark x1="29950" y1="37486" x2="29850" y2="38286"/>
                        <a14:foregroundMark x1="19900" y1="62457" x2="22500" y2="66571"/>
                        <a14:foregroundMark x1="26250" y1="85714" x2="27450" y2="91829"/>
                        <a14:foregroundMark x1="34250" y1="91143" x2="36850" y2="93657"/>
                        <a14:foregroundMark x1="37450" y1="93200" x2="28050" y2="94571"/>
                        <a14:foregroundMark x1="73150" y1="16857" x2="70350" y2="31200"/>
                        <a14:foregroundMark x1="66550" y1="16400" x2="60100" y2="25600"/>
                        <a14:foregroundMark x1="60100" y1="25600" x2="59750" y2="26914"/>
                        <a14:foregroundMark x1="65750" y1="13886" x2="71900" y2="14000"/>
                        <a14:foregroundMark x1="71900" y1="14000" x2="81800" y2="19257"/>
                        <a14:foregroundMark x1="81800" y1="19257" x2="83900" y2="34571"/>
                        <a14:foregroundMark x1="83900" y1="34571" x2="78750" y2="41657"/>
                        <a14:foregroundMark x1="78750" y1="41657" x2="71700" y2="47086"/>
                        <a14:foregroundMark x1="71700" y1="47086" x2="71000" y2="58457"/>
                        <a14:foregroundMark x1="71000" y1="58457" x2="75600" y2="70286"/>
                        <a14:foregroundMark x1="75600" y1="70286" x2="74750" y2="78857"/>
                        <a14:foregroundMark x1="78300" y1="50114" x2="72850" y2="41486"/>
                        <a14:foregroundMark x1="72850" y1="41486" x2="67050" y2="19029"/>
                        <a14:foregroundMark x1="67050" y1="19029" x2="60150" y2="18000"/>
                        <a14:foregroundMark x1="69150" y1="11371" x2="76200" y2="12057"/>
                        <a14:foregroundMark x1="76200" y1="12057" x2="82050" y2="15371"/>
                        <a14:foregroundMark x1="82050" y1="15371" x2="84700" y2="26457"/>
                        <a14:foregroundMark x1="81700" y1="12057" x2="84700" y2="18686"/>
                        <a14:foregroundMark x1="87900" y1="17086" x2="87900" y2="17086"/>
                        <a14:foregroundMark x1="35850" y1="13200" x2="22700" y2="19143"/>
                        <a14:foregroundMark x1="21900" y1="14343" x2="19100" y2="19829"/>
                        <a14:foregroundMark x1="39450" y1="11600" x2="39450" y2="11600"/>
                        <a14:foregroundMark x1="25250" y1="36686" x2="26050" y2="68400"/>
                        <a14:foregroundMark x1="37050" y1="45600" x2="37850" y2="49486"/>
                        <a14:foregroundMark x1="20500" y1="46057" x2="19500" y2="51714"/>
                        <a14:foregroundMark x1="25650" y1="70629" x2="25050" y2="80000"/>
                        <a14:foregroundMark x1="33250" y1="68629" x2="33450" y2="78171"/>
                        <a14:foregroundMark x1="32050" y1="84571" x2="32250" y2="88229"/>
                        <a14:foregroundMark x1="73350" y1="94114" x2="68550" y2="95943"/>
                        <a14:foregroundMark x1="68550" y1="95943" x2="68350" y2="95943"/>
                        <a14:foregroundMark x1="64150" y1="93429" x2="69350" y2="92971"/>
                        <a14:foregroundMark x1="74150" y1="23257" x2="73350" y2="28514"/>
                        <a14:foregroundMark x1="65150" y1="23943" x2="63350" y2="29886"/>
                        <a14:foregroundMark x1="74350" y1="23486" x2="72750" y2="32343"/>
                        <a14:foregroundMark x1="65750" y1="23714" x2="65150" y2="29886"/>
                        <a14:foregroundMark x1="65150" y1="29886" x2="65150" y2="29886"/>
                        <a14:foregroundMark x1="76300" y1="25314" x2="74150" y2="29657"/>
                        <a14:foregroundMark x1="82500" y1="12514" x2="82900" y2="18914"/>
                        <a14:foregroundMark x1="29050" y1="56971" x2="31250" y2="62457"/>
                        <a14:foregroundMark x1="35650" y1="24171" x2="36650" y2="26229"/>
                        <a14:foregroundMark x1="26450" y1="88229" x2="25650" y2="90457"/>
                        <a14:foregroundMark x1="16500" y1="19829" x2="16500" y2="24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5" t="6296" r="8613"/>
          <a:stretch/>
        </p:blipFill>
        <p:spPr bwMode="auto">
          <a:xfrm>
            <a:off x="15011045" y="4087465"/>
            <a:ext cx="3262301" cy="644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Backhand Index Pointing Right Joypixels Sticker - Backhand Index Pointing  Right Joypixels To The Right - Discover &amp; Share GIFs">
            <a:extLst>
              <a:ext uri="{FF2B5EF4-FFF2-40B4-BE49-F238E27FC236}">
                <a16:creationId xmlns:a16="http://schemas.microsoft.com/office/drawing/2014/main" id="{A0F732AF-2610-478F-BC00-BA54A0181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57462">
            <a:off x="6207604" y="-57225"/>
            <a:ext cx="3294331" cy="329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peech Bubble: Rectangle with Corners Rounded 14">
            <a:extLst>
              <a:ext uri="{FF2B5EF4-FFF2-40B4-BE49-F238E27FC236}">
                <a16:creationId xmlns:a16="http://schemas.microsoft.com/office/drawing/2014/main" id="{A6CB247A-5945-459C-8BFC-F5060C7D7FC6}"/>
              </a:ext>
            </a:extLst>
          </p:cNvPr>
          <p:cNvSpPr/>
          <p:nvPr/>
        </p:nvSpPr>
        <p:spPr>
          <a:xfrm>
            <a:off x="38100" y="807084"/>
            <a:ext cx="5334000" cy="2819400"/>
          </a:xfrm>
          <a:prstGeom prst="wedgeRoundRectCallout">
            <a:avLst>
              <a:gd name="adj1" fmla="val -7857"/>
              <a:gd name="adj2" fmla="val 7324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this flat?</a:t>
            </a:r>
          </a:p>
        </p:txBody>
      </p:sp>
      <p:sp>
        <p:nvSpPr>
          <p:cNvPr id="13" name="Speech Bubble: Rectangle with Corners Rounded 15">
            <a:extLst>
              <a:ext uri="{FF2B5EF4-FFF2-40B4-BE49-F238E27FC236}">
                <a16:creationId xmlns:a16="http://schemas.microsoft.com/office/drawing/2014/main" id="{225EB9E5-FD88-4928-98CA-C87748EFAADD}"/>
              </a:ext>
            </a:extLst>
          </p:cNvPr>
          <p:cNvSpPr/>
          <p:nvPr/>
        </p:nvSpPr>
        <p:spPr>
          <a:xfrm>
            <a:off x="13154806" y="1084698"/>
            <a:ext cx="5066842" cy="2006890"/>
          </a:xfrm>
          <a:prstGeom prst="wedgeRoundRectCallout">
            <a:avLst>
              <a:gd name="adj1" fmla="val 27188"/>
              <a:gd name="adj2" fmla="val 7139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No, I don’t.</a:t>
            </a:r>
          </a:p>
        </p:txBody>
      </p:sp>
      <p:pic>
        <p:nvPicPr>
          <p:cNvPr id="16" name="Picture 6" descr="Cute boy and girl with happy face Stock Vector Image &amp; Art - Alamy">
            <a:extLst>
              <a:ext uri="{FF2B5EF4-FFF2-40B4-BE49-F238E27FC236}">
                <a16:creationId xmlns:a16="http://schemas.microsoft.com/office/drawing/2014/main" id="{8861FC31-A861-4964-8230-0B9EBD58F8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50" b="92188" l="6390" r="89457">
                        <a14:foregroundMark x1="11182" y1="10938" x2="36741" y2="5938"/>
                        <a14:foregroundMark x1="36741" y1="5938" x2="39297" y2="6250"/>
                        <a14:foregroundMark x1="52077" y1="34375" x2="45687" y2="44375"/>
                        <a14:foregroundMark x1="45687" y1="44375" x2="45687" y2="44688"/>
                        <a14:foregroundMark x1="32907" y1="42188" x2="26837" y2="48750"/>
                        <a14:foregroundMark x1="18530" y1="41250" x2="14058" y2="45313"/>
                        <a14:foregroundMark x1="14058" y1="45313" x2="6390" y2="57188"/>
                        <a14:foregroundMark x1="18211" y1="89688" x2="22684" y2="86563"/>
                        <a14:foregroundMark x1="39936" y1="89063" x2="33227" y2="84375"/>
                        <a14:foregroundMark x1="37061" y1="44063" x2="30032" y2="39688"/>
                        <a14:foregroundMark x1="7348" y1="7813" x2="8307" y2="27813"/>
                        <a14:foregroundMark x1="8307" y1="27813" x2="8307" y2="29063"/>
                        <a14:foregroundMark x1="23003" y1="1250" x2="23003" y2="1250"/>
                        <a14:foregroundMark x1="31310" y1="3750" x2="31310" y2="3750"/>
                        <a14:foregroundMark x1="43450" y1="25625" x2="43450" y2="25625"/>
                        <a14:foregroundMark x1="26518" y1="22188" x2="33227" y2="28438"/>
                        <a14:foregroundMark x1="16294" y1="22188" x2="23323" y2="31563"/>
                        <a14:foregroundMark x1="40256" y1="12188" x2="45048" y2="24063"/>
                        <a14:foregroundMark x1="22045" y1="51563" x2="20447" y2="60938"/>
                        <a14:foregroundMark x1="19489" y1="90313" x2="17572" y2="91250"/>
                        <a14:foregroundMark x1="35783" y1="88750" x2="38339" y2="90938"/>
                        <a14:foregroundMark x1="40256" y1="91563" x2="43131" y2="92188"/>
                        <a14:foregroundMark x1="36422" y1="91250" x2="33546" y2="89063"/>
                        <a14:foregroundMark x1="24281" y1="90938" x2="21086" y2="9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809" b="7614"/>
          <a:stretch/>
        </p:blipFill>
        <p:spPr bwMode="auto">
          <a:xfrm>
            <a:off x="677000" y="4552803"/>
            <a:ext cx="3282414" cy="551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heck marks - red cross icon simple - vector Stock Vector | Adobe Stock">
            <a:extLst>
              <a:ext uri="{FF2B5EF4-FFF2-40B4-BE49-F238E27FC236}">
                <a16:creationId xmlns:a16="http://schemas.microsoft.com/office/drawing/2014/main" id="{279794FF-76BA-4553-A721-6450A06BC6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4800" r="16400" b="16400"/>
          <a:stretch/>
        </p:blipFill>
        <p:spPr bwMode="auto">
          <a:xfrm>
            <a:off x="15122739" y="1125383"/>
            <a:ext cx="741517" cy="74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26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276225" y="444750"/>
            <a:ext cx="17297400" cy="9525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F9CBA3-D768-40E0-9FD6-F712D50ACA61}"/>
              </a:ext>
            </a:extLst>
          </p:cNvPr>
          <p:cNvSpPr txBox="1"/>
          <p:nvPr/>
        </p:nvSpPr>
        <p:spPr>
          <a:xfrm flipH="1">
            <a:off x="3505200" y="3771900"/>
            <a:ext cx="135865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3800" b="1" kern="0" dirty="0">
                <a:solidFill>
                  <a:srgbClr val="E63813"/>
                </a:solidFill>
                <a:latin typeface="Comic Sans MS" panose="030F0702030302020204" pitchFamily="66" charset="0"/>
                <a:cs typeface="Arial"/>
                <a:sym typeface="Arial"/>
              </a:rPr>
              <a:t>I</a:t>
            </a:r>
          </a:p>
        </p:txBody>
      </p:sp>
      <p:sp>
        <p:nvSpPr>
          <p:cNvPr id="36" name="Rectangle: Rounded Corners 5">
            <a:extLst>
              <a:ext uri="{FF2B5EF4-FFF2-40B4-BE49-F238E27FC236}">
                <a16:creationId xmlns:a16="http://schemas.microsoft.com/office/drawing/2014/main" id="{5DAC6AEF-58EA-4778-BC49-60E1C8D22391}"/>
              </a:ext>
            </a:extLst>
          </p:cNvPr>
          <p:cNvSpPr/>
          <p:nvPr/>
        </p:nvSpPr>
        <p:spPr>
          <a:xfrm>
            <a:off x="1774627" y="6026384"/>
            <a:ext cx="3639620" cy="2481576"/>
          </a:xfrm>
          <a:prstGeom prst="roundRect">
            <a:avLst/>
          </a:prstGeom>
          <a:noFill/>
          <a:ln w="38100">
            <a:solidFill>
              <a:srgbClr val="FAB91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>
                <a:solidFill>
                  <a:srgbClr val="FAB919"/>
                </a:solidFill>
                <a:latin typeface="Comic Sans MS" panose="030F0702030302020204" pitchFamily="66" charset="0"/>
              </a:rPr>
              <a:t>Y</a:t>
            </a:r>
          </a:p>
        </p:txBody>
      </p:sp>
      <p:sp>
        <p:nvSpPr>
          <p:cNvPr id="37" name="Rectangle: Rounded Corners 10">
            <a:extLst>
              <a:ext uri="{FF2B5EF4-FFF2-40B4-BE49-F238E27FC236}">
                <a16:creationId xmlns:a16="http://schemas.microsoft.com/office/drawing/2014/main" id="{C2A9C94F-2419-45AC-9567-8F440AFE3C1A}"/>
              </a:ext>
            </a:extLst>
          </p:cNvPr>
          <p:cNvSpPr/>
          <p:nvPr/>
        </p:nvSpPr>
        <p:spPr>
          <a:xfrm>
            <a:off x="6912649" y="6026384"/>
            <a:ext cx="3639620" cy="2481576"/>
          </a:xfrm>
          <a:prstGeom prst="roundRect">
            <a:avLst/>
          </a:prstGeom>
          <a:noFill/>
          <a:ln w="38100">
            <a:solidFill>
              <a:srgbClr val="85C5A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>
                <a:solidFill>
                  <a:srgbClr val="85C5A7"/>
                </a:solidFill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38" name="Rectangle: Rounded Corners 13">
            <a:extLst>
              <a:ext uri="{FF2B5EF4-FFF2-40B4-BE49-F238E27FC236}">
                <a16:creationId xmlns:a16="http://schemas.microsoft.com/office/drawing/2014/main" id="{22A60C6C-CF76-4C4A-9152-0A9DEDB2D1A1}"/>
              </a:ext>
            </a:extLst>
          </p:cNvPr>
          <p:cNvSpPr/>
          <p:nvPr/>
        </p:nvSpPr>
        <p:spPr>
          <a:xfrm>
            <a:off x="12053415" y="6026384"/>
            <a:ext cx="3639620" cy="2481576"/>
          </a:xfrm>
          <a:prstGeom prst="roundRect">
            <a:avLst/>
          </a:prstGeom>
          <a:noFill/>
          <a:ln w="38100">
            <a:solidFill>
              <a:srgbClr val="54BDC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>
                <a:solidFill>
                  <a:srgbClr val="54BDCE"/>
                </a:solidFill>
                <a:latin typeface="Comic Sans MS" panose="030F0702030302020204" pitchFamily="66" charset="0"/>
              </a:rPr>
              <a:t>I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8C23C89-D82A-4991-9136-E782FA1B1AFD}"/>
              </a:ext>
            </a:extLst>
          </p:cNvPr>
          <p:cNvSpPr txBox="1"/>
          <p:nvPr/>
        </p:nvSpPr>
        <p:spPr>
          <a:xfrm>
            <a:off x="2851313" y="8463052"/>
            <a:ext cx="126348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C9F1ED5-FA45-408E-9384-E17ADF64F20C}"/>
              </a:ext>
            </a:extLst>
          </p:cNvPr>
          <p:cNvSpPr txBox="1"/>
          <p:nvPr/>
        </p:nvSpPr>
        <p:spPr>
          <a:xfrm>
            <a:off x="8105792" y="8463052"/>
            <a:ext cx="1114408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01FFE42-46F7-4750-8D2E-35CC368D3FD8}"/>
              </a:ext>
            </a:extLst>
          </p:cNvPr>
          <p:cNvSpPr txBox="1"/>
          <p:nvPr/>
        </p:nvSpPr>
        <p:spPr>
          <a:xfrm>
            <a:off x="13305025" y="8463052"/>
            <a:ext cx="109677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>
                <a:latin typeface="Comic Sans MS" panose="030F0702030302020204" pitchFamily="66" charset="0"/>
              </a:rPr>
              <a:t>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08DE61-EF3D-5A52-FE8F-E7007B1A5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3714" y="1088908"/>
            <a:ext cx="7224372" cy="4359392"/>
          </a:xfrm>
          <a:prstGeom prst="rect">
            <a:avLst/>
          </a:prstGeom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678C08AE-88F7-44B7-99B0-606E4DFD74E2}"/>
              </a:ext>
            </a:extLst>
          </p:cNvPr>
          <p:cNvSpPr txBox="1">
            <a:spLocks/>
          </p:cNvSpPr>
          <p:nvPr/>
        </p:nvSpPr>
        <p:spPr>
          <a:xfrm>
            <a:off x="724349" y="540000"/>
            <a:ext cx="9638851" cy="20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What's the missing letter?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b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</a:br>
            <a:r>
              <a:rPr lang="en-US" sz="11500" kern="0" noProof="0" dirty="0">
                <a:solidFill>
                  <a:srgbClr val="413E3E"/>
                </a:solidFill>
              </a:rPr>
              <a:t>BU</a:t>
            </a:r>
            <a:r>
              <a:rPr lang="en-US" sz="11500" kern="0" dirty="0">
                <a:solidFill>
                  <a:srgbClr val="413E3E"/>
                </a:solidFill>
              </a:rPr>
              <a:t>_</a:t>
            </a:r>
            <a:r>
              <a:rPr kumimoji="0" lang="en-US" sz="115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_LDING</a:t>
            </a:r>
            <a:endParaRPr kumimoji="0" lang="en-US" sz="8000" b="1" i="0" u="none" strike="noStrike" kern="0" cap="none" spc="0" normalizeH="0" baseline="0" noProof="0" dirty="0">
              <a:ln>
                <a:noFill/>
              </a:ln>
              <a:solidFill>
                <a:srgbClr val="413E3E"/>
              </a:solidFill>
              <a:effectLst/>
              <a:uLnTx/>
              <a:uFillTx/>
              <a:latin typeface="Comic Sans MS" panose="030F0702030302020204" pitchFamily="66" charset="0"/>
              <a:cs typeface="Amatic SC"/>
              <a:sym typeface="Amatic SC"/>
            </a:endParaRPr>
          </a:p>
        </p:txBody>
      </p:sp>
    </p:spTree>
    <p:extLst>
      <p:ext uri="{BB962C8B-B14F-4D97-AF65-F5344CB8AC3E}">
        <p14:creationId xmlns:p14="http://schemas.microsoft.com/office/powerpoint/2010/main" val="54543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6" grpId="0" animBg="1"/>
      <p:bldP spid="37" grpId="0" animBg="1"/>
      <p:bldP spid="38" grpId="0" animBg="1"/>
      <p:bldP spid="39" grpId="0"/>
      <p:bldP spid="4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>
            <a:hlinkClick r:id="rId4" action="ppaction://hlinksldjump"/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9F2619">
                  <a:alpha val="44000"/>
                </a:srgbClr>
              </a:gs>
              <a:gs pos="100000">
                <a:srgbClr val="FFBC67">
                  <a:alpha val="44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4592" tIns="82296" rIns="164592" bIns="82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8" name="그림 7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05691">
            <a:off x="7700915" y="4698600"/>
            <a:ext cx="3972030" cy="4792820"/>
          </a:xfrm>
          <a:prstGeom prst="rect">
            <a:avLst/>
          </a:prstGeom>
          <a:effectLst>
            <a:glow rad="355600">
              <a:schemeClr val="bg1">
                <a:alpha val="90000"/>
              </a:schemeClr>
            </a:glow>
          </a:effectLst>
        </p:spPr>
      </p:pic>
      <p:grpSp>
        <p:nvGrpSpPr>
          <p:cNvPr id="9" name="그룹 8"/>
          <p:cNvGrpSpPr/>
          <p:nvPr/>
        </p:nvGrpSpPr>
        <p:grpSpPr>
          <a:xfrm>
            <a:off x="5852310" y="-410924"/>
            <a:ext cx="6583380" cy="5430056"/>
            <a:chOff x="4531104" y="-667953"/>
            <a:chExt cx="4388920" cy="3620037"/>
          </a:xfrm>
        </p:grpSpPr>
        <p:sp>
          <p:nvSpPr>
            <p:cNvPr id="12" name="TextBox 11"/>
            <p:cNvSpPr txBox="1"/>
            <p:nvPr/>
          </p:nvSpPr>
          <p:spPr>
            <a:xfrm>
              <a:off x="4531104" y="-648902"/>
              <a:ext cx="4388920" cy="3600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345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5</a:t>
              </a:r>
              <a:endParaRPr lang="ko-KR" altLang="en-US" sz="3450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13" name="TextBox 12">
              <a:hlinkClick r:id="rId4" action="ppaction://hlinksldjump"/>
            </p:cNvPr>
            <p:cNvSpPr txBox="1"/>
            <p:nvPr/>
          </p:nvSpPr>
          <p:spPr>
            <a:xfrm>
              <a:off x="4531104" y="-667953"/>
              <a:ext cx="4328060" cy="36009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9AD3D"/>
                      </a:gs>
                      <a:gs pos="100000">
                        <a:srgbClr val="9C2114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345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9AD3D"/>
                      </a:gs>
                      <a:gs pos="100000">
                        <a:srgbClr val="9C2114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5</a:t>
              </a:r>
              <a:endParaRPr lang="ko-KR" altLang="en-US" sz="34500" b="1" dirty="0">
                <a:ln>
                  <a:solidFill>
                    <a:srgbClr val="DC7926"/>
                  </a:solidFill>
                </a:ln>
                <a:gradFill>
                  <a:gsLst>
                    <a:gs pos="0">
                      <a:srgbClr val="F9AD3D"/>
                    </a:gs>
                    <a:gs pos="100000">
                      <a:srgbClr val="9C2114"/>
                    </a:gs>
                  </a:gsLst>
                  <a:lin ang="5400000" scaled="1"/>
                </a:gradFill>
                <a:effectLst>
                  <a:outerShdw dist="63500" dir="3600000" algn="tl">
                    <a:srgbClr val="5F0F13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sp>
        <p:nvSpPr>
          <p:cNvPr id="4" name="액자 3"/>
          <p:cNvSpPr/>
          <p:nvPr/>
        </p:nvSpPr>
        <p:spPr>
          <a:xfrm>
            <a:off x="0" y="0"/>
            <a:ext cx="18288000" cy="10287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953623"/>
              </a:gs>
              <a:gs pos="100000">
                <a:srgbClr val="F4B94E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0" name="그림 9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1" r="9398"/>
          <a:stretch/>
        </p:blipFill>
        <p:spPr>
          <a:xfrm>
            <a:off x="520752" y="453669"/>
            <a:ext cx="4270700" cy="9733334"/>
          </a:xfrm>
          <a:prstGeom prst="rect">
            <a:avLst/>
          </a:prstGeom>
        </p:spPr>
      </p:pic>
      <p:sp>
        <p:nvSpPr>
          <p:cNvPr id="14" name="타원 10"/>
          <p:cNvSpPr/>
          <p:nvPr/>
        </p:nvSpPr>
        <p:spPr>
          <a:xfrm>
            <a:off x="14220631" y="9536182"/>
            <a:ext cx="2961410" cy="522256"/>
          </a:xfrm>
          <a:prstGeom prst="ellipse">
            <a:avLst/>
          </a:prstGeom>
          <a:solidFill>
            <a:srgbClr val="514F53">
              <a:alpha val="15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5" name="그림 1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66" t="-410" r="4665"/>
          <a:stretch/>
        </p:blipFill>
        <p:spPr>
          <a:xfrm>
            <a:off x="13829027" y="1750472"/>
            <a:ext cx="4430410" cy="85365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268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pened Door And Windows Vector. Cartoon Flat Summer Landscape. Home  Interior. Front View. Freedom Concept. Isolated Illustration. 17369871  Vector Art at Vecteez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064" y="0"/>
            <a:ext cx="11016582" cy="1031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ree Boy And Girl, Download Free Boy And Girl png images, Free ClipArts on  Clipart Library">
            <a:extLst>
              <a:ext uri="{FF2B5EF4-FFF2-40B4-BE49-F238E27FC236}">
                <a16:creationId xmlns:a16="http://schemas.microsoft.com/office/drawing/2014/main" id="{CABDDB57-8813-454D-8F3E-B768CDECA7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5943" l="16100" r="87900">
                        <a14:foregroundMark x1="23300" y1="10057" x2="28450" y2="17314"/>
                        <a14:foregroundMark x1="17700" y1="22800" x2="16100" y2="31429"/>
                        <a14:foregroundMark x1="27650" y1="23943" x2="25650" y2="29657"/>
                        <a14:foregroundMark x1="25450" y1="16857" x2="24400" y2="27429"/>
                        <a14:foregroundMark x1="24400" y1="27429" x2="24650" y2="28286"/>
                        <a14:foregroundMark x1="35050" y1="19371" x2="34850" y2="23714"/>
                        <a14:foregroundMark x1="37450" y1="19143" x2="38250" y2="20057"/>
                        <a14:foregroundMark x1="39250" y1="19371" x2="37850" y2="17314"/>
                        <a14:foregroundMark x1="32450" y1="30286" x2="30650" y2="33943"/>
                        <a14:foregroundMark x1="36450" y1="22343" x2="29950" y2="37486"/>
                        <a14:foregroundMark x1="29950" y1="37486" x2="29850" y2="38286"/>
                        <a14:foregroundMark x1="19900" y1="62457" x2="22500" y2="66571"/>
                        <a14:foregroundMark x1="26250" y1="85714" x2="27450" y2="91829"/>
                        <a14:foregroundMark x1="34250" y1="91143" x2="36850" y2="93657"/>
                        <a14:foregroundMark x1="37450" y1="93200" x2="28050" y2="94571"/>
                        <a14:foregroundMark x1="73150" y1="16857" x2="70350" y2="31200"/>
                        <a14:foregroundMark x1="66550" y1="16400" x2="60100" y2="25600"/>
                        <a14:foregroundMark x1="60100" y1="25600" x2="59750" y2="26914"/>
                        <a14:foregroundMark x1="65750" y1="13886" x2="71900" y2="14000"/>
                        <a14:foregroundMark x1="71900" y1="14000" x2="81800" y2="19257"/>
                        <a14:foregroundMark x1="81800" y1="19257" x2="83900" y2="34571"/>
                        <a14:foregroundMark x1="83900" y1="34571" x2="78750" y2="41657"/>
                        <a14:foregroundMark x1="78750" y1="41657" x2="71700" y2="47086"/>
                        <a14:foregroundMark x1="71700" y1="47086" x2="71000" y2="58457"/>
                        <a14:foregroundMark x1="71000" y1="58457" x2="75600" y2="70286"/>
                        <a14:foregroundMark x1="75600" y1="70286" x2="74750" y2="78857"/>
                        <a14:foregroundMark x1="78300" y1="50114" x2="72850" y2="41486"/>
                        <a14:foregroundMark x1="72850" y1="41486" x2="67050" y2="19029"/>
                        <a14:foregroundMark x1="67050" y1="19029" x2="60150" y2="18000"/>
                        <a14:foregroundMark x1="69150" y1="11371" x2="76200" y2="12057"/>
                        <a14:foregroundMark x1="76200" y1="12057" x2="82050" y2="15371"/>
                        <a14:foregroundMark x1="82050" y1="15371" x2="84700" y2="26457"/>
                        <a14:foregroundMark x1="81700" y1="12057" x2="84700" y2="18686"/>
                        <a14:foregroundMark x1="87900" y1="17086" x2="87900" y2="17086"/>
                        <a14:foregroundMark x1="35850" y1="13200" x2="22700" y2="19143"/>
                        <a14:foregroundMark x1="21900" y1="14343" x2="19100" y2="19829"/>
                        <a14:foregroundMark x1="39450" y1="11600" x2="39450" y2="11600"/>
                        <a14:foregroundMark x1="25250" y1="36686" x2="26050" y2="68400"/>
                        <a14:foregroundMark x1="37050" y1="45600" x2="37850" y2="49486"/>
                        <a14:foregroundMark x1="20500" y1="46057" x2="19500" y2="51714"/>
                        <a14:foregroundMark x1="25650" y1="70629" x2="25050" y2="80000"/>
                        <a14:foregroundMark x1="33250" y1="68629" x2="33450" y2="78171"/>
                        <a14:foregroundMark x1="32050" y1="84571" x2="32250" y2="88229"/>
                        <a14:foregroundMark x1="73350" y1="94114" x2="68550" y2="95943"/>
                        <a14:foregroundMark x1="68550" y1="95943" x2="68350" y2="95943"/>
                        <a14:foregroundMark x1="64150" y1="93429" x2="69350" y2="92971"/>
                        <a14:foregroundMark x1="74150" y1="23257" x2="73350" y2="28514"/>
                        <a14:foregroundMark x1="65150" y1="23943" x2="63350" y2="29886"/>
                        <a14:foregroundMark x1="74350" y1="23486" x2="72750" y2="32343"/>
                        <a14:foregroundMark x1="65750" y1="23714" x2="65150" y2="29886"/>
                        <a14:foregroundMark x1="65150" y1="29886" x2="65150" y2="29886"/>
                        <a14:foregroundMark x1="76300" y1="25314" x2="74150" y2="29657"/>
                        <a14:foregroundMark x1="82500" y1="12514" x2="82900" y2="18914"/>
                        <a14:foregroundMark x1="29050" y1="56971" x2="31250" y2="62457"/>
                        <a14:foregroundMark x1="35650" y1="24171" x2="36650" y2="26229"/>
                        <a14:foregroundMark x1="26450" y1="88229" x2="25650" y2="90457"/>
                        <a14:foregroundMark x1="16500" y1="19829" x2="16500" y2="24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5" t="6296" r="8613"/>
          <a:stretch/>
        </p:blipFill>
        <p:spPr bwMode="auto">
          <a:xfrm>
            <a:off x="15011045" y="4087465"/>
            <a:ext cx="3262301" cy="644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Backhand Index Pointing Right Joypixels Sticker - Backhand Index Pointing  Right Joypixels To The Right - Discover &amp; Share GIFs">
            <a:extLst>
              <a:ext uri="{FF2B5EF4-FFF2-40B4-BE49-F238E27FC236}">
                <a16:creationId xmlns:a16="http://schemas.microsoft.com/office/drawing/2014/main" id="{A0F732AF-2610-478F-BC00-BA54A0181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57462">
            <a:off x="10111345" y="-57224"/>
            <a:ext cx="3294331" cy="329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peech Bubble: Rectangle with Corners Rounded 14">
            <a:extLst>
              <a:ext uri="{FF2B5EF4-FFF2-40B4-BE49-F238E27FC236}">
                <a16:creationId xmlns:a16="http://schemas.microsoft.com/office/drawing/2014/main" id="{A6CB247A-5945-459C-8BFC-F5060C7D7FC6}"/>
              </a:ext>
            </a:extLst>
          </p:cNvPr>
          <p:cNvSpPr/>
          <p:nvPr/>
        </p:nvSpPr>
        <p:spPr>
          <a:xfrm>
            <a:off x="38100" y="807084"/>
            <a:ext cx="5334000" cy="2819400"/>
          </a:xfrm>
          <a:prstGeom prst="wedgeRoundRectCallout">
            <a:avLst>
              <a:gd name="adj1" fmla="val -17857"/>
              <a:gd name="adj2" fmla="val 7973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that flat?</a:t>
            </a:r>
          </a:p>
        </p:txBody>
      </p:sp>
      <p:sp>
        <p:nvSpPr>
          <p:cNvPr id="13" name="Speech Bubble: Rectangle with Corners Rounded 15">
            <a:extLst>
              <a:ext uri="{FF2B5EF4-FFF2-40B4-BE49-F238E27FC236}">
                <a16:creationId xmlns:a16="http://schemas.microsoft.com/office/drawing/2014/main" id="{225EB9E5-FD88-4928-98CA-C87748EFAADD}"/>
              </a:ext>
            </a:extLst>
          </p:cNvPr>
          <p:cNvSpPr/>
          <p:nvPr/>
        </p:nvSpPr>
        <p:spPr>
          <a:xfrm>
            <a:off x="14932045" y="545810"/>
            <a:ext cx="3241197" cy="2821566"/>
          </a:xfrm>
          <a:prstGeom prst="wedgeRoundRectCallout">
            <a:avLst>
              <a:gd name="adj1" fmla="val 27188"/>
              <a:gd name="adj2" fmla="val 7139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Yes, I do.</a:t>
            </a:r>
          </a:p>
        </p:txBody>
      </p:sp>
      <p:pic>
        <p:nvPicPr>
          <p:cNvPr id="16" name="Picture 6" descr="Cute boy and girl with happy face Stock Vector Image &amp; Art - Alamy">
            <a:extLst>
              <a:ext uri="{FF2B5EF4-FFF2-40B4-BE49-F238E27FC236}">
                <a16:creationId xmlns:a16="http://schemas.microsoft.com/office/drawing/2014/main" id="{8861FC31-A861-4964-8230-0B9EBD58F8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50" b="92188" l="6390" r="89457">
                        <a14:foregroundMark x1="11182" y1="10938" x2="36741" y2="5938"/>
                        <a14:foregroundMark x1="36741" y1="5938" x2="39297" y2="6250"/>
                        <a14:foregroundMark x1="52077" y1="34375" x2="45687" y2="44375"/>
                        <a14:foregroundMark x1="45687" y1="44375" x2="45687" y2="44688"/>
                        <a14:foregroundMark x1="32907" y1="42188" x2="26837" y2="48750"/>
                        <a14:foregroundMark x1="18530" y1="41250" x2="14058" y2="45313"/>
                        <a14:foregroundMark x1="14058" y1="45313" x2="6390" y2="57188"/>
                        <a14:foregroundMark x1="18211" y1="89688" x2="22684" y2="86563"/>
                        <a14:foregroundMark x1="39936" y1="89063" x2="33227" y2="84375"/>
                        <a14:foregroundMark x1="37061" y1="44063" x2="30032" y2="39688"/>
                        <a14:foregroundMark x1="7348" y1="7813" x2="8307" y2="27813"/>
                        <a14:foregroundMark x1="8307" y1="27813" x2="8307" y2="29063"/>
                        <a14:foregroundMark x1="23003" y1="1250" x2="23003" y2="1250"/>
                        <a14:foregroundMark x1="31310" y1="3750" x2="31310" y2="3750"/>
                        <a14:foregroundMark x1="43450" y1="25625" x2="43450" y2="25625"/>
                        <a14:foregroundMark x1="26518" y1="22188" x2="33227" y2="28438"/>
                        <a14:foregroundMark x1="16294" y1="22188" x2="23323" y2="31563"/>
                        <a14:foregroundMark x1="40256" y1="12188" x2="45048" y2="24063"/>
                        <a14:foregroundMark x1="22045" y1="51563" x2="20447" y2="60938"/>
                        <a14:foregroundMark x1="19489" y1="90313" x2="17572" y2="91250"/>
                        <a14:foregroundMark x1="35783" y1="88750" x2="38339" y2="90938"/>
                        <a14:foregroundMark x1="40256" y1="91563" x2="43131" y2="92188"/>
                        <a14:foregroundMark x1="36422" y1="91250" x2="33546" y2="89063"/>
                        <a14:foregroundMark x1="24281" y1="90938" x2="21086" y2="9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809" b="7614"/>
          <a:stretch/>
        </p:blipFill>
        <p:spPr bwMode="auto">
          <a:xfrm>
            <a:off x="677000" y="4552803"/>
            <a:ext cx="3282414" cy="551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ownload Check Mark, Tick Mark, Check. Royalty-Free Vector Graphic - Pixabay">
            <a:extLst>
              <a:ext uri="{FF2B5EF4-FFF2-40B4-BE49-F238E27FC236}">
                <a16:creationId xmlns:a16="http://schemas.microsoft.com/office/drawing/2014/main" id="{C91F03C4-7B4D-40E9-910A-58F0540B9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8637" y="569177"/>
            <a:ext cx="991203" cy="105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749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>
            <a:hlinkClick r:id="rId3" action="ppaction://hlinksldjump"/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9F2619">
                  <a:alpha val="44000"/>
                </a:srgbClr>
              </a:gs>
              <a:gs pos="100000">
                <a:srgbClr val="FFBC67">
                  <a:alpha val="44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4592" tIns="82296" rIns="164592" bIns="82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4" name="액자 3"/>
          <p:cNvSpPr/>
          <p:nvPr/>
        </p:nvSpPr>
        <p:spPr>
          <a:xfrm>
            <a:off x="0" y="0"/>
            <a:ext cx="18288000" cy="10287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953623"/>
              </a:gs>
              <a:gs pos="100000">
                <a:srgbClr val="F4B94E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0" name="그림 9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1" r="9398"/>
          <a:stretch/>
        </p:blipFill>
        <p:spPr>
          <a:xfrm>
            <a:off x="520752" y="453669"/>
            <a:ext cx="4270700" cy="973333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852310" y="-239473"/>
            <a:ext cx="6583380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 latinLnBrk="1"/>
            <a:r>
              <a:rPr lang="en-US" altLang="ko-KR" sz="3000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</a:rPr>
              <a:t>+</a:t>
            </a:r>
            <a:r>
              <a:rPr lang="en-US" altLang="ko-KR" sz="3450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</a:rPr>
              <a:t>6</a:t>
            </a:r>
            <a:endParaRPr lang="ko-KR" altLang="en-US" sz="34500" b="1" dirty="0">
              <a:ln>
                <a:solidFill>
                  <a:prstClr val="white"/>
                </a:solidFill>
              </a:ln>
              <a:noFill/>
              <a:effectLst>
                <a:glow rad="304800">
                  <a:prstClr val="white"/>
                </a:glow>
              </a:effectLst>
              <a:latin typeface="한컴 바겐세일 B" panose="02020603020101020101" pitchFamily="18" charset="-127"/>
              <a:ea typeface="한컴 바겐세일 B" panose="02020603020101020101" pitchFamily="18" charset="-127"/>
              <a:cs typeface="Britannic Bold"/>
            </a:endParaRPr>
          </a:p>
        </p:txBody>
      </p:sp>
      <p:sp>
        <p:nvSpPr>
          <p:cNvPr id="15" name="타원 10"/>
          <p:cNvSpPr/>
          <p:nvPr/>
        </p:nvSpPr>
        <p:spPr>
          <a:xfrm>
            <a:off x="14220631" y="9536182"/>
            <a:ext cx="2961410" cy="522256"/>
          </a:xfrm>
          <a:prstGeom prst="ellipse">
            <a:avLst/>
          </a:prstGeom>
          <a:solidFill>
            <a:srgbClr val="514F53">
              <a:alpha val="15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7" name="그림 12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66" t="-410" r="4665"/>
          <a:stretch/>
        </p:blipFill>
        <p:spPr>
          <a:xfrm>
            <a:off x="13829027" y="1750472"/>
            <a:ext cx="4430410" cy="85365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그림 21">
            <a:hlinkClick r:id="rId3" action="ppaction://hlinksldjump"/>
            <a:extLst>
              <a:ext uri="{FF2B5EF4-FFF2-40B4-BE49-F238E27FC236}">
                <a16:creationId xmlns:a16="http://schemas.microsoft.com/office/drawing/2014/main" id="{347757AC-3FF4-40BE-A038-0221B2884D2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6275" y="2659126"/>
            <a:ext cx="4606414" cy="2894108"/>
          </a:xfrm>
          <a:prstGeom prst="rect">
            <a:avLst/>
          </a:prstGeom>
          <a:effectLst>
            <a:glow rad="342900">
              <a:schemeClr val="bg1">
                <a:alpha val="91000"/>
              </a:schemeClr>
            </a:glow>
          </a:effectLst>
        </p:spPr>
      </p:pic>
      <p:sp>
        <p:nvSpPr>
          <p:cNvPr id="19" name="TextBox 18">
            <a:hlinkClick r:id="rId3" action="ppaction://hlinksldjump"/>
            <a:extLst>
              <a:ext uri="{FF2B5EF4-FFF2-40B4-BE49-F238E27FC236}">
                <a16:creationId xmlns:a16="http://schemas.microsoft.com/office/drawing/2014/main" id="{4D83BA59-5298-42C2-AB50-9730A215F315}"/>
              </a:ext>
            </a:extLst>
          </p:cNvPr>
          <p:cNvSpPr txBox="1"/>
          <p:nvPr/>
        </p:nvSpPr>
        <p:spPr>
          <a:xfrm>
            <a:off x="3556221" y="6742454"/>
            <a:ext cx="10664410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1371600" latinLnBrk="1"/>
            <a:r>
              <a:rPr lang="en-US" altLang="ko-KR" sz="16000" b="1" dirty="0">
                <a:ln>
                  <a:solidFill>
                    <a:srgbClr val="E4702C"/>
                  </a:solidFill>
                </a:ln>
                <a:gradFill>
                  <a:gsLst>
                    <a:gs pos="0">
                      <a:srgbClr val="ED8E28"/>
                    </a:gs>
                    <a:gs pos="90000">
                      <a:srgbClr val="C54824"/>
                    </a:gs>
                  </a:gsLst>
                  <a:lin ang="5400000" scaled="1"/>
                </a:gradFill>
                <a:effectLst>
                  <a:outerShdw dist="63500" dir="3600000" algn="tl">
                    <a:srgbClr val="441214"/>
                  </a:outerShdw>
                </a:effectLst>
                <a:latin typeface="Zootopia JPosters.com.ar" panose="02000500000000000000" pitchFamily="2" charset="0"/>
                <a:ea typeface="한컴 바겐세일 B" panose="02020603020101020101" pitchFamily="18" charset="-127"/>
              </a:rPr>
              <a:t>Steal 4</a:t>
            </a:r>
            <a:endParaRPr lang="ko-KR" altLang="en-US" sz="16000" b="1" dirty="0">
              <a:ln>
                <a:solidFill>
                  <a:srgbClr val="E4702C"/>
                </a:solidFill>
              </a:ln>
              <a:gradFill>
                <a:gsLst>
                  <a:gs pos="0">
                    <a:srgbClr val="ED8E28"/>
                  </a:gs>
                  <a:gs pos="90000">
                    <a:srgbClr val="C54824"/>
                  </a:gs>
                </a:gsLst>
                <a:lin ang="5400000" scaled="1"/>
              </a:gradFill>
              <a:effectLst>
                <a:outerShdw dist="63500" dir="3600000" algn="tl">
                  <a:srgbClr val="441214"/>
                </a:outerShdw>
              </a:effectLst>
              <a:latin typeface="한컴 바겐세일 B" panose="02020603020101020101" pitchFamily="18" charset="-127"/>
              <a:ea typeface="한컴 바겐세일 B" panose="02020603020101020101" pitchFamily="18" charset="-127"/>
              <a:cs typeface="Britannic Bold"/>
            </a:endParaRPr>
          </a:p>
        </p:txBody>
      </p:sp>
      <p:pic>
        <p:nvPicPr>
          <p:cNvPr id="20" name="그림 21">
            <a:hlinkClick r:id="rId3" action="ppaction://hlinksldjump"/>
            <a:extLst>
              <a:ext uri="{FF2B5EF4-FFF2-40B4-BE49-F238E27FC236}">
                <a16:creationId xmlns:a16="http://schemas.microsoft.com/office/drawing/2014/main" id="{4CC76998-27C1-4930-A2F0-8510714872D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8531" y="2599704"/>
            <a:ext cx="4606414" cy="2894108"/>
          </a:xfrm>
          <a:prstGeom prst="rect">
            <a:avLst/>
          </a:prstGeom>
          <a:effectLst>
            <a:glow rad="342900">
              <a:schemeClr val="bg1">
                <a:alpha val="91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5459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3"/>
          <p:cNvSpPr/>
          <p:nvPr/>
        </p:nvSpPr>
        <p:spPr>
          <a:xfrm>
            <a:off x="531000" y="200025"/>
            <a:ext cx="17226000" cy="2628234"/>
          </a:xfrm>
          <a:prstGeom prst="roundRect">
            <a:avLst/>
          </a:prstGeom>
          <a:solidFill>
            <a:srgbClr val="4E0B0E">
              <a:alpha val="80000"/>
            </a:srgbClr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r>
              <a:rPr lang="en-US" altLang="ko-KR" sz="66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맑은 고딕" panose="020B0503020000020004" pitchFamily="34" charset="-127"/>
              </a:rPr>
              <a:t>Complete:</a:t>
            </a:r>
          </a:p>
          <a:p>
            <a:pPr algn="ctr" defTabSz="1371600" latinLnBrk="1"/>
            <a:r>
              <a:rPr lang="en-US" altLang="ko-KR" sz="80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맑은 고딕" panose="020B0503020000020004" pitchFamily="34" charset="-127"/>
              </a:rPr>
              <a:t>you / live / this / tower?</a:t>
            </a:r>
            <a:endParaRPr lang="ko-KR" altLang="en-US" sz="80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  <a:ea typeface="맑은 고딕" panose="020B0503020000020004" pitchFamily="34" charset="-127"/>
            </a:endParaRPr>
          </a:p>
        </p:txBody>
      </p:sp>
      <p:sp>
        <p:nvSpPr>
          <p:cNvPr id="4" name="모서리가 둥근 직사각형 4">
            <a:hlinkClick r:id="rId3" action="ppaction://hlinksldjump"/>
          </p:cNvPr>
          <p:cNvSpPr/>
          <p:nvPr/>
        </p:nvSpPr>
        <p:spPr>
          <a:xfrm>
            <a:off x="3276600" y="8615778"/>
            <a:ext cx="12210900" cy="1471197"/>
          </a:xfrm>
          <a:prstGeom prst="round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5F0924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r>
              <a:rPr lang="en-US" altLang="ko-KR" sz="80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맑은 고딕" panose="020B0503020000020004" pitchFamily="34" charset="-127"/>
              </a:rPr>
              <a:t>Do you live in this tower?</a:t>
            </a:r>
            <a:endParaRPr lang="ko-KR" altLang="en-US" sz="80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  <a:ea typeface="맑은 고딕" panose="020B0503020000020004" pitchFamily="34" charset="-127"/>
            </a:endParaRPr>
          </a:p>
        </p:txBody>
      </p:sp>
      <p:pic>
        <p:nvPicPr>
          <p:cNvPr id="3076" name="Picture 4" descr="Twin Tower PNG Transparent Images Free Download | Vector Files | Pngtr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023853"/>
            <a:ext cx="5353050" cy="535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Backhand Index Pointing Right Joypixels Sticker - Backhand Index Pointing  Right Joypixels To The Right - Discover &amp; Share GIFs">
            <a:extLst>
              <a:ext uri="{FF2B5EF4-FFF2-40B4-BE49-F238E27FC236}">
                <a16:creationId xmlns:a16="http://schemas.microsoft.com/office/drawing/2014/main" id="{A0F732AF-2610-478F-BC00-BA54A0181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31695">
            <a:off x="10077799" y="3057206"/>
            <a:ext cx="2098195" cy="209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02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9F2619">
                  <a:alpha val="44000"/>
                </a:srgbClr>
              </a:gs>
              <a:gs pos="100000">
                <a:srgbClr val="FFBC67">
                  <a:alpha val="44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4592" tIns="82296" rIns="164592" bIns="82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4" name="액자 3"/>
          <p:cNvSpPr/>
          <p:nvPr/>
        </p:nvSpPr>
        <p:spPr>
          <a:xfrm>
            <a:off x="0" y="0"/>
            <a:ext cx="18288000" cy="10287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953623"/>
              </a:gs>
              <a:gs pos="100000">
                <a:srgbClr val="F4B94E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grpSp>
        <p:nvGrpSpPr>
          <p:cNvPr id="13" name="그룹 2"/>
          <p:cNvGrpSpPr/>
          <p:nvPr/>
        </p:nvGrpSpPr>
        <p:grpSpPr>
          <a:xfrm>
            <a:off x="831278" y="455166"/>
            <a:ext cx="16625452" cy="2555742"/>
            <a:chOff x="2796719" y="1007911"/>
            <a:chExt cx="4413020" cy="2681829"/>
          </a:xfrm>
        </p:grpSpPr>
        <p:sp>
          <p:nvSpPr>
            <p:cNvPr id="14" name="TextBox 13"/>
            <p:cNvSpPr txBox="1"/>
            <p:nvPr/>
          </p:nvSpPr>
          <p:spPr>
            <a:xfrm>
              <a:off x="2866077" y="1049538"/>
              <a:ext cx="4293528" cy="2640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1575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Choose</a:t>
              </a:r>
              <a:r>
                <a:rPr lang="en-US" altLang="ko-KR" sz="1575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!</a:t>
              </a:r>
              <a:endParaRPr lang="ko-KR" altLang="en-US" sz="1575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Arial Black"/>
                <a:ea typeface="한컴 바겐세일 B" panose="02020603020101020101" pitchFamily="18" charset="-127"/>
                <a:cs typeface="Arial Black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796719" y="1007911"/>
              <a:ext cx="4413020" cy="264020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1575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4E0B0E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Choose</a:t>
              </a:r>
              <a:r>
                <a:rPr lang="en-US" altLang="ko-KR" sz="1575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4E0B0E"/>
                    </a:outerShd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!</a:t>
              </a:r>
              <a:endParaRPr lang="ko-KR" altLang="en-US" sz="15750" b="1" dirty="0">
                <a:ln>
                  <a:solidFill>
                    <a:srgbClr val="DC7926"/>
                  </a:solidFill>
                </a:ln>
                <a:gradFill>
                  <a:gsLst>
                    <a:gs pos="0">
                      <a:srgbClr val="F8A224"/>
                    </a:gs>
                    <a:gs pos="100000">
                      <a:srgbClr val="AB2B1D"/>
                    </a:gs>
                  </a:gsLst>
                  <a:lin ang="5400000" scaled="1"/>
                </a:gradFill>
                <a:effectLst>
                  <a:outerShdw dist="63500" dir="3600000" algn="tl">
                    <a:srgbClr val="4E0B0E"/>
                  </a:outerShdw>
                </a:effectLst>
                <a:latin typeface="Arial Black"/>
                <a:ea typeface="한컴 바겐세일 B" panose="02020603020101020101" pitchFamily="18" charset="-127"/>
                <a:cs typeface="Arial Black"/>
              </a:endParaRPr>
            </a:p>
          </p:txBody>
        </p:sp>
      </p:grpSp>
      <p:pic>
        <p:nvPicPr>
          <p:cNvPr id="11" name="그림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65631" y="3703923"/>
            <a:ext cx="5012034" cy="5012034"/>
          </a:xfrm>
          <a:prstGeom prst="rect">
            <a:avLst/>
          </a:prstGeom>
          <a:effectLst>
            <a:outerShdw blurRad="139700" dist="114300" dir="2700000" algn="tl" rotWithShape="0">
              <a:prstClr val="black">
                <a:alpha val="28000"/>
              </a:prstClr>
            </a:outerShdw>
          </a:effectLst>
        </p:spPr>
      </p:pic>
      <p:pic>
        <p:nvPicPr>
          <p:cNvPr id="16" name="그림 1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9897" y="3811107"/>
            <a:ext cx="5294878" cy="5294878"/>
          </a:xfrm>
          <a:prstGeom prst="rect">
            <a:avLst/>
          </a:prstGeom>
          <a:effectLst>
            <a:outerShdw blurRad="139700" dist="114300" dir="2700000" algn="tl" rotWithShape="0">
              <a:prstClr val="black">
                <a:alpha val="28000"/>
              </a:prstClr>
            </a:outerShdw>
          </a:effectLst>
        </p:spPr>
      </p:pic>
      <p:pic>
        <p:nvPicPr>
          <p:cNvPr id="17" name="그림 1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7206" y="3342078"/>
            <a:ext cx="5495992" cy="5373860"/>
          </a:xfrm>
          <a:prstGeom prst="rect">
            <a:avLst/>
          </a:prstGeom>
          <a:effectLst>
            <a:outerShdw blurRad="139700" dist="114300" dir="2700000" algn="tl" rotWithShape="0">
              <a:prstClr val="black">
                <a:alpha val="2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952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>
            <a:hlinkClick r:id="rId4" action="ppaction://hlinksldjump"/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9F2619">
                  <a:alpha val="44000"/>
                </a:srgbClr>
              </a:gs>
              <a:gs pos="100000">
                <a:srgbClr val="FFBC67">
                  <a:alpha val="44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4592" tIns="82296" rIns="164592" bIns="82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4" name="액자 3"/>
          <p:cNvSpPr/>
          <p:nvPr/>
        </p:nvSpPr>
        <p:spPr>
          <a:xfrm>
            <a:off x="0" y="0"/>
            <a:ext cx="18288000" cy="10287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953623"/>
              </a:gs>
              <a:gs pos="100000">
                <a:srgbClr val="F4B94E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13" name="타원 10"/>
          <p:cNvSpPr/>
          <p:nvPr/>
        </p:nvSpPr>
        <p:spPr>
          <a:xfrm>
            <a:off x="14220631" y="9536182"/>
            <a:ext cx="2961410" cy="522256"/>
          </a:xfrm>
          <a:prstGeom prst="ellipse">
            <a:avLst/>
          </a:prstGeom>
          <a:solidFill>
            <a:srgbClr val="514F53">
              <a:alpha val="15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grpSp>
        <p:nvGrpSpPr>
          <p:cNvPr id="15" name="그룹 26">
            <a:extLst>
              <a:ext uri="{FF2B5EF4-FFF2-40B4-BE49-F238E27FC236}">
                <a16:creationId xmlns:a16="http://schemas.microsoft.com/office/drawing/2014/main" id="{28B16AC5-3B2F-4C09-B213-5553D3FCDEE8}"/>
              </a:ext>
            </a:extLst>
          </p:cNvPr>
          <p:cNvGrpSpPr/>
          <p:nvPr/>
        </p:nvGrpSpPr>
        <p:grpSpPr>
          <a:xfrm>
            <a:off x="913379" y="0"/>
            <a:ext cx="6593046" cy="6093976"/>
            <a:chOff x="6582694" y="170224"/>
            <a:chExt cx="2725174" cy="406264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84B8753-E892-4B5B-94C1-A274E88A5B9E}"/>
                </a:ext>
              </a:extLst>
            </p:cNvPr>
            <p:cNvSpPr txBox="1"/>
            <p:nvPr/>
          </p:nvSpPr>
          <p:spPr>
            <a:xfrm>
              <a:off x="6582694" y="170224"/>
              <a:ext cx="2725174" cy="4062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-</a:t>
              </a:r>
              <a:r>
                <a:rPr lang="en-US" altLang="ko-KR" sz="390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5</a:t>
              </a:r>
              <a:endParaRPr lang="ko-KR" altLang="en-US" sz="3900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17" name="TextBox 16">
              <a:hlinkClick r:id="rId4" action="ppaction://hlinksldjump"/>
              <a:extLst>
                <a:ext uri="{FF2B5EF4-FFF2-40B4-BE49-F238E27FC236}">
                  <a16:creationId xmlns:a16="http://schemas.microsoft.com/office/drawing/2014/main" id="{D6B3D2D5-25BF-4C1E-9AD5-C5424A4E6175}"/>
                </a:ext>
              </a:extLst>
            </p:cNvPr>
            <p:cNvSpPr txBox="1"/>
            <p:nvPr/>
          </p:nvSpPr>
          <p:spPr>
            <a:xfrm>
              <a:off x="6708690" y="170224"/>
              <a:ext cx="2412924" cy="406264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-</a:t>
              </a:r>
              <a:r>
                <a:rPr lang="en-US" altLang="ko-KR" sz="39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3</a:t>
              </a:r>
              <a:endParaRPr lang="ko-KR" altLang="en-US" sz="39000" b="1" dirty="0">
                <a:ln>
                  <a:solidFill>
                    <a:srgbClr val="DC7926"/>
                  </a:solidFill>
                </a:ln>
                <a:gradFill>
                  <a:gsLst>
                    <a:gs pos="0">
                      <a:srgbClr val="F8A224"/>
                    </a:gs>
                    <a:gs pos="100000">
                      <a:srgbClr val="AB2B1D"/>
                    </a:gs>
                  </a:gsLst>
                  <a:lin ang="5400000" scaled="1"/>
                </a:gradFill>
                <a:effectLst>
                  <a:outerShdw dist="63500" dir="3600000" algn="tl">
                    <a:srgbClr val="5F0F13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grpSp>
        <p:nvGrpSpPr>
          <p:cNvPr id="18" name="그룹 5">
            <a:extLst>
              <a:ext uri="{FF2B5EF4-FFF2-40B4-BE49-F238E27FC236}">
                <a16:creationId xmlns:a16="http://schemas.microsoft.com/office/drawing/2014/main" id="{03503C3A-3548-4DC5-B0FF-8D922CBD7A0F}"/>
              </a:ext>
            </a:extLst>
          </p:cNvPr>
          <p:cNvGrpSpPr>
            <a:grpSpLocks noChangeAspect="1"/>
          </p:cNvGrpSpPr>
          <p:nvPr/>
        </p:nvGrpSpPr>
        <p:grpSpPr>
          <a:xfrm>
            <a:off x="5842299" y="2695602"/>
            <a:ext cx="4255486" cy="5949020"/>
            <a:chOff x="956410" y="0"/>
            <a:chExt cx="3776035" cy="5278763"/>
          </a:xfrm>
          <a:effectLst>
            <a:glow rad="254000">
              <a:schemeClr val="bg1">
                <a:alpha val="80000"/>
              </a:schemeClr>
            </a:glow>
          </a:effectLst>
          <a:scene3d>
            <a:camera prst="orthographicFront"/>
            <a:lightRig rig="threePt" dir="t"/>
          </a:scene3d>
        </p:grpSpPr>
        <p:pic>
          <p:nvPicPr>
            <p:cNvPr id="19" name="그림 20">
              <a:extLst>
                <a:ext uri="{FF2B5EF4-FFF2-40B4-BE49-F238E27FC236}">
                  <a16:creationId xmlns:a16="http://schemas.microsoft.com/office/drawing/2014/main" id="{88BF49B7-7D93-44F4-B5BC-CEEE9E893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18135" y="0"/>
              <a:ext cx="1914310" cy="4893232"/>
            </a:xfrm>
            <a:prstGeom prst="rect">
              <a:avLst/>
            </a:prstGeom>
            <a:effectLst>
              <a:innerShdw blurRad="139700" dist="139700" dir="2700000">
                <a:prstClr val="black">
                  <a:alpha val="32000"/>
                </a:prstClr>
              </a:innerShdw>
            </a:effectLst>
            <a:sp3d>
              <a:bevelT w="165100" prst="coolSlant"/>
            </a:sp3d>
          </p:spPr>
        </p:pic>
        <p:pic>
          <p:nvPicPr>
            <p:cNvPr id="20" name="그림 10">
              <a:extLst>
                <a:ext uri="{FF2B5EF4-FFF2-40B4-BE49-F238E27FC236}">
                  <a16:creationId xmlns:a16="http://schemas.microsoft.com/office/drawing/2014/main" id="{9001FD3B-79AA-4F69-BCFE-18B307421B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57683" y="1321889"/>
              <a:ext cx="1809543" cy="2985086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p3d>
              <a:bevelT w="165100" prst="coolSlant"/>
            </a:sp3d>
          </p:spPr>
        </p:pic>
        <p:pic>
          <p:nvPicPr>
            <p:cNvPr id="21" name="그림 3">
              <a:extLst>
                <a:ext uri="{FF2B5EF4-FFF2-40B4-BE49-F238E27FC236}">
                  <a16:creationId xmlns:a16="http://schemas.microsoft.com/office/drawing/2014/main" id="{FCE05F16-CC54-4EAE-88EF-C070DCD56A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6410" y="3490838"/>
              <a:ext cx="2133600" cy="1787925"/>
            </a:xfrm>
            <a:prstGeom prst="rect">
              <a:avLst/>
            </a:prstGeom>
            <a:effectLst>
              <a:innerShdw blurRad="127000" dist="50800" dir="2700000">
                <a:srgbClr val="471129">
                  <a:alpha val="48000"/>
                </a:srgbClr>
              </a:innerShdw>
            </a:effectLst>
            <a:sp3d>
              <a:bevelT w="165100" prst="coolSlant"/>
            </a:sp3d>
          </p:spPr>
        </p:pic>
      </p:grpSp>
      <p:grpSp>
        <p:nvGrpSpPr>
          <p:cNvPr id="22" name="Group 2">
            <a:extLst>
              <a:ext uri="{FF2B5EF4-FFF2-40B4-BE49-F238E27FC236}">
                <a16:creationId xmlns:a16="http://schemas.microsoft.com/office/drawing/2014/main" id="{6A6D0824-6CCC-49CF-88CF-4AD8D5520B24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11293637" y="3530618"/>
            <a:ext cx="6241770" cy="6077912"/>
            <a:chOff x="643467" y="2421466"/>
            <a:chExt cx="3896782" cy="3794484"/>
          </a:xfrm>
        </p:grpSpPr>
        <p:pic>
          <p:nvPicPr>
            <p:cNvPr id="23" name="그림 2">
              <a:extLst>
                <a:ext uri="{FF2B5EF4-FFF2-40B4-BE49-F238E27FC236}">
                  <a16:creationId xmlns:a16="http://schemas.microsoft.com/office/drawing/2014/main" id="{B665DC25-40B5-4C87-A47E-4AF7C4AFAE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3467" y="2421466"/>
              <a:ext cx="321733" cy="9990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그림 2">
              <a:hlinkClick r:id="rId10" action="ppaction://hlinksldjump"/>
              <a:extLst>
                <a:ext uri="{FF2B5EF4-FFF2-40B4-BE49-F238E27FC236}">
                  <a16:creationId xmlns:a16="http://schemas.microsoft.com/office/drawing/2014/main" id="{F74BB9C8-8E1D-4D20-85B5-D91885515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4401" y="2421467"/>
              <a:ext cx="3625848" cy="379448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31374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>
            <a:hlinkClick r:id="rId4" action="ppaction://hlinksldjump"/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9F2619">
                  <a:alpha val="44000"/>
                </a:srgbClr>
              </a:gs>
              <a:gs pos="100000">
                <a:srgbClr val="FFBC67">
                  <a:alpha val="44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4592" tIns="82296" rIns="164592" bIns="82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3" name="그림 17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05691">
            <a:off x="5712290" y="5245040"/>
            <a:ext cx="3610936" cy="4357108"/>
          </a:xfrm>
          <a:prstGeom prst="rect">
            <a:avLst/>
          </a:prstGeom>
          <a:effectLst>
            <a:glow rad="342900">
              <a:schemeClr val="bg1"/>
            </a:glow>
          </a:effectLst>
        </p:spPr>
      </p:pic>
      <p:pic>
        <p:nvPicPr>
          <p:cNvPr id="14" name="그림 18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05691">
            <a:off x="9833330" y="5187888"/>
            <a:ext cx="3610936" cy="4357108"/>
          </a:xfrm>
          <a:prstGeom prst="rect">
            <a:avLst/>
          </a:prstGeom>
          <a:effectLst>
            <a:glow rad="342900">
              <a:schemeClr val="bg1"/>
            </a:glow>
          </a:effectLst>
        </p:spPr>
      </p:pic>
      <p:grpSp>
        <p:nvGrpSpPr>
          <p:cNvPr id="15" name="그룹 14"/>
          <p:cNvGrpSpPr/>
          <p:nvPr/>
        </p:nvGrpSpPr>
        <p:grpSpPr>
          <a:xfrm>
            <a:off x="5137893" y="-282576"/>
            <a:ext cx="9663958" cy="5456343"/>
            <a:chOff x="4484814" y="-737126"/>
            <a:chExt cx="4435210" cy="8773988"/>
          </a:xfrm>
        </p:grpSpPr>
        <p:sp>
          <p:nvSpPr>
            <p:cNvPr id="16" name="TextBox 15"/>
            <p:cNvSpPr txBox="1"/>
            <p:nvPr/>
          </p:nvSpPr>
          <p:spPr>
            <a:xfrm>
              <a:off x="4531104" y="-648903"/>
              <a:ext cx="4388920" cy="8685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345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10</a:t>
              </a:r>
              <a:endParaRPr lang="ko-KR" altLang="en-US" sz="3450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17" name="TextBox 16">
              <a:hlinkClick r:id="rId4" action="ppaction://hlinksldjump"/>
            </p:cNvPr>
            <p:cNvSpPr txBox="1"/>
            <p:nvPr/>
          </p:nvSpPr>
          <p:spPr>
            <a:xfrm>
              <a:off x="4484814" y="-737126"/>
              <a:ext cx="4328060" cy="86857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345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10</a:t>
              </a:r>
              <a:endParaRPr lang="ko-KR" altLang="en-US" sz="34500" b="1" dirty="0">
                <a:ln>
                  <a:solidFill>
                    <a:srgbClr val="DC7926"/>
                  </a:solidFill>
                </a:ln>
                <a:gradFill>
                  <a:gsLst>
                    <a:gs pos="0">
                      <a:srgbClr val="F8A224"/>
                    </a:gs>
                    <a:gs pos="100000">
                      <a:srgbClr val="AB2B1D"/>
                    </a:gs>
                  </a:gsLst>
                  <a:lin ang="5400000" scaled="1"/>
                </a:gradFill>
                <a:effectLst>
                  <a:outerShdw dist="63500" dir="3600000" algn="tl">
                    <a:srgbClr val="5F0F13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sp>
        <p:nvSpPr>
          <p:cNvPr id="4" name="액자 3"/>
          <p:cNvSpPr/>
          <p:nvPr/>
        </p:nvSpPr>
        <p:spPr>
          <a:xfrm>
            <a:off x="0" y="0"/>
            <a:ext cx="18288000" cy="10287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953623"/>
              </a:gs>
              <a:gs pos="100000">
                <a:srgbClr val="F4B94E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0" name="그림 9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1" r="9398"/>
          <a:stretch/>
        </p:blipFill>
        <p:spPr>
          <a:xfrm>
            <a:off x="520752" y="453669"/>
            <a:ext cx="4270700" cy="9733334"/>
          </a:xfrm>
          <a:prstGeom prst="rect">
            <a:avLst/>
          </a:prstGeom>
        </p:spPr>
      </p:pic>
      <p:sp>
        <p:nvSpPr>
          <p:cNvPr id="12" name="타원 10"/>
          <p:cNvSpPr/>
          <p:nvPr/>
        </p:nvSpPr>
        <p:spPr>
          <a:xfrm>
            <a:off x="14220631" y="9536182"/>
            <a:ext cx="2961410" cy="522256"/>
          </a:xfrm>
          <a:prstGeom prst="ellipse">
            <a:avLst/>
          </a:prstGeom>
          <a:solidFill>
            <a:srgbClr val="514F53">
              <a:alpha val="15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8" name="그림 1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66" t="-410" r="4665"/>
          <a:stretch/>
        </p:blipFill>
        <p:spPr>
          <a:xfrm>
            <a:off x="13829027" y="1750472"/>
            <a:ext cx="4430410" cy="85365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310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>
            <a:hlinkClick r:id="rId4" action="ppaction://hlinksldjump"/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9F2619">
                  <a:alpha val="44000"/>
                </a:srgbClr>
              </a:gs>
              <a:gs pos="100000">
                <a:srgbClr val="FFBC67">
                  <a:alpha val="44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4592" tIns="82296" rIns="164592" bIns="82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4" name="액자 3"/>
          <p:cNvSpPr/>
          <p:nvPr/>
        </p:nvSpPr>
        <p:spPr>
          <a:xfrm>
            <a:off x="0" y="0"/>
            <a:ext cx="18288000" cy="10287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953623"/>
              </a:gs>
              <a:gs pos="100000">
                <a:srgbClr val="F4B94E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grpSp>
        <p:nvGrpSpPr>
          <p:cNvPr id="27" name="그룹 26"/>
          <p:cNvGrpSpPr/>
          <p:nvPr/>
        </p:nvGrpSpPr>
        <p:grpSpPr>
          <a:xfrm>
            <a:off x="913379" y="0"/>
            <a:ext cx="6593046" cy="6093976"/>
            <a:chOff x="6582694" y="170224"/>
            <a:chExt cx="2725174" cy="4062649"/>
          </a:xfrm>
        </p:grpSpPr>
        <p:sp>
          <p:nvSpPr>
            <p:cNvPr id="28" name="TextBox 27"/>
            <p:cNvSpPr txBox="1"/>
            <p:nvPr/>
          </p:nvSpPr>
          <p:spPr>
            <a:xfrm>
              <a:off x="6582694" y="170224"/>
              <a:ext cx="2725174" cy="4062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-</a:t>
              </a:r>
              <a:r>
                <a:rPr lang="en-US" altLang="ko-KR" sz="390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5</a:t>
              </a:r>
              <a:endParaRPr lang="ko-KR" altLang="en-US" sz="3900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29" name="TextBox 28">
              <a:hlinkClick r:id="rId4" action="ppaction://hlinksldjump"/>
            </p:cNvPr>
            <p:cNvSpPr txBox="1"/>
            <p:nvPr/>
          </p:nvSpPr>
          <p:spPr>
            <a:xfrm>
              <a:off x="6708690" y="170224"/>
              <a:ext cx="2412924" cy="406264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-</a:t>
              </a:r>
              <a:r>
                <a:rPr lang="en-US" altLang="ko-KR" sz="39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5</a:t>
              </a:r>
              <a:endParaRPr lang="ko-KR" altLang="en-US" sz="39000" b="1" dirty="0">
                <a:ln>
                  <a:solidFill>
                    <a:srgbClr val="DC7926"/>
                  </a:solidFill>
                </a:ln>
                <a:gradFill>
                  <a:gsLst>
                    <a:gs pos="0">
                      <a:srgbClr val="F8A224"/>
                    </a:gs>
                    <a:gs pos="100000">
                      <a:srgbClr val="AB2B1D"/>
                    </a:gs>
                  </a:gsLst>
                  <a:lin ang="5400000" scaled="1"/>
                </a:gradFill>
                <a:effectLst>
                  <a:outerShdw dist="63500" dir="3600000" algn="tl">
                    <a:srgbClr val="5F0F13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grpSp>
        <p:nvGrpSpPr>
          <p:cNvPr id="14" name="그룹 5"/>
          <p:cNvGrpSpPr>
            <a:grpSpLocks noChangeAspect="1"/>
          </p:cNvGrpSpPr>
          <p:nvPr/>
        </p:nvGrpSpPr>
        <p:grpSpPr>
          <a:xfrm>
            <a:off x="5842299" y="2695602"/>
            <a:ext cx="4255486" cy="5949020"/>
            <a:chOff x="956410" y="0"/>
            <a:chExt cx="3776035" cy="5278763"/>
          </a:xfrm>
          <a:effectLst>
            <a:glow rad="254000">
              <a:schemeClr val="bg1">
                <a:alpha val="80000"/>
              </a:schemeClr>
            </a:glow>
          </a:effectLst>
          <a:scene3d>
            <a:camera prst="orthographicFront"/>
            <a:lightRig rig="threePt" dir="t"/>
          </a:scene3d>
        </p:grpSpPr>
        <p:pic>
          <p:nvPicPr>
            <p:cNvPr id="15" name="그림 20"/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18135" y="0"/>
              <a:ext cx="1914310" cy="4893232"/>
            </a:xfrm>
            <a:prstGeom prst="rect">
              <a:avLst/>
            </a:prstGeom>
            <a:effectLst>
              <a:innerShdw blurRad="139700" dist="139700" dir="2700000">
                <a:prstClr val="black">
                  <a:alpha val="32000"/>
                </a:prstClr>
              </a:innerShdw>
            </a:effectLst>
            <a:sp3d>
              <a:bevelT w="165100" prst="coolSlant"/>
            </a:sp3d>
          </p:spPr>
        </p:pic>
        <p:pic>
          <p:nvPicPr>
            <p:cNvPr id="16" name="그림 10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57683" y="1321889"/>
              <a:ext cx="1809543" cy="2985086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p3d>
              <a:bevelT w="165100" prst="coolSlant"/>
            </a:sp3d>
          </p:spPr>
        </p:pic>
        <p:pic>
          <p:nvPicPr>
            <p:cNvPr id="17" name="그림 3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6410" y="3490838"/>
              <a:ext cx="2133600" cy="1787925"/>
            </a:xfrm>
            <a:prstGeom prst="rect">
              <a:avLst/>
            </a:prstGeom>
            <a:effectLst>
              <a:innerShdw blurRad="127000" dist="50800" dir="2700000">
                <a:srgbClr val="471129">
                  <a:alpha val="48000"/>
                </a:srgbClr>
              </a:innerShdw>
            </a:effectLst>
            <a:sp3d>
              <a:bevelT w="165100" prst="coolSlant"/>
            </a:sp3d>
          </p:spPr>
        </p:pic>
      </p:grpSp>
      <p:grpSp>
        <p:nvGrpSpPr>
          <p:cNvPr id="18" name="Group 2"/>
          <p:cNvGrpSpPr>
            <a:grpSpLocks noChangeAspect="1"/>
          </p:cNvGrpSpPr>
          <p:nvPr/>
        </p:nvGrpSpPr>
        <p:grpSpPr>
          <a:xfrm flipH="1">
            <a:off x="11293637" y="3530618"/>
            <a:ext cx="6241770" cy="6077912"/>
            <a:chOff x="643467" y="2421466"/>
            <a:chExt cx="3896782" cy="3794484"/>
          </a:xfrm>
        </p:grpSpPr>
        <p:pic>
          <p:nvPicPr>
            <p:cNvPr id="19" name="그림 2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3467" y="2421466"/>
              <a:ext cx="321733" cy="9990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그림 2">
              <a:hlinkClick r:id="rId10" action="ppaction://hlinksldjump"/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4401" y="2421467"/>
              <a:ext cx="3625848" cy="379448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1" name="그림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8801" y="1243855"/>
            <a:ext cx="3906606" cy="2240474"/>
          </a:xfrm>
          <a:prstGeom prst="rect">
            <a:avLst/>
          </a:prstGeom>
          <a:ln>
            <a:noFill/>
          </a:ln>
          <a:effectLst>
            <a:outerShdw dist="50800" dir="5400000" algn="ctr" rotWithShape="0">
              <a:schemeClr val="bg1">
                <a:alpha val="64000"/>
              </a:schemeClr>
            </a:outerShdw>
          </a:effectLst>
          <a:scene3d>
            <a:camera prst="orthographicFront"/>
            <a:lightRig rig="chilly" dir="t">
              <a:rot lat="0" lon="0" rev="18480000"/>
            </a:lightRig>
          </a:scene3d>
          <a:sp3d prstMaterial="clear"/>
        </p:spPr>
      </p:pic>
    </p:spTree>
    <p:extLst>
      <p:ext uri="{BB962C8B-B14F-4D97-AF65-F5344CB8AC3E}">
        <p14:creationId xmlns:p14="http://schemas.microsoft.com/office/powerpoint/2010/main" val="390447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그림 33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2" name="그룹 11"/>
          <p:cNvGrpSpPr/>
          <p:nvPr/>
        </p:nvGrpSpPr>
        <p:grpSpPr>
          <a:xfrm>
            <a:off x="6083650" y="1925410"/>
            <a:ext cx="6048000" cy="7732958"/>
            <a:chOff x="4017667" y="1283599"/>
            <a:chExt cx="4032000" cy="5155305"/>
          </a:xfrm>
        </p:grpSpPr>
        <p:pic>
          <p:nvPicPr>
            <p:cNvPr id="31" name="그림 30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 flipV="1">
              <a:off x="3483261" y="1872499"/>
              <a:ext cx="5100811" cy="40320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121996" y="1283599"/>
              <a:ext cx="381621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105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rPr>
                <a:t>WANTED</a:t>
              </a:r>
              <a:endParaRPr lang="ko-KR" altLang="en-US" sz="10500" dirty="0">
                <a:solidFill>
                  <a:prstClr val="black"/>
                </a:solidFill>
                <a:latin typeface="etiquette" panose="02000603000000000000" pitchFamily="50" charset="0"/>
                <a:ea typeface="맑은 고딕" panose="020B0503020000020004" pitchFamily="34" charset="-127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163206" y="2275127"/>
              <a:ext cx="378060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42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rPr>
                <a:t>By the ZPD</a:t>
              </a:r>
              <a:endParaRPr lang="ko-KR" altLang="en-US" sz="4200" dirty="0">
                <a:solidFill>
                  <a:prstClr val="black"/>
                </a:solidFill>
                <a:latin typeface="etiquette" panose="02000603000000000000" pitchFamily="50" charset="0"/>
                <a:ea typeface="맑은 고딕" panose="020B0503020000020004" pitchFamily="34" charset="-127"/>
              </a:endParaRPr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4574761" y="2909321"/>
              <a:ext cx="2943113" cy="2592940"/>
            </a:xfrm>
            <a:prstGeom prst="rect">
              <a:avLst/>
            </a:prstGeom>
            <a:blipFill dpi="0"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53975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167928" y="5519753"/>
              <a:ext cx="3767695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6000" dirty="0" err="1">
                  <a:solidFill>
                    <a:prstClr val="black"/>
                  </a:solidFill>
                  <a:latin typeface="HY궁서B" panose="02030600000101010101" pitchFamily="18" charset="-127"/>
                  <a:ea typeface="HY궁서B" panose="02030600000101010101" pitchFamily="18" charset="-127"/>
                  <a:cs typeface="Courier"/>
                </a:rPr>
                <a:t>Finnick</a:t>
              </a:r>
              <a:endParaRPr lang="ko-KR" altLang="en-US" sz="6000" dirty="0">
                <a:solidFill>
                  <a:prstClr val="black"/>
                </a:solidFill>
                <a:latin typeface="HY궁서B" panose="02030600000101010101" pitchFamily="18" charset="-127"/>
                <a:ea typeface="HY궁서B" panose="02030600000101010101" pitchFamily="18" charset="-127"/>
                <a:cs typeface="Courier"/>
              </a:endParaRPr>
            </a:p>
          </p:txBody>
        </p:sp>
        <p:pic>
          <p:nvPicPr>
            <p:cNvPr id="6" name="그림 5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12356" y="2903232"/>
              <a:ext cx="2841005" cy="2604455"/>
            </a:xfrm>
            <a:prstGeom prst="rect">
              <a:avLst/>
            </a:prstGeom>
          </p:spPr>
        </p:pic>
        <p:sp>
          <p:nvSpPr>
            <p:cNvPr id="19" name="직사각형 18"/>
            <p:cNvSpPr/>
            <p:nvPr/>
          </p:nvSpPr>
          <p:spPr>
            <a:xfrm>
              <a:off x="4552350" y="2891533"/>
              <a:ext cx="2977841" cy="2631213"/>
            </a:xfrm>
            <a:prstGeom prst="rect">
              <a:avLst/>
            </a:prstGeom>
            <a:noFill/>
            <a:ln w="539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12119364" y="639101"/>
            <a:ext cx="6048000" cy="7845636"/>
            <a:chOff x="8079576" y="426066"/>
            <a:chExt cx="4032000" cy="5230424"/>
          </a:xfrm>
        </p:grpSpPr>
        <p:pic>
          <p:nvPicPr>
            <p:cNvPr id="33" name="그림 32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 flipH="1">
              <a:off x="7480364" y="1025278"/>
              <a:ext cx="5230424" cy="403200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8213520" y="442299"/>
              <a:ext cx="381621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105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rPr>
                <a:t>WANTED</a:t>
              </a:r>
              <a:endParaRPr lang="ko-KR" altLang="en-US" sz="10500" dirty="0">
                <a:solidFill>
                  <a:prstClr val="black"/>
                </a:solidFill>
                <a:latin typeface="etiquette" panose="02000603000000000000" pitchFamily="50" charset="0"/>
                <a:ea typeface="맑은 고딕" panose="020B0503020000020004" pitchFamily="34" charset="-127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254731" y="1467693"/>
              <a:ext cx="378060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42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rPr>
                <a:t>By the ZPD</a:t>
              </a:r>
              <a:endParaRPr lang="ko-KR" altLang="en-US" sz="4200" dirty="0">
                <a:solidFill>
                  <a:prstClr val="black"/>
                </a:solidFill>
                <a:latin typeface="etiquette" panose="02000603000000000000" pitchFamily="50" charset="0"/>
                <a:ea typeface="맑은 고딕" panose="020B0503020000020004" pitchFamily="34" charset="-127"/>
              </a:endParaRP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8666285" y="2101887"/>
              <a:ext cx="2943113" cy="2592940"/>
            </a:xfrm>
            <a:prstGeom prst="rect">
              <a:avLst/>
            </a:prstGeom>
            <a:blipFill dpi="0"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53975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259452" y="4735987"/>
              <a:ext cx="3767695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6000" dirty="0">
                  <a:solidFill>
                    <a:prstClr val="black"/>
                  </a:solidFill>
                  <a:latin typeface="HY궁서B" panose="02030600000101010101" pitchFamily="18" charset="-127"/>
                  <a:ea typeface="HY궁서B" panose="02030600000101010101" pitchFamily="18" charset="-127"/>
                  <a:cs typeface="Courier"/>
                </a:rPr>
                <a:t>Flash</a:t>
              </a:r>
              <a:endParaRPr lang="ko-KR" altLang="en-US" sz="6000" dirty="0">
                <a:solidFill>
                  <a:prstClr val="black"/>
                </a:solidFill>
                <a:latin typeface="HY궁서B" panose="02030600000101010101" pitchFamily="18" charset="-127"/>
                <a:ea typeface="HY궁서B" panose="02030600000101010101" pitchFamily="18" charset="-127"/>
                <a:cs typeface="Courier"/>
              </a:endParaRPr>
            </a:p>
          </p:txBody>
        </p:sp>
        <p:pic>
          <p:nvPicPr>
            <p:cNvPr id="15" name="그림 14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76943" y="2077876"/>
              <a:ext cx="2821644" cy="2622077"/>
            </a:xfrm>
            <a:prstGeom prst="rect">
              <a:avLst/>
            </a:prstGeom>
          </p:spPr>
        </p:pic>
        <p:sp>
          <p:nvSpPr>
            <p:cNvPr id="28" name="직사각형 27"/>
            <p:cNvSpPr/>
            <p:nvPr/>
          </p:nvSpPr>
          <p:spPr>
            <a:xfrm>
              <a:off x="8643874" y="2084099"/>
              <a:ext cx="2977841" cy="2631213"/>
            </a:xfrm>
            <a:prstGeom prst="rect">
              <a:avLst/>
            </a:prstGeom>
            <a:noFill/>
            <a:ln w="539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</p:grpSp>
      <p:grpSp>
        <p:nvGrpSpPr>
          <p:cNvPr id="47" name="그룹 46"/>
          <p:cNvGrpSpPr/>
          <p:nvPr/>
        </p:nvGrpSpPr>
        <p:grpSpPr>
          <a:xfrm>
            <a:off x="60658" y="605578"/>
            <a:ext cx="6048000" cy="7745818"/>
            <a:chOff x="40439" y="403713"/>
            <a:chExt cx="4032000" cy="5163878"/>
          </a:xfrm>
        </p:grpSpPr>
        <p:pic>
          <p:nvPicPr>
            <p:cNvPr id="48" name="그림 47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-499561" y="995591"/>
              <a:ext cx="5112000" cy="4032000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106922" y="403713"/>
              <a:ext cx="381621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105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rPr>
                <a:t>WANTED</a:t>
              </a:r>
              <a:endParaRPr lang="ko-KR" altLang="en-US" sz="10500" dirty="0">
                <a:solidFill>
                  <a:prstClr val="black"/>
                </a:solidFill>
                <a:latin typeface="etiquette" panose="02000603000000000000" pitchFamily="50" charset="0"/>
                <a:ea typeface="맑은 고딕" panose="020B0503020000020004" pitchFamily="34" charset="-127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48131" y="1395241"/>
              <a:ext cx="378060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42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rPr>
                <a:t>By the ZPD</a:t>
              </a:r>
              <a:endParaRPr lang="ko-KR" altLang="en-US" sz="4200" dirty="0">
                <a:solidFill>
                  <a:prstClr val="black"/>
                </a:solidFill>
                <a:latin typeface="etiquette" panose="02000603000000000000" pitchFamily="50" charset="0"/>
                <a:ea typeface="맑은 고딕" panose="020B0503020000020004" pitchFamily="34" charset="-127"/>
              </a:endParaRPr>
            </a:p>
          </p:txBody>
        </p:sp>
        <p:sp>
          <p:nvSpPr>
            <p:cNvPr id="51" name="직사각형 50"/>
            <p:cNvSpPr/>
            <p:nvPr/>
          </p:nvSpPr>
          <p:spPr>
            <a:xfrm>
              <a:off x="559686" y="2029435"/>
              <a:ext cx="2943113" cy="2592940"/>
            </a:xfrm>
            <a:prstGeom prst="rect">
              <a:avLst/>
            </a:prstGeom>
            <a:blipFill dpi="0"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53975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pic>
          <p:nvPicPr>
            <p:cNvPr id="52" name="그림 51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4580" y="2029434"/>
              <a:ext cx="2604391" cy="2592941"/>
            </a:xfrm>
            <a:prstGeom prst="rect">
              <a:avLst/>
            </a:prstGeom>
          </p:spPr>
        </p:pic>
        <p:sp>
          <p:nvSpPr>
            <p:cNvPr id="53" name="직사각형 52"/>
            <p:cNvSpPr/>
            <p:nvPr/>
          </p:nvSpPr>
          <p:spPr>
            <a:xfrm>
              <a:off x="537275" y="2011647"/>
              <a:ext cx="2977841" cy="2631213"/>
            </a:xfrm>
            <a:prstGeom prst="rect">
              <a:avLst/>
            </a:prstGeom>
            <a:noFill/>
            <a:ln w="539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52854" y="4650121"/>
              <a:ext cx="3767695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6000" dirty="0">
                  <a:solidFill>
                    <a:prstClr val="black"/>
                  </a:solidFill>
                  <a:latin typeface="HY궁서B" panose="02030600000101010101" pitchFamily="18" charset="-127"/>
                  <a:ea typeface="HY궁서B" panose="02030600000101010101" pitchFamily="18" charset="-127"/>
                  <a:cs typeface="Courier"/>
                </a:rPr>
                <a:t>Bellwether</a:t>
              </a:r>
              <a:endParaRPr lang="ko-KR" altLang="en-US" sz="6000" dirty="0">
                <a:solidFill>
                  <a:prstClr val="black"/>
                </a:solidFill>
                <a:latin typeface="HY궁서B" panose="02030600000101010101" pitchFamily="18" charset="-127"/>
                <a:ea typeface="HY궁서B" panose="02030600000101010101" pitchFamily="18" charset="-127"/>
                <a:cs typeface="Courier"/>
              </a:endParaRPr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67318" y="604866"/>
            <a:ext cx="6048000" cy="7745818"/>
            <a:chOff x="192839" y="556113"/>
            <a:chExt cx="4032000" cy="5163878"/>
          </a:xfrm>
        </p:grpSpPr>
        <p:grpSp>
          <p:nvGrpSpPr>
            <p:cNvPr id="39" name="그룹 38"/>
            <p:cNvGrpSpPr/>
            <p:nvPr/>
          </p:nvGrpSpPr>
          <p:grpSpPr>
            <a:xfrm>
              <a:off x="192839" y="556113"/>
              <a:ext cx="4032000" cy="5163878"/>
              <a:chOff x="40439" y="403713"/>
              <a:chExt cx="4032000" cy="5163878"/>
            </a:xfrm>
          </p:grpSpPr>
          <p:pic>
            <p:nvPicPr>
              <p:cNvPr id="40" name="그림 39"/>
              <p:cNvPicPr>
                <a:picLocks/>
              </p:cNvPicPr>
              <p:nvPr/>
            </p:nvPicPr>
            <p:blipFill>
              <a:blip r:embed="rId6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-499561" y="995591"/>
                <a:ext cx="5112000" cy="4032000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106922" y="403713"/>
                <a:ext cx="3816213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 latinLnBrk="1"/>
                <a:r>
                  <a:rPr lang="en-US" altLang="ko-KR" sz="10500" dirty="0">
                    <a:solidFill>
                      <a:prstClr val="black"/>
                    </a:solidFill>
                    <a:latin typeface="etiquette" panose="02000603000000000000" pitchFamily="50" charset="0"/>
                    <a:ea typeface="맑은 고딕" panose="020B0503020000020004" pitchFamily="34" charset="-127"/>
                  </a:rPr>
                  <a:t>WANTED</a:t>
                </a:r>
                <a:endParaRPr lang="ko-KR" altLang="en-US" sz="105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48131" y="1395241"/>
                <a:ext cx="3780609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 latinLnBrk="1"/>
                <a:r>
                  <a:rPr lang="en-US" altLang="ko-KR" sz="4200" dirty="0">
                    <a:solidFill>
                      <a:prstClr val="black"/>
                    </a:solidFill>
                    <a:latin typeface="etiquette" panose="02000603000000000000" pitchFamily="50" charset="0"/>
                    <a:ea typeface="맑은 고딕" panose="020B0503020000020004" pitchFamily="34" charset="-127"/>
                  </a:rPr>
                  <a:t>By the ZPD</a:t>
                </a:r>
                <a:endParaRPr lang="ko-KR" altLang="en-US" sz="42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3" name="직사각형 42"/>
              <p:cNvSpPr/>
              <p:nvPr/>
            </p:nvSpPr>
            <p:spPr>
              <a:xfrm>
                <a:off x="559686" y="2029435"/>
                <a:ext cx="2943113" cy="2592940"/>
              </a:xfrm>
              <a:prstGeom prst="rect">
                <a:avLst/>
              </a:prstGeom>
              <a:blipFill dpi="0" rotWithShape="1">
                <a:blip r:embed="rId7" cstate="screen">
                  <a:grayscl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53975" cmpd="dbl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latinLnBrk="1"/>
                <a:endParaRPr lang="ko-KR" altLang="en-US" sz="270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pic>
            <p:nvPicPr>
              <p:cNvPr id="44" name="그림 43"/>
              <p:cNvPicPr>
                <a:picLocks noChangeAspect="1"/>
              </p:cNvPicPr>
              <p:nvPr/>
            </p:nvPicPr>
            <p:blipFill rotWithShape="1">
              <a:blip r:embed="rId10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44580" y="2029434"/>
                <a:ext cx="2604391" cy="2592941"/>
              </a:xfrm>
              <a:prstGeom prst="rect">
                <a:avLst/>
              </a:prstGeom>
            </p:spPr>
          </p:pic>
          <p:sp>
            <p:nvSpPr>
              <p:cNvPr id="45" name="직사각형 44"/>
              <p:cNvSpPr/>
              <p:nvPr/>
            </p:nvSpPr>
            <p:spPr>
              <a:xfrm>
                <a:off x="537275" y="2011647"/>
                <a:ext cx="2977841" cy="2631213"/>
              </a:xfrm>
              <a:prstGeom prst="rect">
                <a:avLst/>
              </a:prstGeom>
              <a:noFill/>
              <a:ln w="53975" cmpd="dbl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latinLnBrk="1"/>
                <a:endParaRPr lang="ko-KR" altLang="en-US" sz="270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52854" y="4650121"/>
                <a:ext cx="3767695" cy="677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 latinLnBrk="1"/>
                <a:r>
                  <a:rPr lang="en-US" altLang="ko-KR" sz="6000" dirty="0">
                    <a:solidFill>
                      <a:prstClr val="black"/>
                    </a:solidFill>
                    <a:latin typeface="HY궁서B" panose="02030600000101010101" pitchFamily="18" charset="-127"/>
                    <a:ea typeface="HY궁서B" panose="02030600000101010101" pitchFamily="18" charset="-127"/>
                    <a:cs typeface="Courier"/>
                  </a:rPr>
                  <a:t>Bellwether</a:t>
                </a:r>
                <a:endParaRPr lang="ko-KR" altLang="en-US" sz="6000" dirty="0">
                  <a:solidFill>
                    <a:prstClr val="black"/>
                  </a:solidFill>
                  <a:latin typeface="HY궁서B" panose="02030600000101010101" pitchFamily="18" charset="-127"/>
                  <a:ea typeface="HY궁서B" panose="02030600000101010101" pitchFamily="18" charset="-127"/>
                  <a:cs typeface="Courier"/>
                </a:endParaRPr>
              </a:p>
            </p:txBody>
          </p:sp>
        </p:grpSp>
        <p:sp>
          <p:nvSpPr>
            <p:cNvPr id="37" name="Rectangle 36"/>
            <p:cNvSpPr/>
            <p:nvPr/>
          </p:nvSpPr>
          <p:spPr>
            <a:xfrm>
              <a:off x="281312" y="707275"/>
              <a:ext cx="3829050" cy="4919891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  <a:effectLst>
              <a:softEdge rad="381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그룹 10"/>
          <p:cNvGrpSpPr/>
          <p:nvPr/>
        </p:nvGrpSpPr>
        <p:grpSpPr>
          <a:xfrm>
            <a:off x="6082300" y="1924924"/>
            <a:ext cx="6048000" cy="7732958"/>
            <a:chOff x="4055766" y="5513776"/>
            <a:chExt cx="4032000" cy="5155305"/>
          </a:xfrm>
        </p:grpSpPr>
        <p:grpSp>
          <p:nvGrpSpPr>
            <p:cNvPr id="55" name="그룹 54"/>
            <p:cNvGrpSpPr/>
            <p:nvPr/>
          </p:nvGrpSpPr>
          <p:grpSpPr>
            <a:xfrm>
              <a:off x="4055766" y="5513776"/>
              <a:ext cx="4032000" cy="5155305"/>
              <a:chOff x="4017667" y="1283599"/>
              <a:chExt cx="4032000" cy="5155305"/>
            </a:xfrm>
          </p:grpSpPr>
          <p:pic>
            <p:nvPicPr>
              <p:cNvPr id="56" name="그림 55"/>
              <p:cNvPicPr>
                <a:picLocks/>
              </p:cNvPicPr>
              <p:nvPr/>
            </p:nvPicPr>
            <p:blipFill>
              <a:blip r:embed="rId6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 flipV="1">
                <a:off x="3483261" y="1872499"/>
                <a:ext cx="5100811" cy="4032000"/>
              </a:xfrm>
              <a:prstGeom prst="rect">
                <a:avLst/>
              </a:prstGeom>
            </p:spPr>
          </p:pic>
          <p:sp>
            <p:nvSpPr>
              <p:cNvPr id="57" name="TextBox 56"/>
              <p:cNvSpPr txBox="1"/>
              <p:nvPr/>
            </p:nvSpPr>
            <p:spPr>
              <a:xfrm>
                <a:off x="4121996" y="1283599"/>
                <a:ext cx="3816213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 latinLnBrk="1"/>
                <a:r>
                  <a:rPr lang="en-US" altLang="ko-KR" sz="10500" dirty="0">
                    <a:solidFill>
                      <a:prstClr val="black"/>
                    </a:solidFill>
                    <a:latin typeface="etiquette" panose="02000603000000000000" pitchFamily="50" charset="0"/>
                    <a:ea typeface="맑은 고딕" panose="020B0503020000020004" pitchFamily="34" charset="-127"/>
                  </a:rPr>
                  <a:t>WANTED</a:t>
                </a:r>
                <a:endParaRPr lang="ko-KR" altLang="en-US" sz="105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4163206" y="2275127"/>
                <a:ext cx="3780609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 latinLnBrk="1"/>
                <a:r>
                  <a:rPr lang="en-US" altLang="ko-KR" sz="4200" dirty="0">
                    <a:solidFill>
                      <a:prstClr val="black"/>
                    </a:solidFill>
                    <a:latin typeface="etiquette" panose="02000603000000000000" pitchFamily="50" charset="0"/>
                    <a:ea typeface="맑은 고딕" panose="020B0503020000020004" pitchFamily="34" charset="-127"/>
                  </a:rPr>
                  <a:t>By the ZPD</a:t>
                </a:r>
                <a:endParaRPr lang="ko-KR" altLang="en-US" sz="42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endParaRPr>
              </a:p>
            </p:txBody>
          </p:sp>
          <p:sp>
            <p:nvSpPr>
              <p:cNvPr id="59" name="직사각형 58"/>
              <p:cNvSpPr/>
              <p:nvPr/>
            </p:nvSpPr>
            <p:spPr>
              <a:xfrm>
                <a:off x="4574761" y="2909321"/>
                <a:ext cx="2943113" cy="2592940"/>
              </a:xfrm>
              <a:prstGeom prst="rect">
                <a:avLst/>
              </a:prstGeom>
              <a:blipFill dpi="0" rotWithShape="1">
                <a:blip r:embed="rId7" cstate="screen">
                  <a:grayscl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53975" cmpd="dbl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latinLnBrk="1"/>
                <a:endParaRPr lang="ko-KR" altLang="en-US" sz="270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4167928" y="5519753"/>
                <a:ext cx="3767695" cy="677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 latinLnBrk="1"/>
                <a:r>
                  <a:rPr lang="en-US" altLang="ko-KR" sz="6000" dirty="0" err="1">
                    <a:solidFill>
                      <a:prstClr val="black"/>
                    </a:solidFill>
                    <a:latin typeface="HY궁서B" panose="02030600000101010101" pitchFamily="18" charset="-127"/>
                    <a:ea typeface="HY궁서B" panose="02030600000101010101" pitchFamily="18" charset="-127"/>
                    <a:cs typeface="Courier"/>
                  </a:rPr>
                  <a:t>Finnick</a:t>
                </a:r>
                <a:endParaRPr lang="ko-KR" altLang="en-US" sz="6000" dirty="0">
                  <a:solidFill>
                    <a:prstClr val="black"/>
                  </a:solidFill>
                  <a:latin typeface="HY궁서B" panose="02030600000101010101" pitchFamily="18" charset="-127"/>
                  <a:ea typeface="HY궁서B" panose="02030600000101010101" pitchFamily="18" charset="-127"/>
                  <a:cs typeface="Courier"/>
                </a:endParaRPr>
              </a:p>
            </p:txBody>
          </p:sp>
          <p:pic>
            <p:nvPicPr>
              <p:cNvPr id="61" name="그림 60"/>
              <p:cNvPicPr>
                <a:picLocks noChangeAspect="1"/>
              </p:cNvPicPr>
              <p:nvPr/>
            </p:nvPicPr>
            <p:blipFill rotWithShape="1">
              <a:blip r:embed="rId8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812356" y="2903232"/>
                <a:ext cx="2841005" cy="2604455"/>
              </a:xfrm>
              <a:prstGeom prst="rect">
                <a:avLst/>
              </a:prstGeom>
            </p:spPr>
          </p:pic>
          <p:sp>
            <p:nvSpPr>
              <p:cNvPr id="62" name="직사각형 61"/>
              <p:cNvSpPr/>
              <p:nvPr/>
            </p:nvSpPr>
            <p:spPr>
              <a:xfrm>
                <a:off x="4552350" y="2891533"/>
                <a:ext cx="2977841" cy="2631213"/>
              </a:xfrm>
              <a:prstGeom prst="rect">
                <a:avLst/>
              </a:prstGeom>
              <a:noFill/>
              <a:ln w="53975" cmpd="dbl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latinLnBrk="1"/>
                <a:endParaRPr lang="ko-KR" altLang="en-US" sz="270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</p:grpSp>
        <p:sp>
          <p:nvSpPr>
            <p:cNvPr id="63" name="Rectangle 36"/>
            <p:cNvSpPr/>
            <p:nvPr/>
          </p:nvSpPr>
          <p:spPr>
            <a:xfrm>
              <a:off x="4143009" y="5641051"/>
              <a:ext cx="3881577" cy="4919891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  <a:effectLst>
              <a:softEdge rad="381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12112958" y="637667"/>
            <a:ext cx="6048000" cy="7845636"/>
            <a:chOff x="13471187" y="-1864121"/>
            <a:chExt cx="4032000" cy="5230424"/>
          </a:xfrm>
        </p:grpSpPr>
        <p:grpSp>
          <p:nvGrpSpPr>
            <p:cNvPr id="65" name="그룹 64"/>
            <p:cNvGrpSpPr/>
            <p:nvPr/>
          </p:nvGrpSpPr>
          <p:grpSpPr>
            <a:xfrm>
              <a:off x="13471187" y="-1864121"/>
              <a:ext cx="4032000" cy="5230424"/>
              <a:chOff x="8079576" y="426066"/>
              <a:chExt cx="4032000" cy="5230424"/>
            </a:xfrm>
          </p:grpSpPr>
          <p:pic>
            <p:nvPicPr>
              <p:cNvPr id="66" name="그림 65"/>
              <p:cNvPicPr>
                <a:picLocks/>
              </p:cNvPicPr>
              <p:nvPr/>
            </p:nvPicPr>
            <p:blipFill>
              <a:blip r:embed="rId6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 flipH="1">
                <a:off x="7480364" y="1025278"/>
                <a:ext cx="5230424" cy="4032000"/>
              </a:xfrm>
              <a:prstGeom prst="rect">
                <a:avLst/>
              </a:prstGeom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8213520" y="442299"/>
                <a:ext cx="3816213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 latinLnBrk="1"/>
                <a:r>
                  <a:rPr lang="en-US" altLang="ko-KR" sz="10500" dirty="0">
                    <a:solidFill>
                      <a:prstClr val="black"/>
                    </a:solidFill>
                    <a:latin typeface="etiquette" panose="02000603000000000000" pitchFamily="50" charset="0"/>
                    <a:ea typeface="맑은 고딕" panose="020B0503020000020004" pitchFamily="34" charset="-127"/>
                  </a:rPr>
                  <a:t>WANTED</a:t>
                </a:r>
                <a:endParaRPr lang="ko-KR" altLang="en-US" sz="105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8254731" y="1467693"/>
                <a:ext cx="3780609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 latinLnBrk="1"/>
                <a:r>
                  <a:rPr lang="en-US" altLang="ko-KR" sz="4200" dirty="0">
                    <a:solidFill>
                      <a:prstClr val="black"/>
                    </a:solidFill>
                    <a:latin typeface="etiquette" panose="02000603000000000000" pitchFamily="50" charset="0"/>
                    <a:ea typeface="맑은 고딕" panose="020B0503020000020004" pitchFamily="34" charset="-127"/>
                  </a:rPr>
                  <a:t>By the ZPD</a:t>
                </a:r>
                <a:endParaRPr lang="ko-KR" altLang="en-US" sz="42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endParaRPr>
              </a:p>
            </p:txBody>
          </p:sp>
          <p:sp>
            <p:nvSpPr>
              <p:cNvPr id="69" name="직사각형 68"/>
              <p:cNvSpPr/>
              <p:nvPr/>
            </p:nvSpPr>
            <p:spPr>
              <a:xfrm>
                <a:off x="8666285" y="2101887"/>
                <a:ext cx="2943113" cy="2592940"/>
              </a:xfrm>
              <a:prstGeom prst="rect">
                <a:avLst/>
              </a:prstGeom>
              <a:blipFill dpi="0" rotWithShape="1">
                <a:blip r:embed="rId7" cstate="screen">
                  <a:grayscl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53975" cmpd="dbl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latinLnBrk="1"/>
                <a:endParaRPr lang="ko-KR" altLang="en-US" sz="270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8259452" y="4735987"/>
                <a:ext cx="3767695" cy="677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 latinLnBrk="1"/>
                <a:r>
                  <a:rPr lang="en-US" altLang="ko-KR" sz="6000" dirty="0">
                    <a:solidFill>
                      <a:prstClr val="black"/>
                    </a:solidFill>
                    <a:latin typeface="HY궁서B" panose="02030600000101010101" pitchFamily="18" charset="-127"/>
                    <a:ea typeface="HY궁서B" panose="02030600000101010101" pitchFamily="18" charset="-127"/>
                    <a:cs typeface="Courier"/>
                  </a:rPr>
                  <a:t>Flash</a:t>
                </a:r>
                <a:endParaRPr lang="ko-KR" altLang="en-US" sz="6000" dirty="0">
                  <a:solidFill>
                    <a:prstClr val="black"/>
                  </a:solidFill>
                  <a:latin typeface="HY궁서B" panose="02030600000101010101" pitchFamily="18" charset="-127"/>
                  <a:ea typeface="HY궁서B" panose="02030600000101010101" pitchFamily="18" charset="-127"/>
                  <a:cs typeface="Courier"/>
                </a:endParaRPr>
              </a:p>
            </p:txBody>
          </p:sp>
          <p:pic>
            <p:nvPicPr>
              <p:cNvPr id="71" name="그림 70"/>
              <p:cNvPicPr>
                <a:picLocks noChangeAspect="1"/>
              </p:cNvPicPr>
              <p:nvPr/>
            </p:nvPicPr>
            <p:blipFill>
              <a:blip r:embed="rId9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76943" y="2077876"/>
                <a:ext cx="2821644" cy="2622077"/>
              </a:xfrm>
              <a:prstGeom prst="rect">
                <a:avLst/>
              </a:prstGeom>
            </p:spPr>
          </p:pic>
          <p:sp>
            <p:nvSpPr>
              <p:cNvPr id="72" name="직사각형 71"/>
              <p:cNvSpPr/>
              <p:nvPr/>
            </p:nvSpPr>
            <p:spPr>
              <a:xfrm>
                <a:off x="8643874" y="2084099"/>
                <a:ext cx="2977841" cy="2631213"/>
              </a:xfrm>
              <a:prstGeom prst="rect">
                <a:avLst/>
              </a:prstGeom>
              <a:noFill/>
              <a:ln w="53975" cmpd="dbl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latinLnBrk="1"/>
                <a:endParaRPr lang="ko-KR" altLang="en-US" sz="270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</p:grpSp>
        <p:sp>
          <p:nvSpPr>
            <p:cNvPr id="64" name="Rectangle 36"/>
            <p:cNvSpPr/>
            <p:nvPr/>
          </p:nvSpPr>
          <p:spPr>
            <a:xfrm>
              <a:off x="13581941" y="-1760231"/>
              <a:ext cx="3815441" cy="5013191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  <a:effectLst>
              <a:softEdge rad="381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75" name="그림 74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04" t="38045" r="8955" b="40767"/>
          <a:stretch/>
        </p:blipFill>
        <p:spPr>
          <a:xfrm rot="19312622">
            <a:off x="-98084" y="4461545"/>
            <a:ext cx="5586152" cy="1346662"/>
          </a:xfrm>
          <a:prstGeom prst="rect">
            <a:avLst/>
          </a:prstGeom>
        </p:spPr>
      </p:pic>
      <p:pic>
        <p:nvPicPr>
          <p:cNvPr id="76" name="그림 75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08699">
            <a:off x="349781" y="4340992"/>
            <a:ext cx="5685906" cy="1147156"/>
          </a:xfrm>
          <a:prstGeom prst="rect">
            <a:avLst/>
          </a:prstGeom>
        </p:spPr>
      </p:pic>
      <p:pic>
        <p:nvPicPr>
          <p:cNvPr id="77" name="그림 76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04" t="38045" r="8955" b="40767"/>
          <a:stretch/>
        </p:blipFill>
        <p:spPr>
          <a:xfrm rot="1616647" flipH="1">
            <a:off x="6469172" y="5755045"/>
            <a:ext cx="5562000" cy="1340846"/>
          </a:xfrm>
          <a:prstGeom prst="rect">
            <a:avLst/>
          </a:prstGeom>
        </p:spPr>
      </p:pic>
      <p:pic>
        <p:nvPicPr>
          <p:cNvPr id="79" name="그림 78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04" t="38045" r="8955" b="40767"/>
          <a:stretch/>
        </p:blipFill>
        <p:spPr>
          <a:xfrm rot="19752371">
            <a:off x="12147828" y="4701975"/>
            <a:ext cx="5586152" cy="1346662"/>
          </a:xfrm>
          <a:prstGeom prst="rect">
            <a:avLst/>
          </a:prstGeom>
        </p:spPr>
      </p:pic>
      <p:pic>
        <p:nvPicPr>
          <p:cNvPr id="80" name="그림 79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448448">
            <a:off x="12595697" y="4581410"/>
            <a:ext cx="5685906" cy="1147156"/>
          </a:xfrm>
          <a:prstGeom prst="rect">
            <a:avLst/>
          </a:prstGeom>
        </p:spPr>
      </p:pic>
      <p:pic>
        <p:nvPicPr>
          <p:cNvPr id="78" name="그림 77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672092" flipH="1" flipV="1">
            <a:off x="6526354" y="5883723"/>
            <a:ext cx="5697000" cy="114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8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"/>
    </mc:Choice>
    <mc:Fallback xmlns="">
      <p:transition spd="slow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9" y="4441626"/>
            <a:ext cx="5616178" cy="5946992"/>
            <a:chOff x="0" y="2893339"/>
            <a:chExt cx="3744118" cy="3964661"/>
          </a:xfrm>
        </p:grpSpPr>
        <p:sp>
          <p:nvSpPr>
            <p:cNvPr id="41" name="Rounded Rectangle 40"/>
            <p:cNvSpPr/>
            <p:nvPr/>
          </p:nvSpPr>
          <p:spPr>
            <a:xfrm rot="19973846">
              <a:off x="1949394" y="6212636"/>
              <a:ext cx="182141" cy="122666"/>
            </a:xfrm>
            <a:prstGeom prst="roundRect">
              <a:avLst/>
            </a:prstGeom>
            <a:solidFill>
              <a:srgbClr val="951A1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7" name="그림 5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154" l="0" r="100000">
                          <a14:backgroundMark x1="12281" y1="89423" x2="12281" y2="89423"/>
                          <a14:backgroundMark x1="28070" y1="92308" x2="28070" y2="92308"/>
                          <a14:backgroundMark x1="19298" y1="88462" x2="19298" y2="884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21932" y="6290733"/>
              <a:ext cx="313267" cy="567267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2080952" y="6083454"/>
              <a:ext cx="1663166" cy="613682"/>
            </a:xfrm>
            <a:prstGeom prst="rect">
              <a:avLst/>
            </a:prstGeom>
            <a:gradFill flip="none" rotWithShape="1">
              <a:gsLst>
                <a:gs pos="0">
                  <a:srgbClr val="151515"/>
                </a:gs>
                <a:gs pos="79000">
                  <a:schemeClr val="tx1"/>
                </a:gs>
              </a:gsLst>
              <a:lin ang="1560000" scaled="0"/>
              <a:tileRect/>
            </a:gradFill>
            <a:ln w="38100" cmpd="sng">
              <a:gradFill flip="none" rotWithShape="1">
                <a:gsLst>
                  <a:gs pos="0">
                    <a:srgbClr val="72372B"/>
                  </a:gs>
                  <a:gs pos="100000">
                    <a:srgbClr val="472006"/>
                  </a:gs>
                </a:gsLst>
                <a:lin ang="0" scaled="1"/>
                <a:tileRect/>
              </a:gra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r>
                <a:rPr lang="en-US" sz="3750" dirty="0" err="1">
                  <a:solidFill>
                    <a:prstClr val="white"/>
                  </a:solidFill>
                  <a:latin typeface="Courier New"/>
                  <a:cs typeface="Courier New"/>
                </a:rPr>
                <a:t>Finnick</a:t>
              </a:r>
              <a:endParaRPr lang="en-US" sz="3750" dirty="0">
                <a:solidFill>
                  <a:prstClr val="white"/>
                </a:solidFill>
                <a:latin typeface="Courier New"/>
                <a:cs typeface="Courier New"/>
              </a:endParaRPr>
            </a:p>
          </p:txBody>
        </p:sp>
        <p:pic>
          <p:nvPicPr>
            <p:cNvPr id="6" name="그림 5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0920" l="0" r="100000">
                          <a14:backgroundMark x1="63851" y1="79481" x2="64358" y2="82429"/>
                          <a14:backgroundMark x1="63345" y1="76769" x2="66047" y2="79835"/>
                          <a14:backgroundMark x1="61993" y1="82429" x2="62331" y2="85142"/>
                          <a14:backgroundMark x1="61318" y1="81014" x2="62331" y2="87028"/>
                        </a14:backgroundRemoval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15730"/>
            <a:stretch/>
          </p:blipFill>
          <p:spPr>
            <a:xfrm>
              <a:off x="0" y="2893339"/>
              <a:ext cx="3221295" cy="3888461"/>
            </a:xfrm>
            <a:prstGeom prst="rect">
              <a:avLst/>
            </a:prstGeom>
          </p:spPr>
        </p:pic>
        <p:sp>
          <p:nvSpPr>
            <p:cNvPr id="25" name="Rounded Rectangle 24"/>
            <p:cNvSpPr/>
            <p:nvPr/>
          </p:nvSpPr>
          <p:spPr>
            <a:xfrm rot="1353992">
              <a:off x="1570480" y="5931265"/>
              <a:ext cx="196368" cy="482599"/>
            </a:xfrm>
            <a:prstGeom prst="roundRect">
              <a:avLst/>
            </a:prstGeom>
            <a:solidFill>
              <a:srgbClr val="951A1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그림 13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491" y="6042238"/>
              <a:ext cx="1177279" cy="7528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" name="Rounded Rectangle 28"/>
            <p:cNvSpPr/>
            <p:nvPr/>
          </p:nvSpPr>
          <p:spPr>
            <a:xfrm>
              <a:off x="1760647" y="5757333"/>
              <a:ext cx="237906" cy="18626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 rot="19973846">
              <a:off x="1756517" y="5875306"/>
              <a:ext cx="322673" cy="167953"/>
            </a:xfrm>
            <a:prstGeom prst="roundRect">
              <a:avLst/>
            </a:prstGeom>
            <a:solidFill>
              <a:srgbClr val="951A1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그림 16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6119"/>
            <a:stretch/>
          </p:blipFill>
          <p:spPr>
            <a:xfrm>
              <a:off x="1067684" y="5560410"/>
              <a:ext cx="1160371" cy="1231974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4921220" y="1740758"/>
            <a:ext cx="6562804" cy="8565292"/>
            <a:chOff x="3263880" y="1147806"/>
            <a:chExt cx="4375203" cy="5710194"/>
          </a:xfrm>
        </p:grpSpPr>
        <p:pic>
          <p:nvPicPr>
            <p:cNvPr id="12" name="그림 11"/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63880" y="1147806"/>
              <a:ext cx="4375203" cy="5710194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 flipH="1">
              <a:off x="4301066" y="4559300"/>
              <a:ext cx="381001" cy="977900"/>
            </a:xfrm>
            <a:prstGeom prst="line">
              <a:avLst/>
            </a:prstGeom>
            <a:ln w="28575" cmpd="sng">
              <a:gradFill flip="none" rotWithShape="1">
                <a:gsLst>
                  <a:gs pos="0">
                    <a:schemeClr val="bg2">
                      <a:lumMod val="2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0" scaled="1"/>
                <a:tileRect/>
              </a:gra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875866" y="4622800"/>
              <a:ext cx="368300" cy="800100"/>
            </a:xfrm>
            <a:prstGeom prst="line">
              <a:avLst/>
            </a:prstGeom>
            <a:ln w="2857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 rot="21405837">
              <a:off x="3870743" y="5467525"/>
              <a:ext cx="2551407" cy="728099"/>
            </a:xfrm>
            <a:prstGeom prst="rect">
              <a:avLst/>
            </a:prstGeom>
            <a:gradFill flip="none" rotWithShape="1">
              <a:gsLst>
                <a:gs pos="0">
                  <a:srgbClr val="151515"/>
                </a:gs>
                <a:gs pos="79000">
                  <a:schemeClr val="tx1"/>
                </a:gs>
              </a:gsLst>
              <a:lin ang="1560000" scaled="0"/>
              <a:tileRect/>
            </a:gradFill>
            <a:ln w="38100" cmpd="sng">
              <a:gradFill flip="none" rotWithShape="1">
                <a:gsLst>
                  <a:gs pos="0">
                    <a:srgbClr val="72372B"/>
                  </a:gs>
                  <a:gs pos="100000">
                    <a:srgbClr val="472006"/>
                  </a:gs>
                </a:gsLst>
                <a:lin ang="0" scaled="1"/>
                <a:tileRect/>
              </a:gra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r>
                <a:rPr lang="en-US" sz="4200" dirty="0">
                  <a:solidFill>
                    <a:prstClr val="white"/>
                  </a:solidFill>
                  <a:latin typeface="Courier New"/>
                  <a:cs typeface="Courier New"/>
                </a:rPr>
                <a:t>Bellwether</a:t>
              </a:r>
            </a:p>
          </p:txBody>
        </p:sp>
        <p:pic>
          <p:nvPicPr>
            <p:cNvPr id="24" name="그림 1"/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259" b="100000" l="3357" r="94484">
                          <a14:foregroundMark x1="42206" y1="41481" x2="42206" y2="41481"/>
                          <a14:foregroundMark x1="64063" y1="37692" x2="71615" y2="41538"/>
                          <a14:foregroundMark x1="75000" y1="43462" x2="81250" y2="49615"/>
                          <a14:foregroundMark x1="30990" y1="64231" x2="30990" y2="64231"/>
                          <a14:foregroundMark x1="7031" y1="40769" x2="6250" y2="45000"/>
                          <a14:foregroundMark x1="40885" y1="45769" x2="40104" y2="48462"/>
                          <a14:backgroundMark x1="34053" y1="87037" x2="43405" y2="56667"/>
                          <a14:backgroundMark x1="60671" y1="52963" x2="70264" y2="78148"/>
                          <a14:backgroundMark x1="57554" y1="46296" x2="81055" y2="63704"/>
                          <a14:backgroundMark x1="83453" y1="61481" x2="79616" y2="71111"/>
                          <a14:backgroundMark x1="54197" y1="64444" x2="64029" y2="86296"/>
                          <a14:backgroundMark x1="19424" y1="26667" x2="24460" y2="53704"/>
                          <a14:backgroundMark x1="45324" y1="44074" x2="44844" y2="52963"/>
                          <a14:backgroundMark x1="32134" y1="26667" x2="12710" y2="51481"/>
                          <a14:backgroundMark x1="32614" y1="45556" x2="32614" y2="45556"/>
                          <a14:backgroundMark x1="14149" y1="22222" x2="14149" y2="22222"/>
                          <a14:backgroundMark x1="12230" y1="25556" x2="12230" y2="27407"/>
                          <a14:backgroundMark x1="36691" y1="41481" x2="29496" y2="42593"/>
                          <a14:backgroundMark x1="71942" y1="37778" x2="71942" y2="37778"/>
                          <a14:backgroundMark x1="41667" y1="91154" x2="54427" y2="99231"/>
                          <a14:backgroundMark x1="38542" y1="28077" x2="38542" y2="28077"/>
                          <a14:backgroundMark x1="47396" y1="76538" x2="47396" y2="76538"/>
                          <a14:backgroundMark x1="33073" y1="53846" x2="33073" y2="53846"/>
                          <a14:backgroundMark x1="41406" y1="36538" x2="41406" y2="36538"/>
                          <a14:backgroundMark x1="41146" y1="38077" x2="41146" y2="38077"/>
                          <a14:backgroundMark x1="6250" y1="54231" x2="6250" y2="54231"/>
                          <a14:backgroundMark x1="85677" y1="51538" x2="94010" y2="61154"/>
                          <a14:backgroundMark x1="33333" y1="16154" x2="18750" y2="8846"/>
                          <a14:backgroundMark x1="79167" y1="78077" x2="81250" y2="73462"/>
                          <a14:backgroundMark x1="24219" y1="17692" x2="24219" y2="17692"/>
                        </a14:backgroundRemoval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0183036">
              <a:off x="4164304" y="2599662"/>
              <a:ext cx="2339488" cy="1581697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10281207" y="3195137"/>
            <a:ext cx="8057606" cy="7091862"/>
            <a:chOff x="6820263" y="2130091"/>
            <a:chExt cx="5371737" cy="4727908"/>
          </a:xfrm>
        </p:grpSpPr>
        <p:sp>
          <p:nvSpPr>
            <p:cNvPr id="13" name="Rectangle 12"/>
            <p:cNvSpPr/>
            <p:nvPr/>
          </p:nvSpPr>
          <p:spPr>
            <a:xfrm rot="210905">
              <a:off x="6820263" y="5659120"/>
              <a:ext cx="1725251" cy="757098"/>
            </a:xfrm>
            <a:prstGeom prst="rect">
              <a:avLst/>
            </a:prstGeom>
            <a:gradFill flip="none" rotWithShape="1">
              <a:gsLst>
                <a:gs pos="0">
                  <a:srgbClr val="151515"/>
                </a:gs>
                <a:gs pos="79000">
                  <a:schemeClr val="tx1"/>
                </a:gs>
              </a:gsLst>
              <a:lin ang="1560000" scaled="0"/>
              <a:tileRect/>
            </a:gradFill>
            <a:ln w="38100" cmpd="sng">
              <a:gradFill flip="none" rotWithShape="1">
                <a:gsLst>
                  <a:gs pos="0">
                    <a:srgbClr val="72372B"/>
                  </a:gs>
                  <a:gs pos="100000">
                    <a:srgbClr val="472006"/>
                  </a:gs>
                </a:gsLst>
                <a:lin ang="0" scaled="1"/>
                <a:tileRect/>
              </a:gra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r>
                <a:rPr lang="en-US" sz="4950" dirty="0">
                  <a:solidFill>
                    <a:prstClr val="white"/>
                  </a:solidFill>
                  <a:latin typeface="Courier New"/>
                  <a:cs typeface="Courier New"/>
                </a:rPr>
                <a:t>Flash</a:t>
              </a:r>
            </a:p>
          </p:txBody>
        </p:sp>
        <p:pic>
          <p:nvPicPr>
            <p:cNvPr id="36" name="그림 35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389" b="100000" l="41250" r="100000">
                          <a14:foregroundMark x1="76797" y1="69861" x2="75234" y2="98611"/>
                          <a14:foregroundMark x1="97422" y1="39861" x2="98828" y2="30694"/>
                          <a14:foregroundMark x1="73828" y1="93750" x2="73828" y2="93750"/>
                          <a14:backgroundMark x1="47656" y1="89028" x2="47656" y2="89028"/>
                        </a14:backgroundRemoval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42042" t="2362"/>
            <a:stretch/>
          </p:blipFill>
          <p:spPr>
            <a:xfrm>
              <a:off x="7202676" y="2130091"/>
              <a:ext cx="4989324" cy="4727908"/>
            </a:xfrm>
            <a:prstGeom prst="rect">
              <a:avLst/>
            </a:prstGeom>
          </p:spPr>
        </p:pic>
        <p:sp>
          <p:nvSpPr>
            <p:cNvPr id="31" name="Rounded Rectangle 30"/>
            <p:cNvSpPr/>
            <p:nvPr/>
          </p:nvSpPr>
          <p:spPr>
            <a:xfrm rot="21035286">
              <a:off x="9949707" y="5012547"/>
              <a:ext cx="1109389" cy="381332"/>
            </a:xfrm>
            <a:prstGeom prst="round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8" name="그림 37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9991" y="3261047"/>
              <a:ext cx="2773920" cy="3596952"/>
            </a:xfrm>
            <a:prstGeom prst="rect">
              <a:avLst/>
            </a:prstGeom>
          </p:spPr>
        </p:pic>
      </p:grpSp>
      <p:sp>
        <p:nvSpPr>
          <p:cNvPr id="44" name="TextBox 43"/>
          <p:cNvSpPr txBox="1"/>
          <p:nvPr/>
        </p:nvSpPr>
        <p:spPr>
          <a:xfrm>
            <a:off x="0" y="-115468"/>
            <a:ext cx="18288000" cy="274690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1371600" latinLnBrk="1"/>
            <a:r>
              <a:rPr lang="en-US" altLang="ko-KR" sz="17250" dirty="0">
                <a:ln>
                  <a:solidFill>
                    <a:srgbClr val="50B88D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50800" dir="2700000" algn="tl">
                    <a:srgbClr val="5604A8"/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Good job</a:t>
            </a:r>
            <a:r>
              <a:rPr lang="en-US" altLang="ko-KR" sz="17250" dirty="0">
                <a:ln>
                  <a:solidFill>
                    <a:srgbClr val="50B88D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50800" dir="2700000" algn="tl">
                    <a:srgbClr val="5604A8"/>
                  </a:outerShdw>
                </a:effectLst>
                <a:latin typeface="Britannic Bold"/>
                <a:ea typeface="맑은 고딕" panose="020B0503020000020004" pitchFamily="34" charset="-127"/>
                <a:cs typeface="Britannic Bold"/>
              </a:rPr>
              <a:t>!</a:t>
            </a:r>
            <a:endParaRPr lang="ko-KR" altLang="en-US" sz="17250" dirty="0">
              <a:ln>
                <a:solidFill>
                  <a:srgbClr val="50B88D"/>
                </a:solidFill>
              </a:ln>
              <a:gradFill>
                <a:gsLst>
                  <a:gs pos="0">
                    <a:srgbClr val="00EA54"/>
                  </a:gs>
                  <a:gs pos="88000">
                    <a:srgbClr val="00C3AB"/>
                  </a:gs>
                </a:gsLst>
                <a:lin ang="5400000" scaled="1"/>
              </a:gradFill>
              <a:effectLst>
                <a:outerShdw dist="50800" dir="2700000" algn="tl">
                  <a:srgbClr val="5604A8"/>
                </a:outerShdw>
              </a:effectLst>
              <a:latin typeface="Britannic Bold"/>
              <a:ea typeface="HY견고딕" panose="02030600000101010101" pitchFamily="18" charset="-127"/>
              <a:cs typeface="Britannic Bold"/>
            </a:endParaRPr>
          </a:p>
        </p:txBody>
      </p:sp>
    </p:spTree>
    <p:extLst>
      <p:ext uri="{BB962C8B-B14F-4D97-AF65-F5344CB8AC3E}">
        <p14:creationId xmlns:p14="http://schemas.microsoft.com/office/powerpoint/2010/main" val="23978516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457200" y="419100"/>
            <a:ext cx="17297400" cy="9525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F9CBA3-D768-40E0-9FD6-F712D50ACA61}"/>
              </a:ext>
            </a:extLst>
          </p:cNvPr>
          <p:cNvSpPr txBox="1"/>
          <p:nvPr/>
        </p:nvSpPr>
        <p:spPr>
          <a:xfrm flipH="1">
            <a:off x="4889747" y="3967252"/>
            <a:ext cx="135865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1500" b="1" kern="0" dirty="0">
                <a:solidFill>
                  <a:srgbClr val="E63813"/>
                </a:solidFill>
                <a:latin typeface="Comic Sans MS" panose="030F0702030302020204" pitchFamily="66" charset="0"/>
                <a:cs typeface="Arial"/>
                <a:sym typeface="Arial"/>
              </a:rPr>
              <a:t>W</a:t>
            </a:r>
          </a:p>
        </p:txBody>
      </p:sp>
      <p:sp>
        <p:nvSpPr>
          <p:cNvPr id="21" name="Rectangle: Rounded Corners 5">
            <a:extLst>
              <a:ext uri="{FF2B5EF4-FFF2-40B4-BE49-F238E27FC236}">
                <a16:creationId xmlns:a16="http://schemas.microsoft.com/office/drawing/2014/main" id="{5DAC6AEF-58EA-4778-BC49-60E1C8D22391}"/>
              </a:ext>
            </a:extLst>
          </p:cNvPr>
          <p:cNvSpPr/>
          <p:nvPr/>
        </p:nvSpPr>
        <p:spPr>
          <a:xfrm>
            <a:off x="2209800" y="6229350"/>
            <a:ext cx="3409872" cy="2419350"/>
          </a:xfrm>
          <a:prstGeom prst="roundRect">
            <a:avLst/>
          </a:prstGeom>
          <a:noFill/>
          <a:ln w="38100">
            <a:solidFill>
              <a:srgbClr val="FAB91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>
                <a:solidFill>
                  <a:srgbClr val="FAB919"/>
                </a:solidFill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22" name="Rectangle: Rounded Corners 10">
            <a:extLst>
              <a:ext uri="{FF2B5EF4-FFF2-40B4-BE49-F238E27FC236}">
                <a16:creationId xmlns:a16="http://schemas.microsoft.com/office/drawing/2014/main" id="{C2A9C94F-2419-45AC-9567-8F440AFE3C1A}"/>
              </a:ext>
            </a:extLst>
          </p:cNvPr>
          <p:cNvSpPr/>
          <p:nvPr/>
        </p:nvSpPr>
        <p:spPr>
          <a:xfrm>
            <a:off x="7400964" y="6229350"/>
            <a:ext cx="3409872" cy="2419350"/>
          </a:xfrm>
          <a:prstGeom prst="roundRect">
            <a:avLst/>
          </a:prstGeom>
          <a:noFill/>
          <a:ln w="38100">
            <a:solidFill>
              <a:srgbClr val="85C5A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>
                <a:solidFill>
                  <a:srgbClr val="85C5A7"/>
                </a:solidFill>
                <a:latin typeface="Comic Sans MS" panose="030F0702030302020204" pitchFamily="66" charset="0"/>
              </a:rPr>
              <a:t>W</a:t>
            </a:r>
          </a:p>
        </p:txBody>
      </p:sp>
      <p:sp>
        <p:nvSpPr>
          <p:cNvPr id="24" name="Rectangle: Rounded Corners 13">
            <a:extLst>
              <a:ext uri="{FF2B5EF4-FFF2-40B4-BE49-F238E27FC236}">
                <a16:creationId xmlns:a16="http://schemas.microsoft.com/office/drawing/2014/main" id="{22A60C6C-CF76-4C4A-9152-0A9DEDB2D1A1}"/>
              </a:ext>
            </a:extLst>
          </p:cNvPr>
          <p:cNvSpPr/>
          <p:nvPr/>
        </p:nvSpPr>
        <p:spPr>
          <a:xfrm>
            <a:off x="12592128" y="6229350"/>
            <a:ext cx="3409872" cy="2419350"/>
          </a:xfrm>
          <a:prstGeom prst="roundRect">
            <a:avLst/>
          </a:prstGeom>
          <a:noFill/>
          <a:ln w="38100">
            <a:solidFill>
              <a:srgbClr val="54BDC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>
                <a:solidFill>
                  <a:srgbClr val="54BDCE"/>
                </a:solidFill>
                <a:latin typeface="Comic Sans MS" panose="030F0702030302020204" pitchFamily="66" charset="0"/>
              </a:rPr>
              <a:t>U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C23C89-D82A-4991-9136-E782FA1B1AFD}"/>
              </a:ext>
            </a:extLst>
          </p:cNvPr>
          <p:cNvSpPr txBox="1"/>
          <p:nvPr/>
        </p:nvSpPr>
        <p:spPr>
          <a:xfrm>
            <a:off x="3276600" y="8682127"/>
            <a:ext cx="108555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9F1ED5-FA45-408E-9384-E17ADF64F20C}"/>
              </a:ext>
            </a:extLst>
          </p:cNvPr>
          <p:cNvSpPr txBox="1"/>
          <p:nvPr/>
        </p:nvSpPr>
        <p:spPr>
          <a:xfrm>
            <a:off x="8715392" y="8599943"/>
            <a:ext cx="9605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01FFE42-46F7-4750-8D2E-35CC368D3FD8}"/>
              </a:ext>
            </a:extLst>
          </p:cNvPr>
          <p:cNvSpPr txBox="1"/>
          <p:nvPr/>
        </p:nvSpPr>
        <p:spPr>
          <a:xfrm>
            <a:off x="13775663" y="8682127"/>
            <a:ext cx="94609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latin typeface="Comic Sans MS" panose="030F0702030302020204" pitchFamily="66" charset="0"/>
              </a:rPr>
              <a:t>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66602B-6A70-2F33-1C9A-6AFF314C7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400" y="632826"/>
            <a:ext cx="8126310" cy="4093457"/>
          </a:xfrm>
          <a:prstGeom prst="rect">
            <a:avLst/>
          </a:prstGeom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678C08AE-88F7-44B7-99B0-606E4DFD74E2}"/>
              </a:ext>
            </a:extLst>
          </p:cNvPr>
          <p:cNvSpPr txBox="1">
            <a:spLocks/>
          </p:cNvSpPr>
          <p:nvPr/>
        </p:nvSpPr>
        <p:spPr>
          <a:xfrm>
            <a:off x="724349" y="540000"/>
            <a:ext cx="9638851" cy="20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What's the missing letter?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b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</a:br>
            <a:r>
              <a:rPr lang="en-US" sz="11500" kern="0" dirty="0">
                <a:solidFill>
                  <a:srgbClr val="413E3E"/>
                </a:solidFill>
              </a:rPr>
              <a:t>TO_</a:t>
            </a:r>
            <a:r>
              <a:rPr kumimoji="0" lang="en-US" sz="115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_ER</a:t>
            </a:r>
            <a:endParaRPr kumimoji="0" lang="en-US" sz="8000" b="1" i="0" u="none" strike="noStrike" kern="0" cap="none" spc="0" normalizeH="0" baseline="0" noProof="0" dirty="0">
              <a:ln>
                <a:noFill/>
              </a:ln>
              <a:solidFill>
                <a:srgbClr val="413E3E"/>
              </a:solidFill>
              <a:effectLst/>
              <a:uLnTx/>
              <a:uFillTx/>
              <a:latin typeface="Comic Sans MS" panose="030F0702030302020204" pitchFamily="66" charset="0"/>
              <a:cs typeface="Amatic SC"/>
              <a:sym typeface="Amatic SC"/>
            </a:endParaRPr>
          </a:p>
        </p:txBody>
      </p:sp>
    </p:spTree>
    <p:extLst>
      <p:ext uri="{BB962C8B-B14F-4D97-AF65-F5344CB8AC3E}">
        <p14:creationId xmlns:p14="http://schemas.microsoft.com/office/powerpoint/2010/main" val="269003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 animBg="1"/>
      <p:bldP spid="24" grpId="0" animBg="1"/>
      <p:bldP spid="25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457200" y="419100"/>
            <a:ext cx="17297400" cy="9525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5">
            <a:extLst>
              <a:ext uri="{FF2B5EF4-FFF2-40B4-BE49-F238E27FC236}">
                <a16:creationId xmlns:a16="http://schemas.microsoft.com/office/drawing/2014/main" id="{5DAC6AEF-58EA-4778-BC49-60E1C8D22391}"/>
              </a:ext>
            </a:extLst>
          </p:cNvPr>
          <p:cNvSpPr/>
          <p:nvPr/>
        </p:nvSpPr>
        <p:spPr>
          <a:xfrm>
            <a:off x="2958957" y="6362702"/>
            <a:ext cx="2961617" cy="2272968"/>
          </a:xfrm>
          <a:prstGeom prst="roundRect">
            <a:avLst/>
          </a:prstGeom>
          <a:noFill/>
          <a:ln w="38100" cap="flat" cmpd="sng" algn="ctr">
            <a:solidFill>
              <a:srgbClr val="FAB919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1500" kern="0" dirty="0">
                <a:solidFill>
                  <a:srgbClr val="FAB919"/>
                </a:solidFill>
                <a:latin typeface="Comic Sans MS" panose="030F0702030302020204" pitchFamily="66" charset="0"/>
                <a:sym typeface="Arial"/>
              </a:rPr>
              <a:t>U</a:t>
            </a:r>
            <a:endParaRPr kumimoji="0" lang="en-US" sz="11500" b="0" i="0" u="none" strike="noStrike" kern="0" cap="none" spc="0" normalizeH="0" baseline="0" noProof="0" dirty="0">
              <a:ln>
                <a:noFill/>
              </a:ln>
              <a:solidFill>
                <a:srgbClr val="FAB919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5" name="Rectangle: Rounded Corners 10">
            <a:extLst>
              <a:ext uri="{FF2B5EF4-FFF2-40B4-BE49-F238E27FC236}">
                <a16:creationId xmlns:a16="http://schemas.microsoft.com/office/drawing/2014/main" id="{C2A9C94F-2419-45AC-9567-8F440AFE3C1A}"/>
              </a:ext>
            </a:extLst>
          </p:cNvPr>
          <p:cNvSpPr/>
          <p:nvPr/>
        </p:nvSpPr>
        <p:spPr>
          <a:xfrm>
            <a:off x="7924800" y="6362701"/>
            <a:ext cx="2961617" cy="2272969"/>
          </a:xfrm>
          <a:prstGeom prst="roundRect">
            <a:avLst/>
          </a:prstGeom>
          <a:noFill/>
          <a:ln w="38100" cap="flat" cmpd="sng" algn="ctr">
            <a:solidFill>
              <a:srgbClr val="85C5A7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 dirty="0">
                <a:ln>
                  <a:noFill/>
                </a:ln>
                <a:solidFill>
                  <a:srgbClr val="85C5A7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O</a:t>
            </a:r>
          </a:p>
        </p:txBody>
      </p:sp>
      <p:sp>
        <p:nvSpPr>
          <p:cNvPr id="16" name="Rectangle: Rounded Corners 13">
            <a:extLst>
              <a:ext uri="{FF2B5EF4-FFF2-40B4-BE49-F238E27FC236}">
                <a16:creationId xmlns:a16="http://schemas.microsoft.com/office/drawing/2014/main" id="{22A60C6C-CF76-4C4A-9152-0A9DEDB2D1A1}"/>
              </a:ext>
            </a:extLst>
          </p:cNvPr>
          <p:cNvSpPr/>
          <p:nvPr/>
        </p:nvSpPr>
        <p:spPr>
          <a:xfrm>
            <a:off x="12659383" y="6362700"/>
            <a:ext cx="2961617" cy="2272970"/>
          </a:xfrm>
          <a:prstGeom prst="roundRect">
            <a:avLst/>
          </a:prstGeom>
          <a:noFill/>
          <a:ln w="38100" cap="flat" cmpd="sng" algn="ctr">
            <a:solidFill>
              <a:srgbClr val="54BDCE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1500" kern="0" dirty="0">
                <a:solidFill>
                  <a:srgbClr val="54BDCE"/>
                </a:solidFill>
                <a:latin typeface="Comic Sans MS" panose="030F0702030302020204" pitchFamily="66" charset="0"/>
                <a:sym typeface="Arial"/>
              </a:rPr>
              <a:t>W</a:t>
            </a:r>
            <a:endParaRPr kumimoji="0" lang="en-US" sz="11500" b="0" i="0" u="none" strike="noStrike" kern="0" cap="none" spc="0" normalizeH="0" baseline="0" noProof="0" dirty="0">
              <a:ln>
                <a:noFill/>
              </a:ln>
              <a:solidFill>
                <a:srgbClr val="54BDCE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C23C89-D82A-4991-9136-E782FA1B1AFD}"/>
              </a:ext>
            </a:extLst>
          </p:cNvPr>
          <p:cNvSpPr txBox="1"/>
          <p:nvPr/>
        </p:nvSpPr>
        <p:spPr>
          <a:xfrm>
            <a:off x="3634574" y="8603040"/>
            <a:ext cx="9889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96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9F1ED5-FA45-408E-9384-E17ADF64F20C}"/>
              </a:ext>
            </a:extLst>
          </p:cNvPr>
          <p:cNvSpPr txBox="1"/>
          <p:nvPr/>
        </p:nvSpPr>
        <p:spPr>
          <a:xfrm>
            <a:off x="8964578" y="8594534"/>
            <a:ext cx="8982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96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1FFE42-46F7-4750-8D2E-35CC368D3FD8}"/>
              </a:ext>
            </a:extLst>
          </p:cNvPr>
          <p:cNvSpPr txBox="1"/>
          <p:nvPr/>
        </p:nvSpPr>
        <p:spPr>
          <a:xfrm>
            <a:off x="13670887" y="8531463"/>
            <a:ext cx="886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96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F9CBA3-D768-40E0-9FD6-F712D50ACA61}"/>
              </a:ext>
            </a:extLst>
          </p:cNvPr>
          <p:cNvSpPr txBox="1"/>
          <p:nvPr/>
        </p:nvSpPr>
        <p:spPr>
          <a:xfrm flipH="1">
            <a:off x="5105400" y="3695700"/>
            <a:ext cx="135865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3800" b="1" kern="0" dirty="0">
                <a:solidFill>
                  <a:srgbClr val="E63813"/>
                </a:solidFill>
                <a:latin typeface="Comic Sans MS" panose="030F0702030302020204" pitchFamily="66" charset="0"/>
                <a:cs typeface="Arial"/>
                <a:sym typeface="Arial"/>
              </a:rPr>
              <a:t>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2363F4-DD4D-FE1F-A8C7-951FDFF9D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5572" y="1257055"/>
            <a:ext cx="9380150" cy="3781527"/>
          </a:xfrm>
          <a:prstGeom prst="rect">
            <a:avLst/>
          </a:prstGeom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678C08AE-88F7-44B7-99B0-606E4DFD74E2}"/>
              </a:ext>
            </a:extLst>
          </p:cNvPr>
          <p:cNvSpPr txBox="1">
            <a:spLocks/>
          </p:cNvSpPr>
          <p:nvPr/>
        </p:nvSpPr>
        <p:spPr>
          <a:xfrm>
            <a:off x="724349" y="540000"/>
            <a:ext cx="9638851" cy="20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What's the missing letter?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b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</a:br>
            <a:r>
              <a:rPr kumimoji="0" lang="en-US" sz="115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HO__SE</a:t>
            </a:r>
            <a:endParaRPr kumimoji="0" lang="en-US" sz="8000" b="1" i="0" u="none" strike="noStrike" kern="0" cap="none" spc="0" normalizeH="0" baseline="0" noProof="0" dirty="0">
              <a:ln>
                <a:noFill/>
              </a:ln>
              <a:solidFill>
                <a:srgbClr val="413E3E"/>
              </a:solidFill>
              <a:effectLst/>
              <a:uLnTx/>
              <a:uFillTx/>
              <a:latin typeface="Comic Sans MS" panose="030F0702030302020204" pitchFamily="66" charset="0"/>
              <a:cs typeface="Amatic SC"/>
              <a:sym typeface="Amatic SC"/>
            </a:endParaRPr>
          </a:p>
        </p:txBody>
      </p:sp>
    </p:spTree>
    <p:extLst>
      <p:ext uri="{BB962C8B-B14F-4D97-AF65-F5344CB8AC3E}">
        <p14:creationId xmlns:p14="http://schemas.microsoft.com/office/powerpoint/2010/main" val="231239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457200" y="419100"/>
            <a:ext cx="17297400" cy="9525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5">
            <a:extLst>
              <a:ext uri="{FF2B5EF4-FFF2-40B4-BE49-F238E27FC236}">
                <a16:creationId xmlns:a16="http://schemas.microsoft.com/office/drawing/2014/main" id="{5DAC6AEF-58EA-4778-BC49-60E1C8D22391}"/>
              </a:ext>
            </a:extLst>
          </p:cNvPr>
          <p:cNvSpPr/>
          <p:nvPr/>
        </p:nvSpPr>
        <p:spPr>
          <a:xfrm>
            <a:off x="2775984" y="6177054"/>
            <a:ext cx="5267984" cy="2272968"/>
          </a:xfrm>
          <a:prstGeom prst="roundRect">
            <a:avLst/>
          </a:prstGeom>
          <a:noFill/>
          <a:ln w="38100" cap="flat" cmpd="sng" algn="ctr">
            <a:solidFill>
              <a:srgbClr val="FAB919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3800" kern="0" noProof="0" dirty="0">
                <a:solidFill>
                  <a:srgbClr val="FAB919"/>
                </a:solidFill>
                <a:latin typeface="Comic Sans MS" panose="030F0702030302020204" pitchFamily="66" charset="0"/>
                <a:sym typeface="Arial"/>
              </a:rPr>
              <a:t>that</a:t>
            </a:r>
            <a:endParaRPr kumimoji="0" lang="en-US" sz="13800" b="0" i="0" u="none" strike="noStrike" kern="0" cap="none" spc="0" normalizeH="0" baseline="0" noProof="0" dirty="0">
              <a:ln>
                <a:noFill/>
              </a:ln>
              <a:solidFill>
                <a:srgbClr val="FAB919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5" name="Rectangle: Rounded Corners 10">
            <a:extLst>
              <a:ext uri="{FF2B5EF4-FFF2-40B4-BE49-F238E27FC236}">
                <a16:creationId xmlns:a16="http://schemas.microsoft.com/office/drawing/2014/main" id="{C2A9C94F-2419-45AC-9567-8F440AFE3C1A}"/>
              </a:ext>
            </a:extLst>
          </p:cNvPr>
          <p:cNvSpPr/>
          <p:nvPr/>
        </p:nvSpPr>
        <p:spPr>
          <a:xfrm>
            <a:off x="10362751" y="6177053"/>
            <a:ext cx="5267984" cy="2272969"/>
          </a:xfrm>
          <a:prstGeom prst="roundRect">
            <a:avLst/>
          </a:prstGeom>
          <a:noFill/>
          <a:ln w="38100" cap="flat" cmpd="sng" algn="ctr">
            <a:solidFill>
              <a:srgbClr val="85C5A7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3800" kern="0" dirty="0">
                <a:solidFill>
                  <a:srgbClr val="85C5A7"/>
                </a:solidFill>
                <a:latin typeface="Comic Sans MS" panose="030F0702030302020204" pitchFamily="66" charset="0"/>
                <a:sym typeface="Arial"/>
              </a:rPr>
              <a:t>this</a:t>
            </a:r>
            <a:endParaRPr kumimoji="0" lang="en-US" sz="13800" b="0" i="0" u="none" strike="noStrike" kern="0" cap="none" spc="0" normalizeH="0" baseline="0" noProof="0" dirty="0">
              <a:ln>
                <a:noFill/>
              </a:ln>
              <a:solidFill>
                <a:srgbClr val="85C5A7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C23C89-D82A-4991-9136-E782FA1B1AFD}"/>
              </a:ext>
            </a:extLst>
          </p:cNvPr>
          <p:cNvSpPr txBox="1"/>
          <p:nvPr/>
        </p:nvSpPr>
        <p:spPr>
          <a:xfrm>
            <a:off x="4610940" y="8234452"/>
            <a:ext cx="98891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15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9F1ED5-FA45-408E-9384-E17ADF64F20C}"/>
              </a:ext>
            </a:extLst>
          </p:cNvPr>
          <p:cNvSpPr txBox="1"/>
          <p:nvPr/>
        </p:nvSpPr>
        <p:spPr>
          <a:xfrm>
            <a:off x="12512905" y="8234452"/>
            <a:ext cx="89829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15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F9CBA3-D768-40E0-9FD6-F712D50ACA61}"/>
              </a:ext>
            </a:extLst>
          </p:cNvPr>
          <p:cNvSpPr txBox="1"/>
          <p:nvPr/>
        </p:nvSpPr>
        <p:spPr>
          <a:xfrm flipH="1">
            <a:off x="2133067" y="2430681"/>
            <a:ext cx="29723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9600" b="1" kern="0" dirty="0">
                <a:solidFill>
                  <a:srgbClr val="E63813"/>
                </a:solidFill>
                <a:latin typeface="Comic Sans MS" panose="030F0702030302020204" pitchFamily="66" charset="0"/>
                <a:cs typeface="Arial"/>
                <a:sym typeface="Arial"/>
              </a:rPr>
              <a:t>that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BE6891-770F-B701-7CBE-F9CBA56AB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400" y="632826"/>
            <a:ext cx="8126310" cy="4093457"/>
          </a:xfrm>
          <a:prstGeom prst="rect">
            <a:avLst/>
          </a:prstGeom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678C08AE-88F7-44B7-99B0-606E4DFD74E2}"/>
              </a:ext>
            </a:extLst>
          </p:cNvPr>
          <p:cNvSpPr txBox="1">
            <a:spLocks/>
          </p:cNvSpPr>
          <p:nvPr/>
        </p:nvSpPr>
        <p:spPr>
          <a:xfrm>
            <a:off x="685800" y="1449777"/>
            <a:ext cx="9638851" cy="20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Do you live in _____</a:t>
            </a:r>
            <a:r>
              <a:rPr kumimoji="0" lang="en-US" sz="8000" b="1" i="0" u="none" strike="noStrike" kern="0" cap="none" spc="0" normalizeH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 tower?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endParaRPr kumimoji="0" lang="en-US" sz="8800" b="1" i="0" u="none" strike="noStrike" kern="0" cap="none" spc="0" normalizeH="0" baseline="0" noProof="0" dirty="0">
              <a:ln>
                <a:noFill/>
              </a:ln>
              <a:solidFill>
                <a:srgbClr val="413E3E"/>
              </a:solidFill>
              <a:effectLst/>
              <a:uLnTx/>
              <a:uFillTx/>
              <a:latin typeface="Comic Sans MS" panose="030F0702030302020204" pitchFamily="66" charset="0"/>
              <a:cs typeface="Amatic SC"/>
              <a:sym typeface="Amatic SC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2E5AE33-47D8-43BD-8ED7-0B02E758592D}"/>
              </a:ext>
            </a:extLst>
          </p:cNvPr>
          <p:cNvSpPr/>
          <p:nvPr/>
        </p:nvSpPr>
        <p:spPr>
          <a:xfrm>
            <a:off x="9105900" y="3622862"/>
            <a:ext cx="2071445" cy="121920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12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18" grpId="0"/>
      <p:bldP spid="20" grpId="0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457200" y="419100"/>
            <a:ext cx="17297400" cy="9525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678C08AE-88F7-44B7-99B0-606E4DFD74E2}"/>
              </a:ext>
            </a:extLst>
          </p:cNvPr>
          <p:cNvSpPr txBox="1">
            <a:spLocks/>
          </p:cNvSpPr>
          <p:nvPr/>
        </p:nvSpPr>
        <p:spPr>
          <a:xfrm>
            <a:off x="476250" y="1806967"/>
            <a:ext cx="9638851" cy="20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Do you</a:t>
            </a:r>
            <a:r>
              <a:rPr kumimoji="0" lang="en-US" sz="8000" b="1" i="0" u="none" strike="noStrike" kern="0" cap="none" spc="0" normalizeH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 live in _____ house?</a:t>
            </a:r>
            <a:endParaRPr kumimoji="0" lang="en-US" sz="8000" b="1" i="0" u="none" strike="noStrike" kern="0" cap="none" spc="0" normalizeH="0" baseline="0" noProof="0" dirty="0">
              <a:ln>
                <a:noFill/>
              </a:ln>
              <a:solidFill>
                <a:srgbClr val="413E3E"/>
              </a:solidFill>
              <a:effectLst/>
              <a:uLnTx/>
              <a:uFillTx/>
              <a:latin typeface="Comic Sans MS" panose="030F0702030302020204" pitchFamily="66" charset="0"/>
              <a:cs typeface="Amatic SC"/>
              <a:sym typeface="Amatic SC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endParaRPr kumimoji="0" lang="en-US" sz="8800" b="1" i="0" u="none" strike="noStrike" kern="0" cap="none" spc="0" normalizeH="0" baseline="0" noProof="0" dirty="0">
              <a:ln>
                <a:noFill/>
              </a:ln>
              <a:solidFill>
                <a:srgbClr val="413E3E"/>
              </a:solidFill>
              <a:effectLst/>
              <a:uLnTx/>
              <a:uFillTx/>
              <a:latin typeface="Comic Sans MS" panose="030F0702030302020204" pitchFamily="66" charset="0"/>
              <a:cs typeface="Amatic SC"/>
              <a:sym typeface="Amatic SC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F9CBA3-D768-40E0-9FD6-F712D50ACA61}"/>
              </a:ext>
            </a:extLst>
          </p:cNvPr>
          <p:cNvSpPr txBox="1"/>
          <p:nvPr/>
        </p:nvSpPr>
        <p:spPr>
          <a:xfrm flipH="1">
            <a:off x="2676564" y="3019961"/>
            <a:ext cx="25050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8000" b="1" kern="0" dirty="0">
                <a:solidFill>
                  <a:srgbClr val="E63813"/>
                </a:solidFill>
                <a:latin typeface="Comic Sans MS" panose="030F0702030302020204" pitchFamily="66" charset="0"/>
                <a:cs typeface="Arial"/>
                <a:sym typeface="Arial"/>
              </a:rPr>
              <a:t>this</a:t>
            </a:r>
          </a:p>
        </p:txBody>
      </p:sp>
      <p:sp>
        <p:nvSpPr>
          <p:cNvPr id="21" name="Rectangle: Rounded Corners 5">
            <a:extLst>
              <a:ext uri="{FF2B5EF4-FFF2-40B4-BE49-F238E27FC236}">
                <a16:creationId xmlns:a16="http://schemas.microsoft.com/office/drawing/2014/main" id="{5DAC6AEF-58EA-4778-BC49-60E1C8D22391}"/>
              </a:ext>
            </a:extLst>
          </p:cNvPr>
          <p:cNvSpPr/>
          <p:nvPr/>
        </p:nvSpPr>
        <p:spPr>
          <a:xfrm>
            <a:off x="2895600" y="5934075"/>
            <a:ext cx="4419600" cy="2419350"/>
          </a:xfrm>
          <a:prstGeom prst="roundRect">
            <a:avLst/>
          </a:prstGeom>
          <a:noFill/>
          <a:ln w="38100">
            <a:solidFill>
              <a:srgbClr val="FAB91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>
                <a:solidFill>
                  <a:srgbClr val="FAB919"/>
                </a:solidFill>
                <a:latin typeface="Comic Sans MS" panose="030F0702030302020204" pitchFamily="66" charset="0"/>
              </a:rPr>
              <a:t>that</a:t>
            </a:r>
          </a:p>
        </p:txBody>
      </p:sp>
      <p:sp>
        <p:nvSpPr>
          <p:cNvPr id="22" name="Rectangle: Rounded Corners 10">
            <a:extLst>
              <a:ext uri="{FF2B5EF4-FFF2-40B4-BE49-F238E27FC236}">
                <a16:creationId xmlns:a16="http://schemas.microsoft.com/office/drawing/2014/main" id="{C2A9C94F-2419-45AC-9567-8F440AFE3C1A}"/>
              </a:ext>
            </a:extLst>
          </p:cNvPr>
          <p:cNvSpPr/>
          <p:nvPr/>
        </p:nvSpPr>
        <p:spPr>
          <a:xfrm>
            <a:off x="10287000" y="5934075"/>
            <a:ext cx="4419600" cy="2419350"/>
          </a:xfrm>
          <a:prstGeom prst="roundRect">
            <a:avLst/>
          </a:prstGeom>
          <a:noFill/>
          <a:ln w="38100">
            <a:solidFill>
              <a:srgbClr val="85C5A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>
                <a:solidFill>
                  <a:srgbClr val="85C5A7"/>
                </a:solidFill>
                <a:latin typeface="Comic Sans MS" panose="030F0702030302020204" pitchFamily="66" charset="0"/>
              </a:rPr>
              <a:t>this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C23C89-D82A-4991-9136-E782FA1B1AFD}"/>
              </a:ext>
            </a:extLst>
          </p:cNvPr>
          <p:cNvSpPr txBox="1"/>
          <p:nvPr/>
        </p:nvSpPr>
        <p:spPr>
          <a:xfrm>
            <a:off x="4382170" y="8386852"/>
            <a:ext cx="163763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9F1ED5-FA45-408E-9384-E17ADF64F20C}"/>
              </a:ext>
            </a:extLst>
          </p:cNvPr>
          <p:cNvSpPr txBox="1"/>
          <p:nvPr/>
        </p:nvSpPr>
        <p:spPr>
          <a:xfrm>
            <a:off x="11966795" y="8304668"/>
            <a:ext cx="144440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atin typeface="Comic Sans MS" panose="030F0702030302020204" pitchFamily="66" charset="0"/>
              </a:rPr>
              <a:t>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6E7B9B-971B-0A58-A794-1E72A508F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3472" y="997039"/>
            <a:ext cx="7405860" cy="4632236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52E5AE33-47D8-43BD-8ED7-0B02E758592D}"/>
              </a:ext>
            </a:extLst>
          </p:cNvPr>
          <p:cNvSpPr/>
          <p:nvPr/>
        </p:nvSpPr>
        <p:spPr>
          <a:xfrm>
            <a:off x="9403472" y="3591065"/>
            <a:ext cx="2071445" cy="121920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3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 animBg="1"/>
      <p:bldP spid="25" grpId="0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3345</TotalTime>
  <Words>662</Words>
  <Application>Microsoft Office PowerPoint</Application>
  <PresentationFormat>Custom</PresentationFormat>
  <Paragraphs>288</Paragraphs>
  <Slides>59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74" baseType="lpstr">
      <vt:lpstr>Amatic SC</vt:lpstr>
      <vt:lpstr>Times New Roman</vt:lpstr>
      <vt:lpstr>Zootopia JPosters.com.ar</vt:lpstr>
      <vt:lpstr>Britannic Bold</vt:lpstr>
      <vt:lpstr>한컴 바겐세일 B</vt:lpstr>
      <vt:lpstr>Arial Black</vt:lpstr>
      <vt:lpstr>Comic Sans MS</vt:lpstr>
      <vt:lpstr>Calibri</vt:lpstr>
      <vt:lpstr>Arial</vt:lpstr>
      <vt:lpstr>맑은 고딕</vt:lpstr>
      <vt:lpstr>etiquette</vt:lpstr>
      <vt:lpstr>Courier New</vt:lpstr>
      <vt:lpstr>HY궁서B</vt:lpstr>
      <vt:lpstr>Rockwell Extra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Trang</cp:lastModifiedBy>
  <cp:revision>96</cp:revision>
  <dcterms:created xsi:type="dcterms:W3CDTF">2006-08-16T00:00:00Z</dcterms:created>
  <dcterms:modified xsi:type="dcterms:W3CDTF">2025-04-08T14:25:22Z</dcterms:modified>
  <cp:category>9Slide.vn</cp:category>
  <dc:identifier>DAFzACgcfNc</dc:identifier>
</cp:coreProperties>
</file>