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2"/>
  </p:notesMasterIdLst>
  <p:sldIdLst>
    <p:sldId id="620" r:id="rId2"/>
    <p:sldId id="443" r:id="rId3"/>
    <p:sldId id="445" r:id="rId4"/>
    <p:sldId id="504" r:id="rId5"/>
    <p:sldId id="505" r:id="rId6"/>
    <p:sldId id="506" r:id="rId7"/>
    <p:sldId id="507" r:id="rId8"/>
    <p:sldId id="508" r:id="rId9"/>
    <p:sldId id="477" r:id="rId10"/>
    <p:sldId id="446" r:id="rId11"/>
    <p:sldId id="495" r:id="rId12"/>
    <p:sldId id="520" r:id="rId13"/>
    <p:sldId id="521" r:id="rId14"/>
    <p:sldId id="447" r:id="rId15"/>
    <p:sldId id="496" r:id="rId16"/>
    <p:sldId id="509" r:id="rId17"/>
    <p:sldId id="510" r:id="rId18"/>
    <p:sldId id="511" r:id="rId19"/>
    <p:sldId id="512" r:id="rId20"/>
    <p:sldId id="448" r:id="rId21"/>
    <p:sldId id="468" r:id="rId22"/>
    <p:sldId id="519" r:id="rId23"/>
    <p:sldId id="469" r:id="rId24"/>
    <p:sldId id="499" r:id="rId25"/>
    <p:sldId id="514" r:id="rId26"/>
    <p:sldId id="513" r:id="rId27"/>
    <p:sldId id="515" r:id="rId28"/>
    <p:sldId id="516" r:id="rId29"/>
    <p:sldId id="517" r:id="rId30"/>
    <p:sldId id="518" r:id="rId31"/>
  </p:sldIdLst>
  <p:sldSz cx="9144000" cy="5143500" type="screen16x9"/>
  <p:notesSz cx="6858000" cy="9144000"/>
  <p:embeddedFontLst>
    <p:embeddedFont>
      <p:font typeface="Kirang Haerang" panose="020B0604020202020204" charset="-127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Nixie One" panose="020B0604020202020204" charset="0"/>
      <p:regular r:id="rId38"/>
    </p:embeddedFont>
    <p:embeddedFont>
      <p:font typeface="Nunito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76741" autoAdjust="0"/>
  </p:normalViewPr>
  <p:slideViewPr>
    <p:cSldViewPr snapToGrid="0">
      <p:cViewPr varScale="1">
        <p:scale>
          <a:sx n="73" d="100"/>
          <a:sy n="73" d="100"/>
        </p:scale>
        <p:origin x="116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685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59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8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4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0" y="3368234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5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0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29" y="200039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09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ALL ABOUT ME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LESSON 3 (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EA716-EFBC-4385-B2DE-890B9F3EFA89}"/>
              </a:ext>
            </a:extLst>
          </p:cNvPr>
          <p:cNvSpPr/>
          <p:nvPr/>
        </p:nvSpPr>
        <p:spPr>
          <a:xfrm>
            <a:off x="1665116" y="1279697"/>
            <a:ext cx="6096000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917273" y="1801005"/>
            <a:ext cx="2581892" cy="830997"/>
            <a:chOff x="1269851" y="1363434"/>
            <a:chExt cx="1849509" cy="830997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4208918" y="1786563"/>
            <a:ext cx="3804355" cy="845439"/>
            <a:chOff x="3808526" y="1327219"/>
            <a:chExt cx="2725206" cy="84543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08526" y="1327219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545668" y="1341661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829" y="339523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31810" y="1287862"/>
            <a:ext cx="7928469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20723" y="1947545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34580" y="1925772"/>
            <a:ext cx="5695119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0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489" y="199580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C37CF3-EEA9-4FC1-BF22-82C21E57121E}"/>
              </a:ext>
            </a:extLst>
          </p:cNvPr>
          <p:cNvSpPr/>
          <p:nvPr/>
        </p:nvSpPr>
        <p:spPr>
          <a:xfrm>
            <a:off x="932250" y="1271996"/>
            <a:ext cx="7803536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338942" y="1417588"/>
            <a:ext cx="1849509" cy="769441"/>
            <a:chOff x="1269851" y="1363434"/>
            <a:chExt cx="1849509" cy="76944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3352799" y="1395815"/>
            <a:ext cx="3252107" cy="769441"/>
            <a:chOff x="3893308" y="1341661"/>
            <a:chExt cx="2725206" cy="769441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818593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7712" y="1544605"/>
            <a:ext cx="544287" cy="5442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64266" y="2208802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78124" y="2187029"/>
            <a:ext cx="5765876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53" end="705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812" y="2335819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80664" y="18092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821950" y="18092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78064" y="18092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74041" y="18092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3" name="Track 13">
            <a:hlinkClick r:id="" action="ppaction://media"/>
            <a:extLst>
              <a:ext uri="{FF2B5EF4-FFF2-40B4-BE49-F238E27FC236}">
                <a16:creationId xmlns:a16="http://schemas.microsoft.com/office/drawing/2014/main" id="{BCCCFA4E-360B-B31C-039F-67D1DBA0F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6" end="3286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80664" y="20314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39D2F22C-B87D-6359-86DA-A6B42A1A6E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38" end="1667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01523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1927031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192703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192703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192703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E35A6E54-1BE5-4157-DE74-66D42AF8A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83" end="486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136380"/>
            <a:ext cx="435429" cy="3796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25144" y="1467497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9656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34521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16479" y="305318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3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59488" y="62413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604404" y="2804537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8" end="190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7" end="2454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1050471" y="97956"/>
            <a:ext cx="7043057" cy="7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prstTxWarp prst="textChevro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Jumping Games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pic>
        <p:nvPicPr>
          <p:cNvPr id="3074" name="Picture 2" descr="Funny girl jumping | Free SVG">
            <a:extLst>
              <a:ext uri="{FF2B5EF4-FFF2-40B4-BE49-F238E27FC236}">
                <a16:creationId xmlns:a16="http://schemas.microsoft.com/office/drawing/2014/main" id="{995EDA26-5653-E201-DF58-07B65304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5" y="229406"/>
            <a:ext cx="4206522" cy="42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65" y="522514"/>
            <a:ext cx="3135086" cy="31350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401870" y="3856896"/>
            <a:ext cx="2340259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table tennis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0"/>
          <a:stretch/>
        </p:blipFill>
        <p:spPr>
          <a:xfrm>
            <a:off x="3132365" y="853911"/>
            <a:ext cx="3135086" cy="27710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690341" y="3888283"/>
            <a:ext cx="176331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football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365" y="1045028"/>
            <a:ext cx="3135086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Japan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32365" y="1051995"/>
            <a:ext cx="3135086" cy="20761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800517" y="3464757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England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045028"/>
            <a:ext cx="3096373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dolphin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161145"/>
            <a:ext cx="3096373" cy="18578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giraffe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76450" y="-7678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CEEEA-A20A-68F3-3A63-60895AFA3778}"/>
              </a:ext>
            </a:extLst>
          </p:cNvPr>
          <p:cNvGrpSpPr/>
          <p:nvPr/>
        </p:nvGrpSpPr>
        <p:grpSpPr>
          <a:xfrm>
            <a:off x="1053099" y="14131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C0F3CF-C892-9A6A-368C-9973B3FD17C8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32C9291-E00E-513C-F99B-0DF9EFCCE84A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2E0975A-C3DA-EAA4-AD5A-03F66C96CC06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0E8ECDC-93CD-5945-8E27-748211721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38ADD579-F20C-C6E8-22E5-B15DE87D71C3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Turtle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767100-241D-2F0E-A386-E604FFB764A9}"/>
              </a:ext>
            </a:extLst>
          </p:cNvPr>
          <p:cNvGrpSpPr/>
          <p:nvPr/>
        </p:nvGrpSpPr>
        <p:grpSpPr>
          <a:xfrm>
            <a:off x="5519550" y="1470387"/>
            <a:ext cx="2965215" cy="2943112"/>
            <a:chOff x="5465122" y="1680836"/>
            <a:chExt cx="2965215" cy="29431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66FB51-14B8-2C04-37DF-3C19A7392A6B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92CB35B-14ED-907C-84BB-4930CA547C13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AD215060-4C7B-D5C9-237B-E33B3556FF30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8B46403-080C-C732-B67D-03E0646BB910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78399E24-C0F9-59BD-C24A-2349E9031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882" b="4882"/>
              <a:stretch/>
            </p:blipFill>
            <p:spPr bwMode="auto">
              <a:xfrm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2980427D-7150-5D92-22B7-99B511AB3E99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Rabbit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632857" y="723549"/>
            <a:ext cx="616131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noProof="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animal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sport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890" y="1128108"/>
            <a:ext cx="2143125" cy="2143125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6"/>
            <a:ext cx="5492172" cy="42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 favourite _______?</a:t>
            </a:r>
            <a:r>
              <a:rPr 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basketball.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861458" y="756101"/>
            <a:ext cx="60219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769289" y="369954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269848" y="320970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332010" y="3690748"/>
            <a:ext cx="199630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dog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060611" y="321408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514187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cat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006225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b="11940"/>
          <a:stretch/>
        </p:blipFill>
        <p:spPr>
          <a:xfrm>
            <a:off x="6172200" y="1128108"/>
            <a:ext cx="2082439" cy="224768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animal?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_____.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9611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589315" y="699047"/>
            <a:ext cx="64008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It’s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90890" y="1188412"/>
            <a:ext cx="2143125" cy="202251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colour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 ___ red.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915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797568" y="715504"/>
            <a:ext cx="592040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3911218" y="3611089"/>
            <a:ext cx="1484923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</a:t>
            </a:r>
            <a:endParaRPr lang="en-US" sz="3200" dirty="0">
              <a:solidFill>
                <a:srgbClr val="2CBC6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4411779" y="312563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804141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304700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2063179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don’t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2613339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0375" y="1484824"/>
            <a:ext cx="2143125" cy="132248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food is hamburger.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    Do you like hamburger, too?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No, I ____.</a:t>
            </a:r>
          </a:p>
        </p:txBody>
      </p:sp>
    </p:spTree>
    <p:extLst>
      <p:ext uri="{BB962C8B-B14F-4D97-AF65-F5344CB8AC3E}">
        <p14:creationId xmlns:p14="http://schemas.microsoft.com/office/powerpoint/2010/main" val="3922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6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25" y="16970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DD0D88-3ECB-0B1E-61A1-B1872ACEB8FA}"/>
              </a:ext>
            </a:extLst>
          </p:cNvPr>
          <p:cNvGrpSpPr/>
          <p:nvPr/>
        </p:nvGrpSpPr>
        <p:grpSpPr>
          <a:xfrm>
            <a:off x="2016280" y="878089"/>
            <a:ext cx="1588720" cy="1511167"/>
            <a:chOff x="1139152" y="1623613"/>
            <a:chExt cx="2703232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AC4FD-41E7-FFEF-1CD3-CDC62A149933}"/>
              </a:ext>
            </a:extLst>
          </p:cNvPr>
          <p:cNvGrpSpPr/>
          <p:nvPr/>
        </p:nvGrpSpPr>
        <p:grpSpPr>
          <a:xfrm>
            <a:off x="2003385" y="2602050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82" b="4882"/>
            <a:stretch/>
          </p:blipFill>
          <p:spPr bwMode="auto">
            <a:xfrm>
              <a:off x="6127868" y="2559886"/>
              <a:ext cx="2017704" cy="208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9740</TotalTime>
  <Words>501</Words>
  <Application>Microsoft Office PowerPoint</Application>
  <PresentationFormat>On-screen Show (16:9)</PresentationFormat>
  <Paragraphs>147</Paragraphs>
  <Slides>30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Nunito</vt:lpstr>
      <vt:lpstr>Calibri</vt:lpstr>
      <vt:lpstr>Arial</vt:lpstr>
      <vt:lpstr>Kirang Haerang</vt:lpstr>
      <vt:lpstr>Times New Roman</vt:lpstr>
      <vt:lpstr>Nixie One</vt:lpstr>
      <vt:lpstr>Comic Sans MS</vt:lpstr>
      <vt:lpstr>inherit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114</cp:revision>
  <dcterms:modified xsi:type="dcterms:W3CDTF">2025-04-08T13:55:44Z</dcterms:modified>
  <cp:category>9Slide.vn</cp:category>
</cp:coreProperties>
</file>