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620" r:id="rId2"/>
    <p:sldId id="256" r:id="rId3"/>
    <p:sldId id="269" r:id="rId4"/>
    <p:sldId id="274" r:id="rId5"/>
    <p:sldId id="257" r:id="rId6"/>
    <p:sldId id="272" r:id="rId7"/>
    <p:sldId id="273" r:id="rId8"/>
    <p:sldId id="275" r:id="rId9"/>
    <p:sldId id="277" r:id="rId10"/>
    <p:sldId id="278" r:id="rId11"/>
    <p:sldId id="279" r:id="rId12"/>
    <p:sldId id="280" r:id="rId13"/>
    <p:sldId id="281" r:id="rId14"/>
    <p:sldId id="282" r:id="rId15"/>
    <p:sldId id="283" r:id="rId16"/>
  </p:sldIdLst>
  <p:sldSz cx="18288000" cy="10287000"/>
  <p:notesSz cx="6858000" cy="9144000"/>
  <p:embeddedFontLs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Poppins SemiBold" panose="00000700000000000000" pitchFamily="2" charset="0"/>
      <p:bold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77896" autoAdjust="0"/>
  </p:normalViewPr>
  <p:slideViewPr>
    <p:cSldViewPr>
      <p:cViewPr varScale="1">
        <p:scale>
          <a:sx n="38" d="100"/>
          <a:sy n="38" d="100"/>
        </p:scale>
        <p:origin x="121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200" dirty="0">
                <a:latin typeface="Comic Sans MS" panose="030F0702030302020204" pitchFamily="66" charset="0"/>
              </a:rPr>
              <a:t>- Sing </a:t>
            </a:r>
            <a:r>
              <a:rPr lang="en-US" sz="1200" b="1" i="1" dirty="0">
                <a:latin typeface="Comic Sans MS" panose="030F0702030302020204" pitchFamily="66" charset="0"/>
              </a:rPr>
              <a:t>"Big Number"</a:t>
            </a:r>
            <a:r>
              <a:rPr lang="en-US" sz="1200" dirty="0">
                <a:latin typeface="Comic Sans MS" panose="030F0702030302020204" pitchFamily="66" charset="0"/>
              </a:rPr>
              <a:t> Song</a:t>
            </a:r>
          </a:p>
          <a:p>
            <a:pPr marL="0" indent="0" algn="ctr">
              <a:buNone/>
            </a:pPr>
            <a:r>
              <a:rPr lang="en-US" sz="1200" dirty="0">
                <a:latin typeface="Comic Sans MS" panose="030F0702030302020204" pitchFamily="66" charset="0"/>
              </a:rPr>
              <a:t>- Play Matching Game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5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Link: https://youtu.be/bGetqbqDVaA?si=1tjRIzMLx0WwKR6e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0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7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94734993-D9DC-4BBB-AB84-8DA41458C11A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866887EF-2D4E-46BC-B2F2-4920E21C14B6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9D2D8629-45DB-45A2-86A2-561B46EA65F9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C45DFA88-1E77-4A05-9019-F141F3E5CDEA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383643A-D874-45DD-8989-7CDA708364B8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83BDFBFC-2601-41A8-AAFF-C35A6AF949B8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B928F4EE-F01B-456F-B39F-0D8D3E71BEEB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53664C8-FF1E-4D82-A501-D5B5BB7236BE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3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2: OUR HOME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24276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Odd one out. Circle.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2FF870-60C8-3173-FFB7-6325B24F1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87" y="3578734"/>
            <a:ext cx="17689426" cy="41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Listen and check.</a:t>
            </a:r>
          </a:p>
        </p:txBody>
      </p:sp>
      <p:pic>
        <p:nvPicPr>
          <p:cNvPr id="15" name="Track 23">
            <a:hlinkClick r:id="" action="ppaction://media"/>
            <a:extLst>
              <a:ext uri="{FF2B5EF4-FFF2-40B4-BE49-F238E27FC236}">
                <a16:creationId xmlns:a16="http://schemas.microsoft.com/office/drawing/2014/main" id="{7EC3FA9A-83F4-4F79-83AC-28B4A2502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9069" y="1483982"/>
            <a:ext cx="1454334" cy="14543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EEC45D-30C1-56DA-3733-A0973CDF0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58" y="3821257"/>
            <a:ext cx="17689426" cy="414157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FF7600F-E4D6-4F19-BD82-95F4D26E8AF0}"/>
              </a:ext>
            </a:extLst>
          </p:cNvPr>
          <p:cNvSpPr/>
          <p:nvPr/>
        </p:nvSpPr>
        <p:spPr>
          <a:xfrm>
            <a:off x="13961481" y="4035164"/>
            <a:ext cx="914399" cy="10466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5AF038-C668-487C-849B-40C264FDF2A3}"/>
              </a:ext>
            </a:extLst>
          </p:cNvPr>
          <p:cNvSpPr/>
          <p:nvPr/>
        </p:nvSpPr>
        <p:spPr>
          <a:xfrm>
            <a:off x="1118767" y="5372100"/>
            <a:ext cx="814311" cy="908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62DF57-0280-4CF0-91F9-BF99942A67E5}"/>
              </a:ext>
            </a:extLst>
          </p:cNvPr>
          <p:cNvSpPr/>
          <p:nvPr/>
        </p:nvSpPr>
        <p:spPr>
          <a:xfrm>
            <a:off x="1118767" y="6707237"/>
            <a:ext cx="814311" cy="908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8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6" grpId="0" animBg="1"/>
      <p:bldP spid="13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-71038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Word stress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10AC92-18FE-4668-ABCA-24B2A2D41C56}"/>
              </a:ext>
            </a:extLst>
          </p:cNvPr>
          <p:cNvSpPr txBox="1"/>
          <p:nvPr/>
        </p:nvSpPr>
        <p:spPr>
          <a:xfrm>
            <a:off x="2133599" y="1944561"/>
            <a:ext cx="6769525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13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thir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14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four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15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fif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16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six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17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seven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18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eigh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19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nine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3E538-AB76-43BA-B382-14DA7FBF556F}"/>
              </a:ext>
            </a:extLst>
          </p:cNvPr>
          <p:cNvSpPr txBox="1"/>
          <p:nvPr/>
        </p:nvSpPr>
        <p:spPr>
          <a:xfrm>
            <a:off x="10896747" y="1944561"/>
            <a:ext cx="5397631" cy="720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30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'thir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40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'for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50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'fif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60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'six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70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'seven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80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'eigh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90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'nine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</p:txBody>
      </p:sp>
    </p:spTree>
    <p:extLst>
      <p:ext uri="{BB962C8B-B14F-4D97-AF65-F5344CB8AC3E}">
        <p14:creationId xmlns:p14="http://schemas.microsoft.com/office/powerpoint/2010/main" val="17492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Let's chant.</a:t>
            </a:r>
          </a:p>
        </p:txBody>
      </p:sp>
    </p:spTree>
    <p:extLst>
      <p:ext uri="{BB962C8B-B14F-4D97-AF65-F5344CB8AC3E}">
        <p14:creationId xmlns:p14="http://schemas.microsoft.com/office/powerpoint/2010/main" val="22347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24">
            <a:hlinkClick r:id="" action="ppaction://media"/>
            <a:extLst>
              <a:ext uri="{FF2B5EF4-FFF2-40B4-BE49-F238E27FC236}">
                <a16:creationId xmlns:a16="http://schemas.microsoft.com/office/drawing/2014/main" id="{21A506E3-2926-4F7D-99B4-86B3C9D14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75" y="0"/>
            <a:ext cx="1616075" cy="1616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E79A2-D16F-7DA8-CD79-71DC2647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898" y="1616075"/>
            <a:ext cx="15596203" cy="82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3 - Period 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681577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74940" y="2315669"/>
            <a:ext cx="14151870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16" name="Google Shape;4206;p35">
            <a:extLst>
              <a:ext uri="{FF2B5EF4-FFF2-40B4-BE49-F238E27FC236}">
                <a16:creationId xmlns:a16="http://schemas.microsoft.com/office/drawing/2014/main" id="{BF04A8C1-5749-479A-BA75-FD7D528E7C0C}"/>
              </a:ext>
            </a:extLst>
          </p:cNvPr>
          <p:cNvSpPr txBox="1">
            <a:spLocks/>
          </p:cNvSpPr>
          <p:nvPr/>
        </p:nvSpPr>
        <p:spPr>
          <a:xfrm>
            <a:off x="6598425" y="4298518"/>
            <a:ext cx="9191661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g Numbers Song - Count to 100 Song - The Singing Walrus">
            <a:hlinkClick r:id="" action="ppaction://media"/>
            <a:extLst>
              <a:ext uri="{FF2B5EF4-FFF2-40B4-BE49-F238E27FC236}">
                <a16:creationId xmlns:a16="http://schemas.microsoft.com/office/drawing/2014/main" id="{BA514BFD-E053-405F-9CBA-DEA784572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376"/>
            <a:ext cx="18241108" cy="102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8">
            <a:extLst>
              <a:ext uri="{FF2B5EF4-FFF2-40B4-BE49-F238E27FC236}">
                <a16:creationId xmlns:a16="http://schemas.microsoft.com/office/drawing/2014/main" id="{D0AC88F8-E48B-44F6-9DC1-C45DF5C336B7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D07BE-7EC4-4AF6-9FF9-D8DAEB190394}"/>
              </a:ext>
            </a:extLst>
          </p:cNvPr>
          <p:cNvSpPr txBox="1"/>
          <p:nvPr/>
        </p:nvSpPr>
        <p:spPr>
          <a:xfrm>
            <a:off x="2828704" y="604633"/>
            <a:ext cx="3591048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eighteen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F20624-5808-4C7A-BFC9-CF614686EECF}"/>
              </a:ext>
            </a:extLst>
          </p:cNvPr>
          <p:cNvSpPr txBox="1"/>
          <p:nvPr/>
        </p:nvSpPr>
        <p:spPr>
          <a:xfrm>
            <a:off x="8459957" y="5737516"/>
            <a:ext cx="12731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09A380-389F-4BAF-8F19-C5B7F8E224A5}"/>
              </a:ext>
            </a:extLst>
          </p:cNvPr>
          <p:cNvSpPr txBox="1"/>
          <p:nvPr/>
        </p:nvSpPr>
        <p:spPr>
          <a:xfrm>
            <a:off x="7812546" y="604633"/>
            <a:ext cx="2662908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eighty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BD9608-B9B5-49C2-8BE9-EB0D72105965}"/>
              </a:ext>
            </a:extLst>
          </p:cNvPr>
          <p:cNvSpPr txBox="1"/>
          <p:nvPr/>
        </p:nvSpPr>
        <p:spPr>
          <a:xfrm>
            <a:off x="3897482" y="8324970"/>
            <a:ext cx="143821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9D9FDA-209A-4EBD-896F-57E0615C1665}"/>
              </a:ext>
            </a:extLst>
          </p:cNvPr>
          <p:cNvSpPr txBox="1"/>
          <p:nvPr/>
        </p:nvSpPr>
        <p:spPr>
          <a:xfrm>
            <a:off x="11783290" y="700823"/>
            <a:ext cx="3676006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fourteen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D59793-62EC-4E66-BD44-84E5FDC7CC34}"/>
              </a:ext>
            </a:extLst>
          </p:cNvPr>
          <p:cNvSpPr txBox="1"/>
          <p:nvPr/>
        </p:nvSpPr>
        <p:spPr>
          <a:xfrm>
            <a:off x="3489137" y="3341939"/>
            <a:ext cx="2121093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fifty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BA1E73-7581-4F21-BE65-AAFBCCCBA18C}"/>
              </a:ext>
            </a:extLst>
          </p:cNvPr>
          <p:cNvSpPr txBox="1"/>
          <p:nvPr/>
        </p:nvSpPr>
        <p:spPr>
          <a:xfrm>
            <a:off x="8354318" y="3066702"/>
            <a:ext cx="12731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3F3F450-76FE-46EE-8D8E-EA05334D6FC1}"/>
              </a:ext>
            </a:extLst>
          </p:cNvPr>
          <p:cNvSpPr txBox="1"/>
          <p:nvPr/>
        </p:nvSpPr>
        <p:spPr>
          <a:xfrm>
            <a:off x="13022701" y="8257904"/>
            <a:ext cx="143821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10FC85-ED26-4833-8E59-E7FFDA2C2908}"/>
              </a:ext>
            </a:extLst>
          </p:cNvPr>
          <p:cNvSpPr txBox="1"/>
          <p:nvPr/>
        </p:nvSpPr>
        <p:spPr>
          <a:xfrm>
            <a:off x="12902186" y="3168008"/>
            <a:ext cx="12731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A021B0-3C97-4032-9C9F-7348C81EA937}"/>
              </a:ext>
            </a:extLst>
          </p:cNvPr>
          <p:cNvSpPr txBox="1"/>
          <p:nvPr/>
        </p:nvSpPr>
        <p:spPr>
          <a:xfrm>
            <a:off x="7277557" y="8395556"/>
            <a:ext cx="3485249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thirteen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A8CA2D-29E1-4391-A3BC-ADC980EF481F}"/>
              </a:ext>
            </a:extLst>
          </p:cNvPr>
          <p:cNvSpPr txBox="1"/>
          <p:nvPr/>
        </p:nvSpPr>
        <p:spPr>
          <a:xfrm>
            <a:off x="12514502" y="5820688"/>
            <a:ext cx="2173993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sixty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A23095-5D73-491F-9894-D1183CB4828F}"/>
              </a:ext>
            </a:extLst>
          </p:cNvPr>
          <p:cNvSpPr txBox="1"/>
          <p:nvPr/>
        </p:nvSpPr>
        <p:spPr>
          <a:xfrm>
            <a:off x="3849521" y="5713484"/>
            <a:ext cx="143821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24638" y="86262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896369" y="519684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5563814" y="1485902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87113" y="9144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10126289" y="149108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40063" y="7620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14679239" y="147584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36615" y="2643309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5554020" y="4042949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77319" y="264848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10116495" y="404812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430269" y="263324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14669445" y="403288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33894" y="5191662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5573070" y="6591302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8" name="&quot;No&quot; Symbol 37"/>
          <p:cNvSpPr/>
          <p:nvPr/>
        </p:nvSpPr>
        <p:spPr>
          <a:xfrm>
            <a:off x="10135545" y="659648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449319" y="518160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14688495" y="658124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14844" y="7767759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5554020" y="9167399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77319" y="777293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10116495" y="917257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430269" y="775769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14669445" y="915733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7" grpId="0" animBg="1"/>
      <p:bldP spid="37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BBD73345-9D16-4993-B331-BEBD5E832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3" end="1587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7821" y="2318506"/>
            <a:ext cx="1812925" cy="181292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98F17F87-F378-4FBE-8067-47779ABDBE2E}"/>
              </a:ext>
            </a:extLst>
          </p:cNvPr>
          <p:cNvSpPr txBox="1"/>
          <p:nvPr/>
        </p:nvSpPr>
        <p:spPr>
          <a:xfrm>
            <a:off x="381000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1B944-DB8E-42B0-86BA-C5524A030E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4753" b="33053"/>
          <a:stretch/>
        </p:blipFill>
        <p:spPr>
          <a:xfrm>
            <a:off x="442750" y="4294936"/>
            <a:ext cx="6383065" cy="2774728"/>
          </a:xfrm>
          <a:prstGeom prst="rect">
            <a:avLst/>
          </a:prstGeom>
        </p:spPr>
      </p:pic>
      <p:pic>
        <p:nvPicPr>
          <p:cNvPr id="14" name="Track 22">
            <a:hlinkClick r:id="" action="ppaction://media"/>
            <a:extLst>
              <a:ext uri="{FF2B5EF4-FFF2-40B4-BE49-F238E27FC236}">
                <a16:creationId xmlns:a16="http://schemas.microsoft.com/office/drawing/2014/main" id="{07C6B6E3-58A4-422C-8686-5420E92160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9" end="769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21124" y="2318506"/>
            <a:ext cx="1812925" cy="1812921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334B8263-F6B6-4079-9932-387E5373D552}"/>
              </a:ext>
            </a:extLst>
          </p:cNvPr>
          <p:cNvSpPr txBox="1"/>
          <p:nvPr/>
        </p:nvSpPr>
        <p:spPr>
          <a:xfrm>
            <a:off x="11195601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sixteen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A07F6D-CA6C-4F26-8C4B-778C09BDD1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3834" t="16811" r="18699" b="32253"/>
          <a:stretch/>
        </p:blipFill>
        <p:spPr>
          <a:xfrm>
            <a:off x="12413210" y="4131427"/>
            <a:ext cx="3855144" cy="29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Which part is stressed?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BBD73345-9D16-4993-B331-BEBD5E832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3" end="1587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7821" y="2318506"/>
            <a:ext cx="1812925" cy="181292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98F17F87-F378-4FBE-8067-47779ABDBE2E}"/>
              </a:ext>
            </a:extLst>
          </p:cNvPr>
          <p:cNvSpPr txBox="1"/>
          <p:nvPr/>
        </p:nvSpPr>
        <p:spPr>
          <a:xfrm>
            <a:off x="381000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fif</a:t>
            </a:r>
            <a:r>
              <a:rPr lang="en-US" sz="9600" b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1B944-DB8E-42B0-86BA-C5524A030E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4753" b="33053"/>
          <a:stretch/>
        </p:blipFill>
        <p:spPr>
          <a:xfrm>
            <a:off x="442750" y="4294936"/>
            <a:ext cx="6383065" cy="2774728"/>
          </a:xfrm>
          <a:prstGeom prst="rect">
            <a:avLst/>
          </a:prstGeom>
        </p:spPr>
      </p:pic>
      <p:pic>
        <p:nvPicPr>
          <p:cNvPr id="14" name="Track 22">
            <a:hlinkClick r:id="" action="ppaction://media"/>
            <a:extLst>
              <a:ext uri="{FF2B5EF4-FFF2-40B4-BE49-F238E27FC236}">
                <a16:creationId xmlns:a16="http://schemas.microsoft.com/office/drawing/2014/main" id="{07C6B6E3-58A4-422C-8686-5420E92160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9" end="769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21124" y="2318506"/>
            <a:ext cx="1812925" cy="1812921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334B8263-F6B6-4079-9932-387E5373D552}"/>
              </a:ext>
            </a:extLst>
          </p:cNvPr>
          <p:cNvSpPr txBox="1"/>
          <p:nvPr/>
        </p:nvSpPr>
        <p:spPr>
          <a:xfrm>
            <a:off x="11195601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six</a:t>
            </a:r>
            <a:r>
              <a:rPr lang="en-US" sz="9600" b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A07F6D-CA6C-4F26-8C4B-778C09BDD1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3834" t="16811" r="18699" b="32253"/>
          <a:stretch/>
        </p:blipFill>
        <p:spPr>
          <a:xfrm>
            <a:off x="12413210" y="4131427"/>
            <a:ext cx="3855144" cy="2964017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69C9387-3325-40CB-A82D-06D6407215E5}"/>
              </a:ext>
            </a:extLst>
          </p:cNvPr>
          <p:cNvSpPr txBox="1"/>
          <p:nvPr/>
        </p:nvSpPr>
        <p:spPr>
          <a:xfrm>
            <a:off x="100660" y="6896100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DE47E1F5-80EE-49AA-A4E8-4DB8B18696E0}"/>
              </a:ext>
            </a:extLst>
          </p:cNvPr>
          <p:cNvSpPr txBox="1"/>
          <p:nvPr/>
        </p:nvSpPr>
        <p:spPr>
          <a:xfrm>
            <a:off x="10915261" y="6896100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sixteen</a:t>
            </a:r>
          </a:p>
        </p:txBody>
      </p:sp>
    </p:spTree>
    <p:extLst>
      <p:ext uri="{BB962C8B-B14F-4D97-AF65-F5344CB8AC3E}">
        <p14:creationId xmlns:p14="http://schemas.microsoft.com/office/powerpoint/2010/main" val="22526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BBD73345-9D16-4993-B331-BEBD5E832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074" y="2242019"/>
            <a:ext cx="1812925" cy="18129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A68DD6-689F-46AA-B994-E54CF34D0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17" y="4528962"/>
            <a:ext cx="17118166" cy="3324198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70D541CF-FC11-4CE3-A395-BDDB4D679B6D}"/>
              </a:ext>
            </a:extLst>
          </p:cNvPr>
          <p:cNvSpPr txBox="1"/>
          <p:nvPr/>
        </p:nvSpPr>
        <p:spPr>
          <a:xfrm>
            <a:off x="2441949" y="3282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Practice in pairs.</a:t>
            </a:r>
          </a:p>
        </p:txBody>
      </p:sp>
    </p:spTree>
    <p:extLst>
      <p:ext uri="{BB962C8B-B14F-4D97-AF65-F5344CB8AC3E}">
        <p14:creationId xmlns:p14="http://schemas.microsoft.com/office/powerpoint/2010/main" val="295092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540</TotalTime>
  <Words>168</Words>
  <Application>Microsoft Office PowerPoint</Application>
  <PresentationFormat>Custom</PresentationFormat>
  <Paragraphs>72</Paragraphs>
  <Slides>15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Arial</vt:lpstr>
      <vt:lpstr>Times New Roman</vt:lpstr>
      <vt:lpstr>Poppins SemiBold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Trang</cp:lastModifiedBy>
  <cp:revision>33</cp:revision>
  <dcterms:created xsi:type="dcterms:W3CDTF">2006-08-16T00:00:00Z</dcterms:created>
  <dcterms:modified xsi:type="dcterms:W3CDTF">2025-04-08T14:19:51Z</dcterms:modified>
  <cp:category>9Slide.vn</cp:category>
  <dc:identifier>DAFzACgcfNc</dc:identifier>
</cp:coreProperties>
</file>