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1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620" r:id="rId2"/>
    <p:sldId id="256" r:id="rId3"/>
    <p:sldId id="269" r:id="rId4"/>
    <p:sldId id="273" r:id="rId5"/>
    <p:sldId id="286" r:id="rId6"/>
    <p:sldId id="290" r:id="rId7"/>
    <p:sldId id="289" r:id="rId8"/>
    <p:sldId id="291" r:id="rId9"/>
    <p:sldId id="292" r:id="rId10"/>
    <p:sldId id="272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75" r:id="rId19"/>
    <p:sldId id="411" r:id="rId20"/>
    <p:sldId id="282" r:id="rId21"/>
    <p:sldId id="283" r:id="rId22"/>
    <p:sldId id="407" r:id="rId23"/>
    <p:sldId id="397" r:id="rId24"/>
    <p:sldId id="398" r:id="rId25"/>
    <p:sldId id="399" r:id="rId26"/>
    <p:sldId id="400" r:id="rId27"/>
    <p:sldId id="404" r:id="rId28"/>
    <p:sldId id="403" r:id="rId29"/>
    <p:sldId id="285" r:id="rId30"/>
    <p:sldId id="401" r:id="rId31"/>
    <p:sldId id="402" r:id="rId32"/>
    <p:sldId id="405" r:id="rId33"/>
    <p:sldId id="287" r:id="rId34"/>
    <p:sldId id="312" r:id="rId35"/>
    <p:sldId id="313" r:id="rId36"/>
    <p:sldId id="314" r:id="rId37"/>
    <p:sldId id="406" r:id="rId38"/>
    <p:sldId id="315" r:id="rId39"/>
    <p:sldId id="316" r:id="rId40"/>
    <p:sldId id="318" r:id="rId41"/>
    <p:sldId id="319" r:id="rId42"/>
  </p:sldIdLst>
  <p:sldSz cx="18288000" cy="10287000"/>
  <p:notesSz cx="6858000" cy="9144000"/>
  <p:embeddedFontLs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Showcard Gothic" panose="04020904020102020604" pitchFamily="8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2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6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6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3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62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74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89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47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448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2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9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5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5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4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3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9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0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8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A3171B7-10F8-4E2B-B25C-1BE63AB9905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7.xml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3.xml"/><Relationship Id="rId7" Type="http://schemas.openxmlformats.org/officeDocument/2006/relationships/slide" Target="slide30.xml"/><Relationship Id="rId12" Type="http://schemas.openxmlformats.org/officeDocument/2006/relationships/image" Target="../media/image46.png"/><Relationship Id="rId17" Type="http://schemas.openxmlformats.org/officeDocument/2006/relationships/slide" Target="slide32.xml"/><Relationship Id="rId25" Type="http://schemas.openxmlformats.org/officeDocument/2006/relationships/image" Target="../media/image54.wmf"/><Relationship Id="rId2" Type="http://schemas.openxmlformats.org/officeDocument/2006/relationships/control" Target="../activeX/activeX2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control" Target="../activeX/activeX1.xml"/><Relationship Id="rId6" Type="http://schemas.openxmlformats.org/officeDocument/2006/relationships/image" Target="../media/image43.png"/><Relationship Id="rId11" Type="http://schemas.openxmlformats.org/officeDocument/2006/relationships/slide" Target="slide28.xml"/><Relationship Id="rId24" Type="http://schemas.openxmlformats.org/officeDocument/2006/relationships/image" Target="../media/image53.wmf"/><Relationship Id="rId5" Type="http://schemas.openxmlformats.org/officeDocument/2006/relationships/slide" Target="slide26.xml"/><Relationship Id="rId15" Type="http://schemas.openxmlformats.org/officeDocument/2006/relationships/slide" Target="slide29.xml"/><Relationship Id="rId23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slide" Target="slide33.xml"/><Relationship Id="rId4" Type="http://schemas.openxmlformats.org/officeDocument/2006/relationships/notesSlide" Target="../notesSlides/notesSlide3.xml"/><Relationship Id="rId9" Type="http://schemas.openxmlformats.org/officeDocument/2006/relationships/slide" Target="slide31.xml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4.xml"/><Relationship Id="rId4" Type="http://schemas.openxmlformats.org/officeDocument/2006/relationships/slide" Target="slide25.xml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5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6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7.xml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8.xml"/><Relationship Id="rId10" Type="http://schemas.openxmlformats.org/officeDocument/2006/relationships/image" Target="../media/image56.jpeg"/><Relationship Id="rId4" Type="http://schemas.openxmlformats.org/officeDocument/2006/relationships/slide" Target="slide25.xml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39.xml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40.xml"/><Relationship Id="rId4" Type="http://schemas.openxmlformats.org/officeDocument/2006/relationships/slide" Target="slide25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slide" Target="slide41.xml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0" Type="http://schemas.openxmlformats.org/officeDocument/2006/relationships/slide" Target="slide25.xm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OUR HOME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86543" y="3640412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7913" y="2133474"/>
            <a:ext cx="1579008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tick True or False.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173119" y="1238629"/>
            <a:ext cx="17941761" cy="78097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BC37C4-60A8-B18E-933A-5188600AA34E}"/>
              </a:ext>
            </a:extLst>
          </p:cNvPr>
          <p:cNvSpPr/>
          <p:nvPr/>
        </p:nvSpPr>
        <p:spPr>
          <a:xfrm>
            <a:off x="173119" y="1412677"/>
            <a:ext cx="10342481" cy="125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3912428" cy="601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1059" r="59261" b="43145"/>
          <a:stretch/>
        </p:blipFill>
        <p:spPr>
          <a:xfrm>
            <a:off x="1911183" y="6813908"/>
            <a:ext cx="8182455" cy="1243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206006" y="6609332"/>
            <a:ext cx="3733801" cy="14478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7617E4-10B5-5FE1-F6B3-08B7F507F878}"/>
              </a:ext>
            </a:extLst>
          </p:cNvPr>
          <p:cNvSpPr/>
          <p:nvPr/>
        </p:nvSpPr>
        <p:spPr>
          <a:xfrm>
            <a:off x="8929406" y="2020954"/>
            <a:ext cx="1357594" cy="54225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026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A2643F4-C8B5-D389-CA29-0F2D85CB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630400" y="726935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07194" y="292539"/>
            <a:ext cx="14622493" cy="6327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6341" r="47580" b="39071"/>
          <a:stretch/>
        </p:blipFill>
        <p:spPr>
          <a:xfrm>
            <a:off x="2007194" y="7327850"/>
            <a:ext cx="11940652" cy="984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97000" y="6995831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3E9D6-6ECD-CFF7-5D67-96174BF00B26}"/>
              </a:ext>
            </a:extLst>
          </p:cNvPr>
          <p:cNvSpPr/>
          <p:nvPr/>
        </p:nvSpPr>
        <p:spPr>
          <a:xfrm>
            <a:off x="13611334" y="2324100"/>
            <a:ext cx="2238266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9C62051A-FAEB-2C78-90CC-DEC7E9EF6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859000" y="7670556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76CAA9-F023-6D95-9CFB-B5D04B09D447}"/>
              </a:ext>
            </a:extLst>
          </p:cNvPr>
          <p:cNvSpPr/>
          <p:nvPr/>
        </p:nvSpPr>
        <p:spPr>
          <a:xfrm>
            <a:off x="3048000" y="2781301"/>
            <a:ext cx="144780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7977520" y="2781301"/>
            <a:ext cx="78548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4A0D1B-416A-2182-1975-8972080F17DE}"/>
              </a:ext>
            </a:extLst>
          </p:cNvPr>
          <p:cNvSpPr/>
          <p:nvPr/>
        </p:nvSpPr>
        <p:spPr>
          <a:xfrm>
            <a:off x="13868400" y="2800032"/>
            <a:ext cx="1142999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1207" r="53985" b="34178"/>
          <a:stretch/>
        </p:blipFill>
        <p:spPr>
          <a:xfrm>
            <a:off x="2060202" y="6971046"/>
            <a:ext cx="9880006" cy="990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527127" y="6742212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EF7356-17C6-EF8D-0755-DB210387EEBB}"/>
              </a:ext>
            </a:extLst>
          </p:cNvPr>
          <p:cNvSpPr/>
          <p:nvPr/>
        </p:nvSpPr>
        <p:spPr>
          <a:xfrm>
            <a:off x="7772400" y="2552699"/>
            <a:ext cx="32004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DF1C8CEF-28ED-4BB1-EF67-BA787EAF9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3320213" y="7414111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5830" r="44440" b="28936"/>
          <a:stretch/>
        </p:blipFill>
        <p:spPr>
          <a:xfrm>
            <a:off x="1904557" y="7054811"/>
            <a:ext cx="11759939" cy="101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pic>
        <p:nvPicPr>
          <p:cNvPr id="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F8D4010-CF21-8728-319C-69FE4FE7A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699795-7F6F-710E-012D-2394EC2D7E36}"/>
              </a:ext>
            </a:extLst>
          </p:cNvPr>
          <p:cNvSpPr/>
          <p:nvPr/>
        </p:nvSpPr>
        <p:spPr>
          <a:xfrm>
            <a:off x="3124200" y="2988975"/>
            <a:ext cx="4953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A0C2B7-4AE9-B007-E580-02407504DF1E}"/>
              </a:ext>
            </a:extLst>
          </p:cNvPr>
          <p:cNvSpPr/>
          <p:nvPr/>
        </p:nvSpPr>
        <p:spPr>
          <a:xfrm>
            <a:off x="13563600" y="2541270"/>
            <a:ext cx="1905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70491" r="44002" b="24424"/>
          <a:stretch/>
        </p:blipFill>
        <p:spPr>
          <a:xfrm>
            <a:off x="2027072" y="7089545"/>
            <a:ext cx="11765128" cy="990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A0A3B-D60B-575B-B96C-D182D9E4BFC4}"/>
              </a:ext>
            </a:extLst>
          </p:cNvPr>
          <p:cNvSpPr/>
          <p:nvPr/>
        </p:nvSpPr>
        <p:spPr>
          <a:xfrm>
            <a:off x="5181600" y="3390900"/>
            <a:ext cx="13716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754E11-67C5-72E4-9C70-905E6A8C2D2A}"/>
              </a:ext>
            </a:extLst>
          </p:cNvPr>
          <p:cNvSpPr/>
          <p:nvPr/>
        </p:nvSpPr>
        <p:spPr>
          <a:xfrm>
            <a:off x="8763000" y="3390899"/>
            <a:ext cx="25908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9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89120C69-CBE8-56CD-C7CF-BBD8FB21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4718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7426-35FD-7F81-9178-2F5967271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8" t="30000" r="15926" b="30741"/>
          <a:stretch/>
        </p:blipFill>
        <p:spPr>
          <a:xfrm>
            <a:off x="121920" y="2149555"/>
            <a:ext cx="17983200" cy="66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3B31055-8C82-7A73-2451-898D4CC61D69}"/>
              </a:ext>
            </a:extLst>
          </p:cNvPr>
          <p:cNvSpPr txBox="1"/>
          <p:nvPr/>
        </p:nvSpPr>
        <p:spPr>
          <a:xfrm>
            <a:off x="1559831" y="1305289"/>
            <a:ext cx="15219206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1.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 you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2.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dirty="0">
                <a:solidFill>
                  <a:srgbClr val="373535"/>
                </a:solidFill>
                <a:latin typeface="Sport Day"/>
              </a:rPr>
              <a:t>3.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does your best friend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4.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his / her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64744" y="-894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3119203" y="13062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1712299" y="40440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5499114" y="1007262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2742366" y="549265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4637609" y="342406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2BF60-0F06-D460-8C97-CCA14D3A4BA1}"/>
              </a:ext>
            </a:extLst>
          </p:cNvPr>
          <p:cNvSpPr txBox="1"/>
          <p:nvPr/>
        </p:nvSpPr>
        <p:spPr>
          <a:xfrm>
            <a:off x="2362200" y="2323833"/>
            <a:ext cx="449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I live in …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CAE32-8E3B-7FB8-7D1B-6DDA99C1219A}"/>
              </a:ext>
            </a:extLst>
          </p:cNvPr>
          <p:cNvSpPr txBox="1"/>
          <p:nvPr/>
        </p:nvSpPr>
        <p:spPr>
          <a:xfrm>
            <a:off x="2209803" y="4225103"/>
            <a:ext cx="67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My address is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DE464-81EE-BEBD-A18B-15820EA1F000}"/>
              </a:ext>
            </a:extLst>
          </p:cNvPr>
          <p:cNvSpPr txBox="1"/>
          <p:nvPr/>
        </p:nvSpPr>
        <p:spPr>
          <a:xfrm>
            <a:off x="2400300" y="6284147"/>
            <a:ext cx="7831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He / She lives in …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1BEA2-7EE5-BFAC-F681-C27937298540}"/>
              </a:ext>
            </a:extLst>
          </p:cNvPr>
          <p:cNvSpPr txBox="1"/>
          <p:nvPr/>
        </p:nvSpPr>
        <p:spPr>
          <a:xfrm>
            <a:off x="2209803" y="8239709"/>
            <a:ext cx="8081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Her / His address is … </a:t>
            </a:r>
          </a:p>
        </p:txBody>
      </p:sp>
    </p:spTree>
    <p:extLst>
      <p:ext uri="{BB962C8B-B14F-4D97-AF65-F5344CB8AC3E}">
        <p14:creationId xmlns:p14="http://schemas.microsoft.com/office/powerpoint/2010/main" val="40797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025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64D1E-B23D-00B3-1D9A-BFEF517D7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3" t="46296" r="10988" b="5764"/>
          <a:stretch/>
        </p:blipFill>
        <p:spPr>
          <a:xfrm>
            <a:off x="231043" y="1388145"/>
            <a:ext cx="17830800" cy="7257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FD3462-290B-3C4C-2A23-962C44B6FDC7}"/>
              </a:ext>
            </a:extLst>
          </p:cNvPr>
          <p:cNvSpPr/>
          <p:nvPr/>
        </p:nvSpPr>
        <p:spPr>
          <a:xfrm>
            <a:off x="13961481" y="6819900"/>
            <a:ext cx="2954919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7553" y="2651274"/>
            <a:ext cx="1615144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2443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7DCDF"/>
              </a:clrFrom>
              <a:clrTo>
                <a:srgbClr val="97DC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19995" r="29448" b="30017"/>
          <a:stretch/>
        </p:blipFill>
        <p:spPr>
          <a:xfrm>
            <a:off x="6705600" y="2247900"/>
            <a:ext cx="43434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0579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srgbClr val="002060"/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6426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00100"/>
            <a:ext cx="1798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to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keep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 box </a:t>
            </a:r>
          </a:p>
          <a:p>
            <a:pPr algn="ctr" defTabSz="1828800"/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 give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4305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715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7014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4953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31506" y="495300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423690" y="495300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3118117" y="517521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098038" y="575310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823119" y="5753100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446243" y="5753100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3020503" y="5776356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Image result for mario flat icon">
            <a:hlinkClick r:id="rId21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hlinkClick r:id="" action="ppaction://noaction"/>
            <a:extLst>
              <a:ext uri="{FF2B5EF4-FFF2-40B4-BE49-F238E27FC236}">
                <a16:creationId xmlns:a16="http://schemas.microsoft.com/office/drawing/2014/main" id="{0ABFAEDF-593D-F24F-E09F-70E3E400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363" y="9028304"/>
            <a:ext cx="1654175" cy="12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743120" imgH="647640"/>
        </mc:Choice>
        <mc:Fallback>
          <p:control name="TextBox1" r:id="rId1" imgW="1743120" imgH="6476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00719C3-B7A8-FCCF-5E8F-AE4CA5FD42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818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743120" imgH="647640"/>
        </mc:Choice>
        <mc:Fallback>
          <p:control name="TextBox2" r:id="rId2" imgW="1743120" imgH="647640">
            <p:pic>
              <p:nvPicPr>
                <p:cNvPr id="7" name="TextBox2">
                  <a:extLst>
                    <a:ext uri="{FF2B5EF4-FFF2-40B4-BE49-F238E27FC236}">
                      <a16:creationId xmlns:a16="http://schemas.microsoft.com/office/drawing/2014/main" id="{6FA33A9E-6196-78E4-0ADB-B0EB1B3600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465694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520674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01708" y="8293990"/>
            <a:ext cx="59588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44" name="Picture 4" descr="Free Clipart Of A Hand Pointing a Finger, Black White">
            <a:extLst>
              <a:ext uri="{FF2B5EF4-FFF2-40B4-BE49-F238E27FC236}">
                <a16:creationId xmlns:a16="http://schemas.microsoft.com/office/drawing/2014/main" id="{7F3E7B0A-8E9D-F3E5-B7CB-88B3562D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ick and cross clipart design illustration 9305638 PNG">
            <a:extLst>
              <a:ext uri="{FF2B5EF4-FFF2-40B4-BE49-F238E27FC236}">
                <a16:creationId xmlns:a16="http://schemas.microsoft.com/office/drawing/2014/main" id="{DF57391D-0D6D-CAD7-A998-4F60C5D7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2502790"/>
            <a:ext cx="120413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69A3C1AB-0679-B940-EE75-0288E606B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6755518" y="2438400"/>
            <a:ext cx="630503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009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63 London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F1991-23EE-DF9B-6F32-AC15518EC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738" t="74368" r="19292" b="9694"/>
          <a:stretch/>
        </p:blipFill>
        <p:spPr>
          <a:xfrm>
            <a:off x="5036820" y="2442915"/>
            <a:ext cx="8153400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108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09800" y="8031480"/>
            <a:ext cx="1363980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19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A9E9C-AF87-081D-C7E7-2755C9CE4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65555" r="13457" b="7037"/>
          <a:stretch/>
        </p:blipFill>
        <p:spPr>
          <a:xfrm>
            <a:off x="5799944" y="2507856"/>
            <a:ext cx="7120062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955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97 Tay Son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1F9368-9D6B-63CD-C922-9DE878D931AA}"/>
              </a:ext>
            </a:extLst>
          </p:cNvPr>
          <p:cNvGrpSpPr/>
          <p:nvPr/>
        </p:nvGrpSpPr>
        <p:grpSpPr>
          <a:xfrm>
            <a:off x="6629400" y="2552417"/>
            <a:ext cx="6185165" cy="5182166"/>
            <a:chOff x="6629400" y="2552417"/>
            <a:chExt cx="6185165" cy="5182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85975-C0DE-33EC-3368-D8216C5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841" t="32222" r="18888" b="44815"/>
            <a:stretch/>
          </p:blipFill>
          <p:spPr>
            <a:xfrm>
              <a:off x="6629400" y="2552417"/>
              <a:ext cx="6185165" cy="518216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892BE1-1785-4430-55A4-9B0007E9EF7C}"/>
                </a:ext>
              </a:extLst>
            </p:cNvPr>
            <p:cNvSpPr/>
            <p:nvPr/>
          </p:nvSpPr>
          <p:spPr>
            <a:xfrm>
              <a:off x="6629400" y="2552417"/>
              <a:ext cx="1066800" cy="1448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063068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29000" y="2770402"/>
            <a:ext cx="1426608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91723" y="8172013"/>
            <a:ext cx="6675120" cy="16764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 descr="Houses Clipart Images - Free Download on Freepik">
            <a:extLst>
              <a:ext uri="{FF2B5EF4-FFF2-40B4-BE49-F238E27FC236}">
                <a16:creationId xmlns:a16="http://schemas.microsoft.com/office/drawing/2014/main" id="{AC26D5C0-1D93-B363-54D2-4AA012404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6571250" y="2365914"/>
            <a:ext cx="6185990" cy="54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Clipart Of A Hand Pointing a Finger, Black White">
            <a:extLst>
              <a:ext uri="{FF2B5EF4-FFF2-40B4-BE49-F238E27FC236}">
                <a16:creationId xmlns:a16="http://schemas.microsoft.com/office/drawing/2014/main" id="{8E8073B1-29A5-2BAC-5886-6FF1C81B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6653374" y="6244090"/>
            <a:ext cx="206702" cy="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ick and cross clipart design illustration 9342191 PNG">
            <a:extLst>
              <a:ext uri="{FF2B5EF4-FFF2-40B4-BE49-F238E27FC236}">
                <a16:creationId xmlns:a16="http://schemas.microsoft.com/office/drawing/2014/main" id="{652052FB-774C-5838-0962-75158628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74" y="2621742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510165CA-8C60-6283-0090-C47509B8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5687707" y="3119506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1691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15 Balloon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1DC05-B35C-724E-A66D-31B5C7F5D6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5" t="38148" r="61358" b="36666"/>
          <a:stretch/>
        </p:blipFill>
        <p:spPr>
          <a:xfrm>
            <a:off x="5755814" y="3103266"/>
            <a:ext cx="7162800" cy="45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312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D1A875D1-C11D-FA5B-26BF-B26730587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5867400" y="1927142"/>
            <a:ext cx="8839199" cy="59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B3D56883-26DB-A1F2-8CFE-577FD094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lipart design illustration 9342191 PNG">
            <a:extLst>
              <a:ext uri="{FF2B5EF4-FFF2-40B4-BE49-F238E27FC236}">
                <a16:creationId xmlns:a16="http://schemas.microsoft.com/office/drawing/2014/main" id="{F442B291-2E1D-177F-93BB-B1D2A49F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07854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9559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16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D72E9-27C7-5952-C50E-A0D9AB343C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33703" r="11481" b="39630"/>
          <a:stretch/>
        </p:blipFill>
        <p:spPr>
          <a:xfrm>
            <a:off x="5791200" y="2575243"/>
            <a:ext cx="7480295" cy="51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640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747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6206" y="37719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+200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39243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+300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848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+400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6957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425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3031778" y="3496607"/>
            <a:ext cx="12992100" cy="205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3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110" y="723900"/>
            <a:ext cx="929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Change points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4" y="4593382"/>
            <a:ext cx="7142296" cy="61797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-190500"/>
            <a:ext cx="102451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Steal </a:t>
            </a:r>
          </a:p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39162"/>
            <a:ext cx="4953000" cy="5157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304052"/>
            <a:ext cx="5562600" cy="556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371600" y="6780526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house</a:t>
            </a:r>
          </a:p>
        </p:txBody>
      </p:sp>
      <p:pic>
        <p:nvPicPr>
          <p:cNvPr id="1026" name="Picture 2" descr="Houses Clipart Images - Free Download on Freepik">
            <a:extLst>
              <a:ext uri="{FF2B5EF4-FFF2-40B4-BE49-F238E27FC236}">
                <a16:creationId xmlns:a16="http://schemas.microsoft.com/office/drawing/2014/main" id="{A9EEB290-E0E4-1622-B1E9-BE71CF2A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4945699" y="549265"/>
            <a:ext cx="7582171" cy="66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22C25F4F-A38E-A286-959D-EFD66B8A010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01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84065" y="69857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flat</a:t>
            </a:r>
          </a:p>
        </p:txBody>
      </p:sp>
      <p:pic>
        <p:nvPicPr>
          <p:cNvPr id="10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84ADBE44-3C38-56C7-7058-516F2C8BF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5721280" y="1147787"/>
            <a:ext cx="70770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4F243-88A3-11DC-5C85-2EE581A4E7E8}"/>
              </a:ext>
            </a:extLst>
          </p:cNvPr>
          <p:cNvCxnSpPr/>
          <p:nvPr/>
        </p:nvCxnSpPr>
        <p:spPr>
          <a:xfrm>
            <a:off x="5562600" y="1500959"/>
            <a:ext cx="1905000" cy="608277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reeform 5">
            <a:extLst>
              <a:ext uri="{FF2B5EF4-FFF2-40B4-BE49-F238E27FC236}">
                <a16:creationId xmlns:a16="http://schemas.microsoft.com/office/drawing/2014/main" id="{02202EB1-9ABB-6E32-1E44-813F8EC0F17F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10504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209800" y="7339899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tower</a:t>
            </a:r>
          </a:p>
        </p:txBody>
      </p:sp>
      <p:pic>
        <p:nvPicPr>
          <p:cNvPr id="2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A6AE5468-110A-740C-3979-482CA137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3163476" y="114300"/>
            <a:ext cx="11543123" cy="77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4111A7-5922-0181-FC44-382CFF0CBBCD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6318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57493" y="71966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pic>
        <p:nvPicPr>
          <p:cNvPr id="5122" name="Picture 2" descr="Architecture and Buildings Clipart-city apartment building">
            <a:extLst>
              <a:ext uri="{FF2B5EF4-FFF2-40B4-BE49-F238E27FC236}">
                <a16:creationId xmlns:a16="http://schemas.microsoft.com/office/drawing/2014/main" id="{5A7C5E47-A83E-2B42-4EB5-DFD3B34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6" y="634616"/>
            <a:ext cx="10901196" cy="67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B769FE18-AE7C-B0A2-3344-C9773DF62D8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8468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71427" y="6833985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pic>
        <p:nvPicPr>
          <p:cNvPr id="4098" name="Picture 2" descr="Road Design and Construction Standards | Washington County, OR">
            <a:extLst>
              <a:ext uri="{FF2B5EF4-FFF2-40B4-BE49-F238E27FC236}">
                <a16:creationId xmlns:a16="http://schemas.microsoft.com/office/drawing/2014/main" id="{54BBE33B-0AEF-FFFA-66D0-3616D42C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11" y="918329"/>
            <a:ext cx="11268060" cy="64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01EBDC11-1433-CCDA-E69B-83510282409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2756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794</TotalTime>
  <Words>1017</Words>
  <Application>Microsoft Office PowerPoint</Application>
  <PresentationFormat>Custom</PresentationFormat>
  <Paragraphs>129</Paragraphs>
  <Slides>41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Chronica Pro</vt:lpstr>
      <vt:lpstr>Super Mario 256</vt:lpstr>
      <vt:lpstr>Calibri</vt:lpstr>
      <vt:lpstr>Wayoshi</vt:lpstr>
      <vt:lpstr>Showcard Gothic</vt:lpstr>
      <vt:lpstr>Arial</vt:lpstr>
      <vt:lpstr>Myriad Pro</vt:lpstr>
      <vt:lpstr>Sport Day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29</cp:revision>
  <dcterms:created xsi:type="dcterms:W3CDTF">2006-08-16T00:00:00Z</dcterms:created>
  <dcterms:modified xsi:type="dcterms:W3CDTF">2025-04-08T14:21:43Z</dcterms:modified>
  <cp:category>9Slide.vn</cp:category>
  <dc:identifier>DAFzACgcfNc</dc:identifier>
</cp:coreProperties>
</file>