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620" r:id="rId2"/>
    <p:sldId id="555" r:id="rId3"/>
    <p:sldId id="407" r:id="rId4"/>
    <p:sldId id="536" r:id="rId5"/>
    <p:sldId id="493" r:id="rId6"/>
    <p:sldId id="494" r:id="rId7"/>
    <p:sldId id="538" r:id="rId8"/>
    <p:sldId id="501" r:id="rId9"/>
    <p:sldId id="549" r:id="rId10"/>
    <p:sldId id="550" r:id="rId11"/>
    <p:sldId id="551" r:id="rId12"/>
  </p:sldIdLst>
  <p:sldSz cx="18288000" cy="10287000"/>
  <p:notesSz cx="6858000" cy="9144000"/>
  <p:embeddedFontLst>
    <p:embeddedFont>
      <p:font typeface="Abadi" panose="020B0604020104020204" pitchFamily="34" charset="0"/>
      <p:regular r:id="rId14"/>
    </p:embeddedFont>
    <p:embeddedFont>
      <p:font typeface="Aharoni" panose="02010803020104030203" pitchFamily="2" charset="-79"/>
      <p:bold r:id="rId15"/>
    </p:embeddedFont>
    <p:embeddedFont>
      <p:font typeface="Fredoka One" panose="02000000000000000000" pitchFamily="2" charset="0"/>
      <p:regular r:id="rId16"/>
    </p:embeddedFont>
    <p:embeddedFont>
      <p:font typeface="Josefin Slab SemiBold" pitchFamily="2" charset="0"/>
      <p:bold r:id="rId17"/>
      <p:boldItalic r:id="rId18"/>
    </p:embeddedFont>
    <p:embeddedFont>
      <p:font typeface="Margin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06600"/>
    <a:srgbClr val="F8E9A0"/>
    <a:srgbClr val="CC00FF"/>
    <a:srgbClr val="99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314" autoAdjust="0"/>
  </p:normalViewPr>
  <p:slideViewPr>
    <p:cSldViewPr>
      <p:cViewPr varScale="1">
        <p:scale>
          <a:sx n="40" d="100"/>
          <a:sy n="40" d="100"/>
        </p:scale>
        <p:origin x="111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5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6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06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png"/><Relationship Id="rId3" Type="http://schemas.microsoft.com/office/2007/relationships/media" Target="../media/media4.mp4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video" Target="../media/media4.mp4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png"/><Relationship Id="rId3" Type="http://schemas.microsoft.com/office/2007/relationships/media" Target="../media/media4.mp4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video" Target="../media/media4.mp4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png"/><Relationship Id="rId3" Type="http://schemas.microsoft.com/office/2007/relationships/media" Target="../media/media4.mp4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video" Target="../media/media4.mp4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3: MY FOREIGN FRIENDS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505200" y="284486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2590800" y="3076637"/>
            <a:ext cx="13446886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helpful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58" end="42518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3962301A-636F-60DC-B99F-A3D456331F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276600" y="284486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3741592" y="3584083"/>
            <a:ext cx="11317565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clever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43" end="37454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CB972453-6C61-A6AD-1C63-8D399889805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2 – Period 4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73F48E-2FF2-DEBE-0B93-57263BB30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495300"/>
            <a:ext cx="16505649" cy="94488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774849" y="269280"/>
            <a:ext cx="8153400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CHECK.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914400" y="839309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BE8D4A-5C01-B983-2DB9-C0892C941F08}"/>
              </a:ext>
            </a:extLst>
          </p:cNvPr>
          <p:cNvGrpSpPr/>
          <p:nvPr/>
        </p:nvGrpSpPr>
        <p:grpSpPr>
          <a:xfrm>
            <a:off x="1981200" y="1567227"/>
            <a:ext cx="6448671" cy="4003778"/>
            <a:chOff x="3429000" y="1558987"/>
            <a:chExt cx="4735276" cy="4003778"/>
          </a:xfrm>
          <a:solidFill>
            <a:srgbClr val="92D05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B57BB9-C917-4ADA-70CA-0F429BF9DF6E}"/>
                </a:ext>
              </a:extLst>
            </p:cNvPr>
            <p:cNvSpPr/>
            <p:nvPr/>
          </p:nvSpPr>
          <p:spPr>
            <a:xfrm>
              <a:off x="3429000" y="1558987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7352C1-6664-E2DA-621D-980B7BC3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r="659"/>
            <a:stretch/>
          </p:blipFill>
          <p:spPr>
            <a:xfrm>
              <a:off x="3657600" y="1674828"/>
              <a:ext cx="4311062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622CB8-B7C9-3B6D-89A9-A14A9F88B71A}"/>
              </a:ext>
            </a:extLst>
          </p:cNvPr>
          <p:cNvGrpSpPr/>
          <p:nvPr/>
        </p:nvGrpSpPr>
        <p:grpSpPr>
          <a:xfrm>
            <a:off x="8851548" y="1582928"/>
            <a:ext cx="6617051" cy="4003778"/>
            <a:chOff x="8851549" y="1582928"/>
            <a:chExt cx="4735276" cy="4003778"/>
          </a:xfrm>
          <a:solidFill>
            <a:srgbClr val="92D050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07A8BA-0CB1-86FE-A29D-81FA49C4681E}"/>
                </a:ext>
              </a:extLst>
            </p:cNvPr>
            <p:cNvSpPr/>
            <p:nvPr/>
          </p:nvSpPr>
          <p:spPr>
            <a:xfrm>
              <a:off x="8851549" y="1582928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165D4E-BC9F-D23C-B71D-7686CE73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" b="2573"/>
            <a:stretch/>
          </p:blipFill>
          <p:spPr>
            <a:xfrm>
              <a:off x="9030895" y="1714469"/>
              <a:ext cx="4360316" cy="374177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7C4216-5708-4A33-AD15-82B2A44C6569}"/>
              </a:ext>
            </a:extLst>
          </p:cNvPr>
          <p:cNvGrpSpPr/>
          <p:nvPr/>
        </p:nvGrpSpPr>
        <p:grpSpPr>
          <a:xfrm>
            <a:off x="1981200" y="5744813"/>
            <a:ext cx="6391555" cy="4003778"/>
            <a:chOff x="3637479" y="5744813"/>
            <a:chExt cx="4735276" cy="4003778"/>
          </a:xfrm>
          <a:solidFill>
            <a:srgbClr val="92D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2F7F0A-F098-0319-43E0-4C6DBAB8B3E7}"/>
                </a:ext>
              </a:extLst>
            </p:cNvPr>
            <p:cNvSpPr/>
            <p:nvPr/>
          </p:nvSpPr>
          <p:spPr>
            <a:xfrm>
              <a:off x="3637479" y="5744813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22891C-3D78-F1FB-640A-DB59DBAD1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r="2180"/>
            <a:stretch/>
          </p:blipFill>
          <p:spPr>
            <a:xfrm>
              <a:off x="3810000" y="5914985"/>
              <a:ext cx="4378973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E81B2F-8F98-F5E4-A965-5E4B58431E94}"/>
              </a:ext>
            </a:extLst>
          </p:cNvPr>
          <p:cNvGrpSpPr/>
          <p:nvPr/>
        </p:nvGrpSpPr>
        <p:grpSpPr>
          <a:xfrm>
            <a:off x="8851549" y="5799144"/>
            <a:ext cx="6617050" cy="4003778"/>
            <a:chOff x="8851549" y="5799144"/>
            <a:chExt cx="4735276" cy="4003778"/>
          </a:xfrm>
          <a:solidFill>
            <a:srgbClr val="92D050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979B94-1DD3-7DC6-D426-FA386072003D}"/>
                </a:ext>
              </a:extLst>
            </p:cNvPr>
            <p:cNvSpPr/>
            <p:nvPr/>
          </p:nvSpPr>
          <p:spPr>
            <a:xfrm>
              <a:off x="8851549" y="5799144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0D8CE5-632F-7CFB-0F5E-6408B6A7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5" b="5715"/>
            <a:stretch/>
          </p:blipFill>
          <p:spPr>
            <a:xfrm>
              <a:off x="9030895" y="5936505"/>
              <a:ext cx="4360316" cy="374984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1" name="Track 31">
            <a:hlinkClick r:id="" action="ppaction://media"/>
            <a:extLst>
              <a:ext uri="{FF2B5EF4-FFF2-40B4-BE49-F238E27FC236}">
                <a16:creationId xmlns:a16="http://schemas.microsoft.com/office/drawing/2014/main" id="{48D881E1-1D5E-B0C7-09A8-FCA03DBA14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9" end="29512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58693" y="2892733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E04859-2BC6-21B9-E229-51D4B6316485}"/>
              </a:ext>
            </a:extLst>
          </p:cNvPr>
          <p:cNvSpPr/>
          <p:nvPr/>
        </p:nvSpPr>
        <p:spPr>
          <a:xfrm>
            <a:off x="14322431" y="4571569"/>
            <a:ext cx="466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5018E6-1D8B-2588-C08A-9C98A79F41FD}"/>
              </a:ext>
            </a:extLst>
          </p:cNvPr>
          <p:cNvSpPr/>
          <p:nvPr/>
        </p:nvSpPr>
        <p:spPr>
          <a:xfrm>
            <a:off x="7451247" y="4610655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B1110-C669-0562-B1F5-D59BE9C41D1D}"/>
              </a:ext>
            </a:extLst>
          </p:cNvPr>
          <p:cNvSpPr/>
          <p:nvPr/>
        </p:nvSpPr>
        <p:spPr>
          <a:xfrm>
            <a:off x="14583839" y="8848622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7D66D9-865F-37CB-D7FF-3630DDF55254}"/>
              </a:ext>
            </a:extLst>
          </p:cNvPr>
          <p:cNvSpPr/>
          <p:nvPr/>
        </p:nvSpPr>
        <p:spPr>
          <a:xfrm>
            <a:off x="7457660" y="8793172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4</a:t>
            </a:r>
          </a:p>
        </p:txBody>
      </p:sp>
      <p:pic>
        <p:nvPicPr>
          <p:cNvPr id="12" name="Track 31">
            <a:hlinkClick r:id="" action="ppaction://media"/>
            <a:extLst>
              <a:ext uri="{FF2B5EF4-FFF2-40B4-BE49-F238E27FC236}">
                <a16:creationId xmlns:a16="http://schemas.microsoft.com/office/drawing/2014/main" id="{56AE6880-0878-D3B7-2E88-776F74ECDC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00" end="15824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07864" y="4505185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Track 31">
            <a:hlinkClick r:id="" action="ppaction://media"/>
            <a:extLst>
              <a:ext uri="{FF2B5EF4-FFF2-40B4-BE49-F238E27FC236}">
                <a16:creationId xmlns:a16="http://schemas.microsoft.com/office/drawing/2014/main" id="{69DE2ED4-084B-9FB4-CFF2-490CFCFD0D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10" end="708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16911" y="6117637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185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9592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352800" y="295020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GUESS.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57F2D-C92E-C67B-7E4D-DAEC8581D6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38193">
            <a:off x="12349518" y="480777"/>
            <a:ext cx="5102262" cy="4418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EA9B1C11-8BA8-DD64-6048-AFED48AA0F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123826">
            <a:off x="14269931" y="4111527"/>
            <a:ext cx="1945974" cy="790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CF574-A845-33A9-DAA7-F27CADEF9EC5}"/>
              </a:ext>
            </a:extLst>
          </p:cNvPr>
          <p:cNvSpPr txBox="1"/>
          <p:nvPr/>
        </p:nvSpPr>
        <p:spPr>
          <a:xfrm>
            <a:off x="1487579" y="1792162"/>
            <a:ext cx="14163581" cy="827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	A: 	I have a new friend at school.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		He’s Malaysian.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B: 	Really? I also have a friend from  		 	 	_____________. Is he from Kuala Lumpur?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A: 	Yes, he is.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B: 	What’s he like?</a:t>
            </a:r>
          </a:p>
          <a:p>
            <a:pPr algn="l"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A: 	He’s _________. He likes helping others.</a:t>
            </a:r>
          </a:p>
          <a:p>
            <a:pPr>
              <a:lnSpc>
                <a:spcPct val="150000"/>
              </a:lnSpc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 descr="Badge Question Mark with solid fill">
            <a:extLst>
              <a:ext uri="{FF2B5EF4-FFF2-40B4-BE49-F238E27FC236}">
                <a16:creationId xmlns:a16="http://schemas.microsoft.com/office/drawing/2014/main" id="{90DAA1A8-3D73-3BE3-5DE5-46076C0F18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92251" y="4784816"/>
            <a:ext cx="990600" cy="990600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71AFDF97-4AAF-5C22-F957-529E0604CF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6326" y="7923113"/>
            <a:ext cx="990600" cy="9906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84E6BA-9175-FD25-6BE8-F125F6D0CAC0}"/>
              </a:ext>
            </a:extLst>
          </p:cNvPr>
          <p:cNvCxnSpPr>
            <a:cxnSpLocks/>
          </p:cNvCxnSpPr>
          <p:nvPr/>
        </p:nvCxnSpPr>
        <p:spPr>
          <a:xfrm>
            <a:off x="3446681" y="3771900"/>
            <a:ext cx="379231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57351B3-A021-D2CB-2691-C3277CBE97F2}"/>
              </a:ext>
            </a:extLst>
          </p:cNvPr>
          <p:cNvSpPr/>
          <p:nvPr/>
        </p:nvSpPr>
        <p:spPr>
          <a:xfrm>
            <a:off x="2658176" y="4755443"/>
            <a:ext cx="385875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Malaysia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93EF9D-DA84-4649-3FAA-2F304A71D09D}"/>
              </a:ext>
            </a:extLst>
          </p:cNvPr>
          <p:cNvSpPr/>
          <p:nvPr/>
        </p:nvSpPr>
        <p:spPr>
          <a:xfrm>
            <a:off x="4789094" y="7886700"/>
            <a:ext cx="286328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helpful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678F01-C230-7173-193D-4B0304112EF7}"/>
              </a:ext>
            </a:extLst>
          </p:cNvPr>
          <p:cNvCxnSpPr>
            <a:cxnSpLocks/>
          </p:cNvCxnSpPr>
          <p:nvPr/>
        </p:nvCxnSpPr>
        <p:spPr>
          <a:xfrm>
            <a:off x="3446681" y="7886700"/>
            <a:ext cx="34076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3352800" y="295020"/>
            <a:ext cx="8153399" cy="1255728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CHECK.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6D5F4-1E90-864B-4744-B7DB9F99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0384">
            <a:off x="11690485" y="3626399"/>
            <a:ext cx="4966923" cy="4139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id="{5D4152F8-96A0-A430-5C25-02F07164C7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702180">
            <a:off x="13917294" y="3343438"/>
            <a:ext cx="1663049" cy="739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F1DA05-6E3B-1AC0-35C7-FA10E8C4EA18}"/>
              </a:ext>
            </a:extLst>
          </p:cNvPr>
          <p:cNvSpPr txBox="1"/>
          <p:nvPr/>
        </p:nvSpPr>
        <p:spPr>
          <a:xfrm>
            <a:off x="1409026" y="1823109"/>
            <a:ext cx="15354974" cy="710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5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Do you have a new English teacher?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Yes, I do.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 nationality is she? 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____________ 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What’s she _____?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friendly.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551D02-532D-21D2-2D47-F26E7E9ECF8A}"/>
              </a:ext>
            </a:extLst>
          </p:cNvPr>
          <p:cNvCxnSpPr>
            <a:cxnSpLocks/>
          </p:cNvCxnSpPr>
          <p:nvPr/>
        </p:nvCxnSpPr>
        <p:spPr>
          <a:xfrm>
            <a:off x="3200400" y="5219700"/>
            <a:ext cx="640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6C35961-C700-BF2B-9F06-DD95BC55D102}"/>
              </a:ext>
            </a:extLst>
          </p:cNvPr>
          <p:cNvSpPr/>
          <p:nvPr/>
        </p:nvSpPr>
        <p:spPr>
          <a:xfrm>
            <a:off x="5007816" y="5295900"/>
            <a:ext cx="3983783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American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F7FB7D-A792-6C00-AF74-190E3EECD426}"/>
              </a:ext>
            </a:extLst>
          </p:cNvPr>
          <p:cNvSpPr/>
          <p:nvPr/>
        </p:nvSpPr>
        <p:spPr>
          <a:xfrm>
            <a:off x="6682382" y="6434390"/>
            <a:ext cx="154721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like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8ABC90-7A3A-F389-FC42-327CF9711C69}"/>
              </a:ext>
            </a:extLst>
          </p:cNvPr>
          <p:cNvCxnSpPr>
            <a:cxnSpLocks/>
          </p:cNvCxnSpPr>
          <p:nvPr/>
        </p:nvCxnSpPr>
        <p:spPr>
          <a:xfrm>
            <a:off x="4973738" y="8638375"/>
            <a:ext cx="199189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2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7554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429000" y="207421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3810000" y="2798623"/>
            <a:ext cx="11012765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active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15" end="33156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EBE62080-2A29-31D3-38F1-62326CD7D8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</TotalTime>
  <Words>214</Words>
  <Application>Microsoft Office PowerPoint</Application>
  <PresentationFormat>Custom</PresentationFormat>
  <Paragraphs>49</Paragraphs>
  <Slides>11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Josefin Slab SemiBold</vt:lpstr>
      <vt:lpstr>MTD Cheese Sauce</vt:lpstr>
      <vt:lpstr>Calibri</vt:lpstr>
      <vt:lpstr>Arial</vt:lpstr>
      <vt:lpstr>Aharoni</vt:lpstr>
      <vt:lpstr>Abadi</vt:lpstr>
      <vt:lpstr>Fredoka One</vt:lpstr>
      <vt:lpstr>Times New Roman</vt:lpstr>
      <vt:lpstr>Margin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49</cp:revision>
  <dcterms:created xsi:type="dcterms:W3CDTF">2006-08-16T00:00:00Z</dcterms:created>
  <dcterms:modified xsi:type="dcterms:W3CDTF">2025-04-08T14:46:09Z</dcterms:modified>
  <dc:identifier>DAF2SKbqxMw</dc:identifier>
</cp:coreProperties>
</file>