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sldIdLst>
    <p:sldId id="620" r:id="rId3"/>
    <p:sldId id="256" r:id="rId4"/>
    <p:sldId id="267" r:id="rId5"/>
    <p:sldId id="326" r:id="rId6"/>
    <p:sldId id="314" r:id="rId7"/>
    <p:sldId id="300" r:id="rId8"/>
    <p:sldId id="315" r:id="rId9"/>
    <p:sldId id="273" r:id="rId10"/>
    <p:sldId id="292" r:id="rId11"/>
    <p:sldId id="293" r:id="rId12"/>
    <p:sldId id="277" r:id="rId13"/>
    <p:sldId id="320" r:id="rId14"/>
    <p:sldId id="321" r:id="rId15"/>
    <p:sldId id="322" r:id="rId16"/>
    <p:sldId id="323" r:id="rId17"/>
    <p:sldId id="324" r:id="rId18"/>
    <p:sldId id="325" r:id="rId19"/>
    <p:sldId id="305" r:id="rId20"/>
    <p:sldId id="306" r:id="rId21"/>
    <p:sldId id="307" r:id="rId22"/>
    <p:sldId id="308" r:id="rId23"/>
    <p:sldId id="309" r:id="rId24"/>
    <p:sldId id="303" r:id="rId25"/>
    <p:sldId id="329" r:id="rId26"/>
    <p:sldId id="330" r:id="rId27"/>
  </p:sldIdLst>
  <p:sldSz cx="18288000" cy="10287000"/>
  <p:notesSz cx="6858000" cy="9144000"/>
  <p:embeddedFontLst>
    <p:embeddedFont>
      <p:font typeface="Amasis MT Pro Black" panose="02040A04050005020304" pitchFamily="18" charset="0"/>
      <p:bold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Sport Day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620"/>
            <p14:sldId id="256"/>
            <p14:sldId id="267"/>
            <p14:sldId id="326"/>
            <p14:sldId id="314"/>
            <p14:sldId id="300"/>
            <p14:sldId id="315"/>
            <p14:sldId id="273"/>
            <p14:sldId id="292"/>
            <p14:sldId id="293"/>
            <p14:sldId id="277"/>
            <p14:sldId id="320"/>
            <p14:sldId id="321"/>
            <p14:sldId id="322"/>
            <p14:sldId id="323"/>
            <p14:sldId id="324"/>
            <p14:sldId id="325"/>
            <p14:sldId id="305"/>
            <p14:sldId id="306"/>
            <p14:sldId id="307"/>
            <p14:sldId id="308"/>
            <p14:sldId id="309"/>
            <p14:sldId id="303"/>
            <p14:sldId id="329"/>
            <p14:sldId id="330"/>
          </p14:sldIdLst>
        </p14:section>
        <p14:section name="Untitled Section" id="{F0D25AE8-6E88-401A-BABE-3D150E8164F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26" autoAdjust="0"/>
  </p:normalViewPr>
  <p:slideViewPr>
    <p:cSldViewPr>
      <p:cViewPr varScale="1">
        <p:scale>
          <a:sx n="42" d="100"/>
          <a:sy n="42" d="100"/>
        </p:scale>
        <p:origin x="9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https://hoclieu.vn/hop-phan-bo-tro/video-hoat-hinh/203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0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CE0B-CCF5-28F6-34F5-47533486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BDC4D-AC48-97AC-A04F-6E5CBF776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AC225-2061-1CE0-9115-B928C65BA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C57AB-E503-29DB-9EF6-6823DA48A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93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2024-A932-2116-8E08-1944CD7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9BD0-5726-CF86-174B-14273797B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2F7A5-51F4-60E6-F05E-E991117E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16A6-4C25-2FBA-2A9D-5F45ED0C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75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0AC7A-0EC4-8CAE-CE0D-242AB9F7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27A6B-7C5A-8579-5CB5-F5E021E17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8E24E-EFCA-EEED-AB33-50CBE67CA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B70D-EC41-EC4F-26AC-AFFE4D767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839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75D26-F9D0-3AFD-E62E-30F6F30E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7EEA2-86D0-2AE1-F60F-E47A783A3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0B59D-AE0C-D6EF-4680-529AB4A79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1B38E-080D-6ECF-8EEA-8399A998F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2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OUR FREE – TIME ACTIVITIES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(1, 2, 3)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4D1D1-3D94-3EA9-7129-7542F5B9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B2BB8422-890F-B144-26B6-1E3D8E38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FAF8B-4262-20A5-7B58-A9F27B84DD97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325976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363A-632D-005C-1B9D-D02F9D75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2A1A26-7FA5-C6E8-78C5-192F58D9B935}"/>
              </a:ext>
            </a:extLst>
          </p:cNvPr>
          <p:cNvSpPr/>
          <p:nvPr/>
        </p:nvSpPr>
        <p:spPr>
          <a:xfrm>
            <a:off x="10287000" y="2095500"/>
            <a:ext cx="1066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1033B561-0A65-CD5B-06C9-1A588AAB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28AA9-9C79-DCC0-FACA-F7FF64798BFE}"/>
              </a:ext>
            </a:extLst>
          </p:cNvPr>
          <p:cNvSpPr txBox="1"/>
          <p:nvPr/>
        </p:nvSpPr>
        <p:spPr>
          <a:xfrm>
            <a:off x="3124200" y="78105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145307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33BF-B4FD-832F-E7FC-7E5B093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1F816E5-2B74-E3D2-37DE-02761726531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6D02CF5-9838-4FCA-8E7F-2EA01BF57D8E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D4A477-CA29-DFD0-BBF1-F880A3E0279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49FAFFD-F603-7D4E-4FF2-3E51AF79F319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7654177-010E-E99D-C719-89CCB4DFBEEA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533B90E-F8E7-E5A1-B8C6-8BDE98B2101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CB12229-F8E8-F242-B485-BAEDD97B3E0A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16830E6-E981-731F-702C-181053BADA23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2B435BD-3B63-BFA6-5D21-525C8C4C9D6E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7F7635-2642-14F8-AFC8-914D39EFE1DF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AEDA5E0-7579-D55E-D894-631098F75F8D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30EC1EE-F4FC-F0B4-1602-3BC33EFE5FE3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947C31-F144-5968-7201-4C7F60E98BE9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9E45F4-EC23-8F20-71E7-07D4A40B63E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534DE7A-A8D2-3833-31A6-AB68065A4207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8E340A-6C17-BACE-F49A-211C4CEC178C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21368D-538B-514E-2F75-887B0DF1ED74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148CAF8-4856-232B-48E0-FE798D2746B6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7CAAB4F-144D-D809-3492-C96B5D8817B2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CB72FC-E6C4-6E6B-B501-0B7AB99E0739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AE54DED-F6EF-7E52-C9CD-DD220A90B56C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7FEDE7-5359-01E7-8A33-4EB0BBD043D1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0CA588-E7F5-7789-E2BE-ECFF3DDAE641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C91964C-62DF-9FA8-4BDF-73A36912ECF5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BCF7B254-32DC-9B45-AA88-3348B0A9411F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0C0152D-ADEC-2015-0AC2-E145766C67CF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1614861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7F9B9548-059D-AE14-0592-03B709C0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3314700" y="7883953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50477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89E37-29D2-E970-038C-97E5B6B9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AE637099-DF73-FAEE-9C84-F044A771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81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1320732-D2F9-A361-B3CC-AF1AECBE429B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7A03C3-3963-6DF3-0ACC-1DEDA7E24815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814510-7792-E7FA-A215-04EBF5B0E77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C71D6-A15F-DEA3-4357-899E9095A714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C5CB1-061D-DBA6-9986-32935158704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D4A14E1-4229-457A-FAD7-DA82BCB4A66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27695-FCD0-D328-0744-8F3007B2D115}"/>
              </a:ext>
            </a:extLst>
          </p:cNvPr>
          <p:cNvSpPr txBox="1"/>
          <p:nvPr/>
        </p:nvSpPr>
        <p:spPr>
          <a:xfrm>
            <a:off x="2289605" y="7832248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</p:spTree>
    <p:extLst>
      <p:ext uri="{BB962C8B-B14F-4D97-AF65-F5344CB8AC3E}">
        <p14:creationId xmlns:p14="http://schemas.microsoft.com/office/powerpoint/2010/main" val="17424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3AE0-89D7-2093-5D20-D1F514EA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8E006258-3B6C-0024-75BB-98F18661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E59951A-867F-A054-EA29-F9E1F17E0AB0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D5185C-F41D-C065-24F9-118C38BB929A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E7C72-96A9-D1C0-FBD8-00AB4CD98042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6F176-D36E-B8CA-F22B-64A73A609AC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217992-3F00-4609-15C2-8A5B2129CA0F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4591CE2-9B91-A4F3-40D0-4F4CD7246191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A9472-E6A1-4D49-6DB6-00DD4266BF02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33097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137D-8C56-B6B1-8834-B4046C01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6F605ACD-547D-5C49-0F7F-C48D56F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A232D1C-AAB3-D24B-C186-7280F513BFB6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F917B2-D148-1917-4062-0567A631E8EC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D590AD-2A99-A2F4-5E6E-ECCFDEF26E5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A527D-22DF-6CC8-9F56-9A62200DE703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87178-6061-83B4-9498-E3168133E5D9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899A095-274D-C816-4C12-17BFEAD3491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CFC63-09F6-04E7-FEA9-429C47713F08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6350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FBF6B-C0F2-A6F0-1393-C7E90E84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4DC7307-0B42-FC8F-9B82-C7AC915020B0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6D1A73D-1E0D-5B02-0D44-23A28A8B2E70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CAC3B5-7DAA-774C-0DB4-C4D242FC7FD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7DEBB12-4C90-A5EE-AEF4-6A7A83FC878F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BB5F382-1D36-688D-F7CE-311F8D202FC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779F6FF-FA8B-7A09-2CFC-65822A40CF7F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AF71FBD-5853-0763-CDFB-D0EEAEBDAA66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69F7C3F-3F97-70AA-FD9B-8841C3380AEE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2978E4D-AAE5-02CB-74F7-D7978ABB1E57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CD7C75C-B216-730B-5218-7FB164E51DBC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6DA0CA1-4723-88D2-74B2-7B5A486D26B4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F2F9BCE-E39F-6467-1DAF-5D0BC2037ED2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9B50BC2-0F86-DC09-1FF3-DE8813D76ADD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D42E8D9-5D76-68E5-F29E-8A1C823A8E7D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E077745-688A-C600-036F-C487E76A9233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45834A0-6ACC-653C-DCDF-0DE0F2B49F16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F9E0B63-4612-94C1-3A05-E6741EB2A871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F809F3E-5E97-932B-69ED-ED484E85377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FD41085A-EE56-5346-877C-BEC13F928313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54FC07A-C5D7-3CDD-24E5-7DBC432BE316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FBC1C18-3BA2-8D1E-076D-E2221979E970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BC45023-78F7-5BDA-D660-F44FEA344764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D74DAC7-F3A8-E246-980B-AA290E900B1E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C47673D-4D78-7ECA-0529-1DF1CA9B04C8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6C694092-589A-B734-935D-EF1C243D722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E87688-089A-93A9-9A3B-310FB7B3756A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Remember:</a:t>
            </a:r>
          </a:p>
        </p:txBody>
      </p:sp>
    </p:spTree>
    <p:extLst>
      <p:ext uri="{BB962C8B-B14F-4D97-AF65-F5344CB8AC3E}">
        <p14:creationId xmlns:p14="http://schemas.microsoft.com/office/powerpoint/2010/main" val="2480768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7400" y="647700"/>
            <a:ext cx="655320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96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V-</a:t>
            </a:r>
            <a:r>
              <a:rPr lang="en-US" sz="9600" b="1" dirty="0" err="1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ing</a:t>
            </a:r>
            <a:endParaRPr lang="en-US" sz="9600" b="1" dirty="0">
              <a:solidFill>
                <a:prstClr val="white">
                  <a:lumMod val="95000"/>
                </a:prst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763946"/>
              </p:ext>
            </p:extLst>
          </p:nvPr>
        </p:nvGraphicFramePr>
        <p:xfrm>
          <a:off x="3200400" y="2705100"/>
          <a:ext cx="12192000" cy="617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99930770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68538317"/>
                    </a:ext>
                  </a:extLst>
                </a:gridCol>
              </a:tblGrid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76183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surf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711631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77780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60123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991600" y="2752635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play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1600" y="43053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surf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991600" y="585977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80714" y="736853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water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39694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628900"/>
            <a:ext cx="7016885" cy="48768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play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violin.</a:t>
            </a:r>
          </a:p>
        </p:txBody>
      </p:sp>
    </p:spTree>
    <p:extLst>
      <p:ext uri="{BB962C8B-B14F-4D97-AF65-F5344CB8AC3E}">
        <p14:creationId xmlns:p14="http://schemas.microsoft.com/office/powerpoint/2010/main" val="31302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12024" y="-535147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10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57220" y="3014555"/>
            <a:ext cx="18485860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dirty="0">
                <a:solidFill>
                  <a:srgbClr val="4DACC4"/>
                </a:solidFill>
                <a:latin typeface="Comic Sans MS" panose="030F0702030302020204" pitchFamily="66" charset="0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1979659" y="19595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41657" y="1012227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305323" y="5160336"/>
            <a:ext cx="887340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Lesson 1 - Period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72" y="2324100"/>
            <a:ext cx="8016815" cy="5181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surf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2631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628900"/>
            <a:ext cx="7292009" cy="47244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go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for a walk.</a:t>
            </a:r>
          </a:p>
        </p:txBody>
      </p:sp>
    </p:spTree>
    <p:extLst>
      <p:ext uri="{BB962C8B-B14F-4D97-AF65-F5344CB8AC3E}">
        <p14:creationId xmlns:p14="http://schemas.microsoft.com/office/powerpoint/2010/main" val="1821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47900"/>
            <a:ext cx="7231418" cy="519112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water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flowers.</a:t>
            </a:r>
          </a:p>
        </p:txBody>
      </p:sp>
    </p:spTree>
    <p:extLst>
      <p:ext uri="{BB962C8B-B14F-4D97-AF65-F5344CB8AC3E}">
        <p14:creationId xmlns:p14="http://schemas.microsoft.com/office/powerpoint/2010/main" val="12427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09700"/>
            <a:ext cx="16378397" cy="8545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91625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Act it out.</a:t>
            </a:r>
          </a:p>
        </p:txBody>
      </p:sp>
      <p:pic>
        <p:nvPicPr>
          <p:cNvPr id="5" name="Track 36">
            <a:hlinkClick r:id="" action="ppaction://media"/>
            <a:extLst>
              <a:ext uri="{FF2B5EF4-FFF2-40B4-BE49-F238E27FC236}">
                <a16:creationId xmlns:a16="http://schemas.microsoft.com/office/drawing/2014/main" id="{C22DCAFE-42F5-4C06-A26B-D960ADF52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198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0E75-59E6-737D-DF13-BF707C02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25787C4-907E-036A-FB80-09E416345A7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F05D6F3-06B6-B111-6D3C-3AD9662B5F94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F850C5-DEBF-F81F-29FB-B810B63C1812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BFA7C1C-67E3-6BEC-C7CB-37FF5D2186EB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4ADD93F-C41E-FD9B-4ED3-4B4A019BD2F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A6AD717-4C07-1A5A-EBF5-844847BEE54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54A38E2-1591-9558-C17B-2A4F7FF439F8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919974F-3E03-9183-C85F-8AA1625BC311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85BD3F0-2ECC-4FE7-A288-B6842DDC06D6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E5CAFD3-90A7-EAAF-7CDE-E4F47DD71491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C720E16-EAE5-E4BC-000B-4C13908DFC26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5B7A133-9B79-57CD-927D-CFBFFED4FB38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CF3E65C-CFE0-B1BE-E92A-B955B16FCF06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567CFEB-C974-922F-9D06-BF589B2DDE1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918B57F-3C1F-5D98-8D98-E793A796E874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8C84A873-B0D2-88BF-B1F4-E4E03089F9F9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DEA80EA-170A-333B-9570-010103052ABA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BABD317-2A3C-2B7D-DC0E-9ADAEE44D5C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E8ACA07D-039C-0C42-8397-C425C06921CD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87AAC43-40B2-6A7F-BFC4-B582ED8875FD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DA44FDB3-E5F5-D5C0-C009-D69E43E6B746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925E25B-8FD8-6C55-18EB-7E84AF360685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A9DB1DC-053F-1622-4580-74438428B1CB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5E7EE905-CA11-7E0D-AB2B-07F3DCCE86A3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016848C5-720C-5944-68F0-6DA3B64426B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DB8AFCB4-169A-C4D2-A094-263F686BF973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05.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315792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249B7-881C-3A91-CFBA-720A7AA1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C6A5B-15DC-1D92-0922-8EFB24C8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2" y="2324100"/>
            <a:ext cx="16007119" cy="7723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4E5A7-9601-CEA0-1943-C84F6C052AAA}"/>
              </a:ext>
            </a:extLst>
          </p:cNvPr>
          <p:cNvSpPr txBox="1"/>
          <p:nvPr/>
        </p:nvSpPr>
        <p:spPr>
          <a:xfrm>
            <a:off x="457200" y="87630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F805BCA-ED48-7182-FA5B-4526A73611CD}"/>
              </a:ext>
            </a:extLst>
          </p:cNvPr>
          <p:cNvSpPr/>
          <p:nvPr/>
        </p:nvSpPr>
        <p:spPr>
          <a:xfrm>
            <a:off x="2743200" y="3314700"/>
            <a:ext cx="7543800" cy="1752600"/>
          </a:xfrm>
          <a:prstGeom prst="wedgeRoundRectCallout">
            <a:avLst>
              <a:gd name="adj1" fmla="val -97219"/>
              <a:gd name="adj2" fmla="val -4538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C73B223-44E6-7105-73A3-434DBA2CC665}"/>
              </a:ext>
            </a:extLst>
          </p:cNvPr>
          <p:cNvSpPr/>
          <p:nvPr/>
        </p:nvSpPr>
        <p:spPr>
          <a:xfrm>
            <a:off x="11049000" y="3577267"/>
            <a:ext cx="5257800" cy="1295400"/>
          </a:xfrm>
          <a:prstGeom prst="wedgeRoundRectCallout">
            <a:avLst>
              <a:gd name="adj1" fmla="val 88179"/>
              <a:gd name="adj2" fmla="val 1024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I like _____.</a:t>
            </a:r>
          </a:p>
        </p:txBody>
      </p:sp>
    </p:spTree>
    <p:extLst>
      <p:ext uri="{BB962C8B-B14F-4D97-AF65-F5344CB8AC3E}">
        <p14:creationId xmlns:p14="http://schemas.microsoft.com/office/powerpoint/2010/main" val="14986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01. Warm-up: </a:t>
            </a:r>
          </a:p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Sing a song.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4556E-09FF-B5B6-DAB2-2418B7F03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36" y="1866900"/>
            <a:ext cx="17135127" cy="5105400"/>
          </a:xfrm>
          <a:prstGeom prst="rect">
            <a:avLst/>
          </a:prstGeom>
        </p:spPr>
      </p:pic>
      <p:pic>
        <p:nvPicPr>
          <p:cNvPr id="2" name="Track 28">
            <a:hlinkClick r:id="" action="ppaction://media"/>
            <a:extLst>
              <a:ext uri="{FF2B5EF4-FFF2-40B4-BE49-F238E27FC236}">
                <a16:creationId xmlns:a16="http://schemas.microsoft.com/office/drawing/2014/main" id="{A384F997-3237-48B5-9F3A-5AEDC33B2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20146" y="3294123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02. Look, 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116900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1400" y="266700"/>
            <a:ext cx="97536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 people doing?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266700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they talking about?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5777" y="288985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90308-A515-3AA7-59B4-F9680AF17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2" y="1790700"/>
            <a:ext cx="16928155" cy="6324600"/>
          </a:xfrm>
          <a:prstGeom prst="rect">
            <a:avLst/>
          </a:prstGeom>
        </p:spPr>
      </p:pic>
      <p:pic>
        <p:nvPicPr>
          <p:cNvPr id="2" name="Track 35">
            <a:hlinkClick r:id="" action="ppaction://media"/>
            <a:extLst>
              <a:ext uri="{FF2B5EF4-FFF2-40B4-BE49-F238E27FC236}">
                <a16:creationId xmlns:a16="http://schemas.microsoft.com/office/drawing/2014/main" id="{BAB786D4-82BC-4C09-A344-AC33D1F43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2100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03.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15199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90CA-1A76-0595-D274-3FC855D4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253B7-A2D7-2D54-7877-948F00AAAFA3}"/>
              </a:ext>
            </a:extLst>
          </p:cNvPr>
          <p:cNvSpPr/>
          <p:nvPr/>
        </p:nvSpPr>
        <p:spPr>
          <a:xfrm>
            <a:off x="6934200" y="1943100"/>
            <a:ext cx="2514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utoShape 2" descr="Image result for super mario box gif">
            <a:extLst>
              <a:ext uri="{FF2B5EF4-FFF2-40B4-BE49-F238E27FC236}">
                <a16:creationId xmlns:a16="http://schemas.microsoft.com/office/drawing/2014/main" id="{BB2C34ED-C60A-1634-6BCF-54F972A2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8D0D2-8314-2B87-5745-E1B6747CD61D}"/>
              </a:ext>
            </a:extLst>
          </p:cNvPr>
          <p:cNvSpPr txBox="1"/>
          <p:nvPr/>
        </p:nvSpPr>
        <p:spPr>
          <a:xfrm>
            <a:off x="2286000" y="7200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  <p:pic>
        <p:nvPicPr>
          <p:cNvPr id="1026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D40A228E-83FA-AF4D-19EF-6FBFD2D7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00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4AA5F-9E38-DFC5-9D14-550E6AB6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4A179D-CB7A-D1CF-34C9-23D194E1F04E}"/>
              </a:ext>
            </a:extLst>
          </p:cNvPr>
          <p:cNvSpPr/>
          <p:nvPr/>
        </p:nvSpPr>
        <p:spPr>
          <a:xfrm>
            <a:off x="9144000" y="2171700"/>
            <a:ext cx="1371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36FD0DAD-4B26-91D3-A3DA-F13C1FC3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FAC27-0847-DF45-59B9-20B3BC5C430E}"/>
              </a:ext>
            </a:extLst>
          </p:cNvPr>
          <p:cNvSpPr txBox="1"/>
          <p:nvPr/>
        </p:nvSpPr>
        <p:spPr>
          <a:xfrm>
            <a:off x="3505200" y="78867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3999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248</Words>
  <Application>Microsoft Office PowerPoint</Application>
  <PresentationFormat>Custom</PresentationFormat>
  <Paragraphs>57</Paragraphs>
  <Slides>25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Amasis MT Pro Black</vt:lpstr>
      <vt:lpstr>Calibri</vt:lpstr>
      <vt:lpstr>Arial</vt:lpstr>
      <vt:lpstr>Sport Day</vt:lpstr>
      <vt:lpstr>Times New Roman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Trang</cp:lastModifiedBy>
  <cp:revision>46</cp:revision>
  <dcterms:created xsi:type="dcterms:W3CDTF">2006-08-16T00:00:00Z</dcterms:created>
  <dcterms:modified xsi:type="dcterms:W3CDTF">2025-04-08T14:54:15Z</dcterms:modified>
  <dc:identifier>DAFxENYr_Ds</dc:identifier>
</cp:coreProperties>
</file>