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6"/>
  </p:notesMasterIdLst>
  <p:sldIdLst>
    <p:sldId id="620" r:id="rId2"/>
    <p:sldId id="272" r:id="rId3"/>
    <p:sldId id="274" r:id="rId4"/>
    <p:sldId id="275" r:id="rId5"/>
    <p:sldId id="276" r:id="rId6"/>
    <p:sldId id="278" r:id="rId7"/>
    <p:sldId id="277" r:id="rId8"/>
    <p:sldId id="279" r:id="rId9"/>
    <p:sldId id="280" r:id="rId10"/>
    <p:sldId id="288" r:id="rId11"/>
    <p:sldId id="281" r:id="rId12"/>
    <p:sldId id="282" r:id="rId13"/>
    <p:sldId id="283" r:id="rId14"/>
    <p:sldId id="284" r:id="rId15"/>
    <p:sldId id="286" r:id="rId16"/>
    <p:sldId id="285" r:id="rId17"/>
    <p:sldId id="287" r:id="rId18"/>
    <p:sldId id="268" r:id="rId19"/>
    <p:sldId id="262" r:id="rId20"/>
    <p:sldId id="269" r:id="rId21"/>
    <p:sldId id="289" r:id="rId22"/>
    <p:sldId id="270" r:id="rId23"/>
    <p:sldId id="266" r:id="rId24"/>
    <p:sldId id="271" r:id="rId25"/>
  </p:sldIdLst>
  <p:sldSz cx="18288000" cy="10287000"/>
  <p:notesSz cx="6858000" cy="9144000"/>
  <p:embeddedFontLst>
    <p:embeddedFont>
      <p:font typeface="Amasis MT Pro Black" panose="02040A04050005020304" pitchFamily="18" charset="0"/>
      <p:bold r:id="rId27"/>
      <p:boldItalic r:id="rId28"/>
    </p:embeddedFont>
    <p:embeddedFont>
      <p:font typeface="Berlin Sans FB" panose="020E0602020502020306" pitchFamily="34" charset="0"/>
      <p:regular r:id="rId29"/>
      <p:bold r:id="rId30"/>
    </p:embeddedFont>
    <p:embeddedFont>
      <p:font typeface="Railey" panose="020B0604020202020204" charset="0"/>
      <p:regular r:id="rId31"/>
    </p:embeddedFont>
    <p:embeddedFont>
      <p:font typeface="Ravie" panose="04040805050809020602" pitchFamily="82" charset="0"/>
      <p:regular r:id="rId32"/>
    </p:embeddedFont>
    <p:embeddedFont>
      <p:font typeface="Sport Day" panose="020B0604020202020204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Reward Slides" id="{9FBC3235-88F5-420C-8730-05F37E0C9694}">
          <p14:sldIdLst>
            <p14:sldId id="620"/>
            <p14:sldId id="272"/>
            <p14:sldId id="274"/>
            <p14:sldId id="275"/>
            <p14:sldId id="276"/>
            <p14:sldId id="278"/>
            <p14:sldId id="277"/>
            <p14:sldId id="279"/>
            <p14:sldId id="280"/>
            <p14:sldId id="288"/>
            <p14:sldId id="281"/>
            <p14:sldId id="282"/>
            <p14:sldId id="283"/>
            <p14:sldId id="284"/>
            <p14:sldId id="286"/>
            <p14:sldId id="285"/>
            <p14:sldId id="287"/>
            <p14:sldId id="268"/>
            <p14:sldId id="262"/>
            <p14:sldId id="269"/>
            <p14:sldId id="289"/>
            <p14:sldId id="270"/>
            <p14:sldId id="266"/>
            <p14:sldId id="27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6726" autoAdjust="0"/>
  </p:normalViewPr>
  <p:slideViewPr>
    <p:cSldViewPr>
      <p:cViewPr varScale="1">
        <p:scale>
          <a:sx n="42" d="100"/>
          <a:sy n="42" d="100"/>
        </p:scale>
        <p:origin x="99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B0D6AF-E3BF-4C78-8FC4-5825E24EDA8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CB7F01-6F7D-4D05-8B69-FD937EFB3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678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07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475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8718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539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0693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4252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8585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813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6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4.wdp"/><Relationship Id="rId5" Type="http://schemas.openxmlformats.org/officeDocument/2006/relationships/image" Target="../media/image65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2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0.png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4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5.wdp"/><Relationship Id="rId5" Type="http://schemas.openxmlformats.org/officeDocument/2006/relationships/image" Target="../media/image73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microsoft.com/office/2007/relationships/hdphoto" Target="../media/hdphoto6.wdp"/><Relationship Id="rId7" Type="http://schemas.openxmlformats.org/officeDocument/2006/relationships/image" Target="../media/image79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11" Type="http://schemas.microsoft.com/office/2007/relationships/hdphoto" Target="../media/hdphoto8.wdp"/><Relationship Id="rId5" Type="http://schemas.microsoft.com/office/2007/relationships/hdphoto" Target="../media/hdphoto7.wdp"/><Relationship Id="rId10" Type="http://schemas.openxmlformats.org/officeDocument/2006/relationships/image" Target="../media/image82.png"/><Relationship Id="rId4" Type="http://schemas.openxmlformats.org/officeDocument/2006/relationships/image" Target="../media/image77.png"/><Relationship Id="rId9" Type="http://schemas.openxmlformats.org/officeDocument/2006/relationships/image" Target="../media/image81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openxmlformats.org/officeDocument/2006/relationships/image" Target="../media/image75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55.jpeg"/><Relationship Id="rId4" Type="http://schemas.openxmlformats.org/officeDocument/2006/relationships/image" Target="../media/image8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15.png"/><Relationship Id="rId18" Type="http://schemas.openxmlformats.org/officeDocument/2006/relationships/image" Target="../media/image42.svg"/><Relationship Id="rId26" Type="http://schemas.openxmlformats.org/officeDocument/2006/relationships/image" Target="../media/image24.svg"/><Relationship Id="rId3" Type="http://schemas.openxmlformats.org/officeDocument/2006/relationships/image" Target="../media/image31.png"/><Relationship Id="rId21" Type="http://schemas.openxmlformats.org/officeDocument/2006/relationships/image" Target="../media/image11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17" Type="http://schemas.openxmlformats.org/officeDocument/2006/relationships/image" Target="../media/image41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4.svg"/><Relationship Id="rId20" Type="http://schemas.openxmlformats.org/officeDocument/2006/relationships/image" Target="../media/image44.sv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24" Type="http://schemas.openxmlformats.org/officeDocument/2006/relationships/image" Target="../media/image22.svg"/><Relationship Id="rId5" Type="http://schemas.openxmlformats.org/officeDocument/2006/relationships/image" Target="../media/image3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8.svg"/><Relationship Id="rId10" Type="http://schemas.openxmlformats.org/officeDocument/2006/relationships/image" Target="../media/image38.svg"/><Relationship Id="rId19" Type="http://schemas.openxmlformats.org/officeDocument/2006/relationships/image" Target="../media/image43.png"/><Relationship Id="rId4" Type="http://schemas.openxmlformats.org/officeDocument/2006/relationships/image" Target="../media/image32.svg"/><Relationship Id="rId9" Type="http://schemas.openxmlformats.org/officeDocument/2006/relationships/image" Target="../media/image37.png"/><Relationship Id="rId14" Type="http://schemas.openxmlformats.org/officeDocument/2006/relationships/image" Target="../media/image16.svg"/><Relationship Id="rId22" Type="http://schemas.openxmlformats.org/officeDocument/2006/relationships/image" Target="../media/image12.svg"/><Relationship Id="rId27" Type="http://schemas.openxmlformats.org/officeDocument/2006/relationships/image" Target="../media/image27.png"/><Relationship Id="rId30" Type="http://schemas.openxmlformats.org/officeDocument/2006/relationships/image" Target="../media/image2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18" Type="http://schemas.openxmlformats.org/officeDocument/2006/relationships/image" Target="../media/image22.svg"/><Relationship Id="rId26" Type="http://schemas.openxmlformats.org/officeDocument/2006/relationships/image" Target="../media/image30.pn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2" Type="http://schemas.openxmlformats.org/officeDocument/2006/relationships/image" Target="../media/image1.png"/><Relationship Id="rId16" Type="http://schemas.openxmlformats.org/officeDocument/2006/relationships/image" Target="../media/image20.svg"/><Relationship Id="rId20" Type="http://schemas.openxmlformats.org/officeDocument/2006/relationships/image" Target="../media/image2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24" Type="http://schemas.openxmlformats.org/officeDocument/2006/relationships/image" Target="../media/image28.sv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10" Type="http://schemas.openxmlformats.org/officeDocument/2006/relationships/image" Target="../media/image14.svg"/><Relationship Id="rId19" Type="http://schemas.openxmlformats.org/officeDocument/2006/relationships/image" Target="../media/image23.png"/><Relationship Id="rId4" Type="http://schemas.openxmlformats.org/officeDocument/2006/relationships/image" Target="../media/image8.svg"/><Relationship Id="rId9" Type="http://schemas.openxmlformats.org/officeDocument/2006/relationships/image" Target="../media/image13.png"/><Relationship Id="rId14" Type="http://schemas.openxmlformats.org/officeDocument/2006/relationships/image" Target="../media/image18.svg"/><Relationship Id="rId22" Type="http://schemas.openxmlformats.org/officeDocument/2006/relationships/image" Target="../media/image2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15.png"/><Relationship Id="rId18" Type="http://schemas.openxmlformats.org/officeDocument/2006/relationships/image" Target="../media/image42.svg"/><Relationship Id="rId26" Type="http://schemas.openxmlformats.org/officeDocument/2006/relationships/image" Target="../media/image24.svg"/><Relationship Id="rId3" Type="http://schemas.openxmlformats.org/officeDocument/2006/relationships/image" Target="../media/image31.png"/><Relationship Id="rId21" Type="http://schemas.openxmlformats.org/officeDocument/2006/relationships/image" Target="../media/image11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17" Type="http://schemas.openxmlformats.org/officeDocument/2006/relationships/image" Target="../media/image41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4.svg"/><Relationship Id="rId20" Type="http://schemas.openxmlformats.org/officeDocument/2006/relationships/image" Target="../media/image44.sv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24" Type="http://schemas.openxmlformats.org/officeDocument/2006/relationships/image" Target="../media/image22.svg"/><Relationship Id="rId5" Type="http://schemas.openxmlformats.org/officeDocument/2006/relationships/image" Target="../media/image3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8.svg"/><Relationship Id="rId10" Type="http://schemas.openxmlformats.org/officeDocument/2006/relationships/image" Target="../media/image38.svg"/><Relationship Id="rId19" Type="http://schemas.openxmlformats.org/officeDocument/2006/relationships/image" Target="../media/image43.png"/><Relationship Id="rId4" Type="http://schemas.openxmlformats.org/officeDocument/2006/relationships/image" Target="../media/image32.svg"/><Relationship Id="rId9" Type="http://schemas.openxmlformats.org/officeDocument/2006/relationships/image" Target="../media/image37.png"/><Relationship Id="rId14" Type="http://schemas.openxmlformats.org/officeDocument/2006/relationships/image" Target="../media/image16.svg"/><Relationship Id="rId22" Type="http://schemas.openxmlformats.org/officeDocument/2006/relationships/image" Target="../media/image12.svg"/><Relationship Id="rId27" Type="http://schemas.openxmlformats.org/officeDocument/2006/relationships/image" Target="../media/image27.png"/><Relationship Id="rId30" Type="http://schemas.openxmlformats.org/officeDocument/2006/relationships/image" Target="../media/image26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15.png"/><Relationship Id="rId18" Type="http://schemas.openxmlformats.org/officeDocument/2006/relationships/image" Target="../media/image42.svg"/><Relationship Id="rId26" Type="http://schemas.openxmlformats.org/officeDocument/2006/relationships/image" Target="../media/image24.svg"/><Relationship Id="rId3" Type="http://schemas.openxmlformats.org/officeDocument/2006/relationships/image" Target="../media/image31.png"/><Relationship Id="rId21" Type="http://schemas.openxmlformats.org/officeDocument/2006/relationships/image" Target="../media/image11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17" Type="http://schemas.openxmlformats.org/officeDocument/2006/relationships/image" Target="../media/image41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4.svg"/><Relationship Id="rId20" Type="http://schemas.openxmlformats.org/officeDocument/2006/relationships/image" Target="../media/image44.sv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24" Type="http://schemas.openxmlformats.org/officeDocument/2006/relationships/image" Target="../media/image22.svg"/><Relationship Id="rId5" Type="http://schemas.openxmlformats.org/officeDocument/2006/relationships/image" Target="../media/image3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8.svg"/><Relationship Id="rId10" Type="http://schemas.openxmlformats.org/officeDocument/2006/relationships/image" Target="../media/image38.svg"/><Relationship Id="rId19" Type="http://schemas.openxmlformats.org/officeDocument/2006/relationships/image" Target="../media/image43.png"/><Relationship Id="rId4" Type="http://schemas.openxmlformats.org/officeDocument/2006/relationships/image" Target="../media/image32.svg"/><Relationship Id="rId9" Type="http://schemas.openxmlformats.org/officeDocument/2006/relationships/image" Target="../media/image37.png"/><Relationship Id="rId14" Type="http://schemas.openxmlformats.org/officeDocument/2006/relationships/image" Target="../media/image16.svg"/><Relationship Id="rId22" Type="http://schemas.openxmlformats.org/officeDocument/2006/relationships/image" Target="../media/image12.svg"/><Relationship Id="rId27" Type="http://schemas.openxmlformats.org/officeDocument/2006/relationships/image" Target="../media/image27.png"/><Relationship Id="rId30" Type="http://schemas.openxmlformats.org/officeDocument/2006/relationships/image" Target="../media/image26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15.png"/><Relationship Id="rId18" Type="http://schemas.openxmlformats.org/officeDocument/2006/relationships/image" Target="../media/image42.svg"/><Relationship Id="rId26" Type="http://schemas.openxmlformats.org/officeDocument/2006/relationships/image" Target="../media/image24.svg"/><Relationship Id="rId3" Type="http://schemas.openxmlformats.org/officeDocument/2006/relationships/image" Target="../media/image31.png"/><Relationship Id="rId21" Type="http://schemas.openxmlformats.org/officeDocument/2006/relationships/image" Target="../media/image11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17" Type="http://schemas.openxmlformats.org/officeDocument/2006/relationships/image" Target="../media/image41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4.svg"/><Relationship Id="rId20" Type="http://schemas.openxmlformats.org/officeDocument/2006/relationships/image" Target="../media/image44.sv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24" Type="http://schemas.openxmlformats.org/officeDocument/2006/relationships/image" Target="../media/image22.svg"/><Relationship Id="rId5" Type="http://schemas.openxmlformats.org/officeDocument/2006/relationships/image" Target="../media/image3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8.svg"/><Relationship Id="rId10" Type="http://schemas.openxmlformats.org/officeDocument/2006/relationships/image" Target="../media/image38.svg"/><Relationship Id="rId19" Type="http://schemas.openxmlformats.org/officeDocument/2006/relationships/image" Target="../media/image43.png"/><Relationship Id="rId4" Type="http://schemas.openxmlformats.org/officeDocument/2006/relationships/image" Target="../media/image32.svg"/><Relationship Id="rId9" Type="http://schemas.openxmlformats.org/officeDocument/2006/relationships/image" Target="../media/image37.png"/><Relationship Id="rId14" Type="http://schemas.openxmlformats.org/officeDocument/2006/relationships/image" Target="../media/image16.svg"/><Relationship Id="rId22" Type="http://schemas.openxmlformats.org/officeDocument/2006/relationships/image" Target="../media/image12.svg"/><Relationship Id="rId27" Type="http://schemas.openxmlformats.org/officeDocument/2006/relationships/image" Target="../media/image27.png"/><Relationship Id="rId30" Type="http://schemas.openxmlformats.org/officeDocument/2006/relationships/image" Target="../media/image2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15.png"/><Relationship Id="rId18" Type="http://schemas.openxmlformats.org/officeDocument/2006/relationships/image" Target="../media/image42.svg"/><Relationship Id="rId26" Type="http://schemas.openxmlformats.org/officeDocument/2006/relationships/image" Target="../media/image24.svg"/><Relationship Id="rId3" Type="http://schemas.openxmlformats.org/officeDocument/2006/relationships/image" Target="../media/image31.png"/><Relationship Id="rId21" Type="http://schemas.openxmlformats.org/officeDocument/2006/relationships/image" Target="../media/image11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17" Type="http://schemas.openxmlformats.org/officeDocument/2006/relationships/image" Target="../media/image41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.svg"/><Relationship Id="rId20" Type="http://schemas.openxmlformats.org/officeDocument/2006/relationships/image" Target="../media/image44.sv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24" Type="http://schemas.openxmlformats.org/officeDocument/2006/relationships/image" Target="../media/image22.svg"/><Relationship Id="rId5" Type="http://schemas.openxmlformats.org/officeDocument/2006/relationships/image" Target="../media/image3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8.svg"/><Relationship Id="rId10" Type="http://schemas.openxmlformats.org/officeDocument/2006/relationships/image" Target="../media/image38.svg"/><Relationship Id="rId19" Type="http://schemas.openxmlformats.org/officeDocument/2006/relationships/image" Target="../media/image43.png"/><Relationship Id="rId4" Type="http://schemas.openxmlformats.org/officeDocument/2006/relationships/image" Target="../media/image32.svg"/><Relationship Id="rId9" Type="http://schemas.openxmlformats.org/officeDocument/2006/relationships/image" Target="../media/image37.png"/><Relationship Id="rId14" Type="http://schemas.openxmlformats.org/officeDocument/2006/relationships/image" Target="../media/image16.svg"/><Relationship Id="rId22" Type="http://schemas.openxmlformats.org/officeDocument/2006/relationships/image" Target="../media/image12.svg"/><Relationship Id="rId27" Type="http://schemas.openxmlformats.org/officeDocument/2006/relationships/image" Target="../media/image27.png"/><Relationship Id="rId30" Type="http://schemas.openxmlformats.org/officeDocument/2006/relationships/image" Target="../media/image2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15.png"/><Relationship Id="rId18" Type="http://schemas.openxmlformats.org/officeDocument/2006/relationships/image" Target="../media/image42.svg"/><Relationship Id="rId26" Type="http://schemas.openxmlformats.org/officeDocument/2006/relationships/image" Target="../media/image24.svg"/><Relationship Id="rId3" Type="http://schemas.openxmlformats.org/officeDocument/2006/relationships/image" Target="../media/image31.png"/><Relationship Id="rId21" Type="http://schemas.openxmlformats.org/officeDocument/2006/relationships/image" Target="../media/image11.png"/><Relationship Id="rId34" Type="http://schemas.openxmlformats.org/officeDocument/2006/relationships/image" Target="../media/image48.gif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17" Type="http://schemas.openxmlformats.org/officeDocument/2006/relationships/image" Target="../media/image41.png"/><Relationship Id="rId25" Type="http://schemas.openxmlformats.org/officeDocument/2006/relationships/image" Target="../media/image23.png"/><Relationship Id="rId33" Type="http://schemas.openxmlformats.org/officeDocument/2006/relationships/image" Target="../media/image47.gi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4.svg"/><Relationship Id="rId20" Type="http://schemas.openxmlformats.org/officeDocument/2006/relationships/image" Target="../media/image44.sv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24" Type="http://schemas.openxmlformats.org/officeDocument/2006/relationships/image" Target="../media/image22.svg"/><Relationship Id="rId32" Type="http://schemas.openxmlformats.org/officeDocument/2006/relationships/image" Target="../media/image46.gif"/><Relationship Id="rId5" Type="http://schemas.openxmlformats.org/officeDocument/2006/relationships/image" Target="../media/image3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8.svg"/><Relationship Id="rId10" Type="http://schemas.openxmlformats.org/officeDocument/2006/relationships/image" Target="../media/image38.svg"/><Relationship Id="rId19" Type="http://schemas.openxmlformats.org/officeDocument/2006/relationships/image" Target="../media/image43.png"/><Relationship Id="rId31" Type="http://schemas.openxmlformats.org/officeDocument/2006/relationships/image" Target="../media/image45.gif"/><Relationship Id="rId4" Type="http://schemas.openxmlformats.org/officeDocument/2006/relationships/image" Target="../media/image32.svg"/><Relationship Id="rId9" Type="http://schemas.openxmlformats.org/officeDocument/2006/relationships/image" Target="../media/image37.png"/><Relationship Id="rId14" Type="http://schemas.openxmlformats.org/officeDocument/2006/relationships/image" Target="../media/image16.svg"/><Relationship Id="rId22" Type="http://schemas.openxmlformats.org/officeDocument/2006/relationships/image" Target="../media/image12.svg"/><Relationship Id="rId27" Type="http://schemas.openxmlformats.org/officeDocument/2006/relationships/image" Target="../media/image27.png"/><Relationship Id="rId30" Type="http://schemas.openxmlformats.org/officeDocument/2006/relationships/image" Target="../media/image26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0.png"/><Relationship Id="rId5" Type="http://schemas.microsoft.com/office/2007/relationships/hdphoto" Target="../media/hdphoto1.wdp"/><Relationship Id="rId4" Type="http://schemas.openxmlformats.org/officeDocument/2006/relationships/image" Target="../media/image49.png"/><Relationship Id="rId9" Type="http://schemas.openxmlformats.org/officeDocument/2006/relationships/image" Target="../media/image5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5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0.pn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8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0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3.wdp"/><Relationship Id="rId5" Type="http://schemas.openxmlformats.org/officeDocument/2006/relationships/image" Target="../media/image59.png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8"/>
          <p:cNvGrpSpPr/>
          <p:nvPr/>
        </p:nvGrpSpPr>
        <p:grpSpPr>
          <a:xfrm>
            <a:off x="15621001" y="6736469"/>
            <a:ext cx="3972314" cy="3972314"/>
            <a:chOff x="0" y="0"/>
            <a:chExt cx="812800" cy="812800"/>
          </a:xfrm>
        </p:grpSpPr>
        <p:sp>
          <p:nvSpPr>
            <p:cNvPr id="202" name="Google Shape;202;p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2C8"/>
            </a:solidFill>
            <a:ln>
              <a:noFill/>
            </a:ln>
          </p:spPr>
          <p:txBody>
            <a:bodyPr spcFirstLastPara="1" wrap="square" lIns="91426" tIns="91426" rIns="91426" bIns="91426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203" name="Google Shape;203;p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4" name="Google Shape;204;p8"/>
          <p:cNvSpPr/>
          <p:nvPr/>
        </p:nvSpPr>
        <p:spPr>
          <a:xfrm>
            <a:off x="13258800" y="8275544"/>
            <a:ext cx="13372396" cy="1677628"/>
          </a:xfrm>
          <a:custGeom>
            <a:avLst/>
            <a:gdLst/>
            <a:ahLst/>
            <a:cxnLst/>
            <a:rect l="l" t="t" r="r" b="b"/>
            <a:pathLst>
              <a:path w="13372395" h="1677628" extrusionOk="0">
                <a:moveTo>
                  <a:pt x="0" y="0"/>
                </a:moveTo>
                <a:lnTo>
                  <a:pt x="13372395" y="0"/>
                </a:lnTo>
                <a:lnTo>
                  <a:pt x="13372395" y="1677628"/>
                </a:lnTo>
                <a:lnTo>
                  <a:pt x="0" y="16776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5" name="Google Shape;205;p8"/>
          <p:cNvSpPr/>
          <p:nvPr/>
        </p:nvSpPr>
        <p:spPr>
          <a:xfrm>
            <a:off x="13521011" y="340014"/>
            <a:ext cx="1033190" cy="982864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0" y="0"/>
                </a:lnTo>
                <a:lnTo>
                  <a:pt x="1033190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6" name="Google Shape;206;p8"/>
          <p:cNvSpPr/>
          <p:nvPr/>
        </p:nvSpPr>
        <p:spPr>
          <a:xfrm>
            <a:off x="3733801" y="400078"/>
            <a:ext cx="1033190" cy="982864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1" y="0"/>
                </a:lnTo>
                <a:lnTo>
                  <a:pt x="1033191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3" name="Google Shape;223;p8"/>
          <p:cNvSpPr/>
          <p:nvPr/>
        </p:nvSpPr>
        <p:spPr>
          <a:xfrm>
            <a:off x="-1076764" y="6736468"/>
            <a:ext cx="4343840" cy="4114800"/>
          </a:xfrm>
          <a:custGeom>
            <a:avLst/>
            <a:gdLst/>
            <a:ahLst/>
            <a:cxnLst/>
            <a:rect l="l" t="t" r="r" b="b"/>
            <a:pathLst>
              <a:path w="4343839" h="4114800" extrusionOk="0">
                <a:moveTo>
                  <a:pt x="0" y="0"/>
                </a:moveTo>
                <a:lnTo>
                  <a:pt x="4343839" y="0"/>
                </a:lnTo>
                <a:lnTo>
                  <a:pt x="43438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4" name="Google Shape;224;p8"/>
          <p:cNvSpPr/>
          <p:nvPr/>
        </p:nvSpPr>
        <p:spPr>
          <a:xfrm rot="742364">
            <a:off x="15744196" y="-446612"/>
            <a:ext cx="3194472" cy="2847664"/>
          </a:xfrm>
          <a:custGeom>
            <a:avLst/>
            <a:gdLst/>
            <a:ahLst/>
            <a:cxnLst/>
            <a:rect l="l" t="t" r="r" b="b"/>
            <a:pathLst>
              <a:path w="2554265" h="2378660" extrusionOk="0">
                <a:moveTo>
                  <a:pt x="0" y="0"/>
                </a:moveTo>
                <a:lnTo>
                  <a:pt x="2554266" y="0"/>
                </a:lnTo>
                <a:lnTo>
                  <a:pt x="2554266" y="2378660"/>
                </a:lnTo>
                <a:lnTo>
                  <a:pt x="0" y="23786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D5B61C-37B5-2240-1395-24018649698A}"/>
              </a:ext>
            </a:extLst>
          </p:cNvPr>
          <p:cNvSpPr txBox="1"/>
          <p:nvPr/>
        </p:nvSpPr>
        <p:spPr>
          <a:xfrm>
            <a:off x="5138059" y="400079"/>
            <a:ext cx="83829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F18EDA-D613-D0EF-9960-AD01B58C46D5}"/>
              </a:ext>
            </a:extLst>
          </p:cNvPr>
          <p:cNvSpPr txBox="1"/>
          <p:nvPr/>
        </p:nvSpPr>
        <p:spPr>
          <a:xfrm>
            <a:off x="1349828" y="3853219"/>
            <a:ext cx="15588344" cy="4081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ENGLISH - GRADE 5</a:t>
            </a:r>
          </a:p>
          <a:p>
            <a:pPr algn="ctr">
              <a:lnSpc>
                <a:spcPct val="150000"/>
              </a:lnSpc>
            </a:pP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4: OUR FREE – TIME ACTIVITIES</a:t>
            </a:r>
          </a:p>
          <a:p>
            <a:pPr algn="ctr">
              <a:lnSpc>
                <a:spcPct val="150000"/>
              </a:lnSpc>
            </a:pP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4, 5, 6</a:t>
            </a: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534DED25-C772-DB96-CA25-B4571D460A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87800" y="8877300"/>
            <a:ext cx="1289714" cy="725464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4FBD2C7-B134-C365-B0B2-595B52436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8887835"/>
            <a:ext cx="12110114" cy="572700"/>
          </a:xfrm>
        </p:spPr>
        <p:txBody>
          <a:bodyPr>
            <a:noAutofit/>
          </a:bodyPr>
          <a:lstStyle/>
          <a:p>
            <a:pPr algn="ctr"/>
            <a:r>
              <a:rPr lang="en-US" sz="13000" dirty="0">
                <a:solidFill>
                  <a:srgbClr val="002060"/>
                </a:solidFill>
                <a:latin typeface="Amasis MT Pro Black" panose="02040A04050005020304" pitchFamily="18" charset="0"/>
              </a:rPr>
              <a:t>watch TV</a:t>
            </a:r>
          </a:p>
        </p:txBody>
      </p:sp>
      <p:pic>
        <p:nvPicPr>
          <p:cNvPr id="6146" name="Picture 2" descr="Watching Tv PNG Transparent Images Free Download | Vector Files | Pngtree">
            <a:extLst>
              <a:ext uri="{FF2B5EF4-FFF2-40B4-BE49-F238E27FC236}">
                <a16:creationId xmlns:a16="http://schemas.microsoft.com/office/drawing/2014/main" id="{74FD3918-7813-23AC-C734-4541E5D87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4300"/>
            <a:ext cx="8632160" cy="863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ouche PNG Picture, Green Canvas Couch Illustration, Couch Clipart, Green  Sofa, Canvas Couch PNG Image For Free Download">
            <a:extLst>
              <a:ext uri="{FF2B5EF4-FFF2-40B4-BE49-F238E27FC236}">
                <a16:creationId xmlns:a16="http://schemas.microsoft.com/office/drawing/2014/main" id="{A132DEFB-B881-AD7A-DAD6-E702F52B44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t="32500" r="5000" b="25000"/>
          <a:stretch/>
        </p:blipFill>
        <p:spPr bwMode="auto">
          <a:xfrm>
            <a:off x="8089646" y="2837850"/>
            <a:ext cx="9900733" cy="461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TV Clip Art - TV Images">
            <a:extLst>
              <a:ext uri="{FF2B5EF4-FFF2-40B4-BE49-F238E27FC236}">
                <a16:creationId xmlns:a16="http://schemas.microsoft.com/office/drawing/2014/main" id="{5BECF1DB-A642-D43B-BF25-4F8CF45CF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483063"/>
            <a:ext cx="3510292" cy="412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6617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4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3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534DED25-C772-DB96-CA25-B4571D460A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87800" y="8877300"/>
            <a:ext cx="1289714" cy="725464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4FBD2C7-B134-C365-B0B2-595B52436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8400" y="7860495"/>
            <a:ext cx="12110114" cy="572700"/>
          </a:xfrm>
        </p:spPr>
        <p:txBody>
          <a:bodyPr>
            <a:noAutofit/>
          </a:bodyPr>
          <a:lstStyle/>
          <a:p>
            <a:pPr algn="ctr"/>
            <a:r>
              <a:rPr lang="en-US" sz="13000" dirty="0">
                <a:solidFill>
                  <a:srgbClr val="002060"/>
                </a:solidFill>
                <a:latin typeface="Amasis MT Pro Black" panose="02040A04050005020304" pitchFamily="18" charset="0"/>
              </a:rPr>
              <a:t>play </a:t>
            </a:r>
            <a:br>
              <a:rPr lang="en-US" sz="13000" dirty="0">
                <a:solidFill>
                  <a:srgbClr val="002060"/>
                </a:solidFill>
                <a:latin typeface="Amasis MT Pro Black" panose="02040A04050005020304" pitchFamily="18" charset="0"/>
              </a:rPr>
            </a:br>
            <a:r>
              <a:rPr lang="en-US" sz="13000" dirty="0">
                <a:solidFill>
                  <a:srgbClr val="002060"/>
                </a:solidFill>
                <a:latin typeface="Amasis MT Pro Black" panose="02040A04050005020304" pitchFamily="18" charset="0"/>
              </a:rPr>
              <a:t>the violin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121C15-342B-CCF5-0996-58E0847557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963" r="4250" b="15079"/>
          <a:stretch/>
        </p:blipFill>
        <p:spPr>
          <a:xfrm rot="21199040">
            <a:off x="2371206" y="1361729"/>
            <a:ext cx="8610600" cy="45863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278B47-22FF-C013-E662-16976E7B6532}"/>
              </a:ext>
            </a:extLst>
          </p:cNvPr>
          <p:cNvPicPr>
            <a:picLocks noChangeAspect="1"/>
          </p:cNvPicPr>
          <p:nvPr/>
        </p:nvPicPr>
        <p:blipFill rotWithShape="1">
          <a:blip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"/>
          <a:stretch/>
        </p:blipFill>
        <p:spPr>
          <a:xfrm>
            <a:off x="10287000" y="458422"/>
            <a:ext cx="4660251" cy="7480300"/>
          </a:xfrm>
          <a:prstGeom prst="rect">
            <a:avLst/>
          </a:prstGeom>
        </p:spPr>
      </p:pic>
      <p:pic>
        <p:nvPicPr>
          <p:cNvPr id="3074" name="Picture 2" descr="Cartoon little girl playing a violin 15219933 Vector Art at Vecteezy">
            <a:extLst>
              <a:ext uri="{FF2B5EF4-FFF2-40B4-BE49-F238E27FC236}">
                <a16:creationId xmlns:a16="http://schemas.microsoft.com/office/drawing/2014/main" id="{9790BA2E-FFE5-0360-24F5-2D0FED6B8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8125"/>
            <a:ext cx="7629525" cy="981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269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3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534DED25-C772-DB96-CA25-B4571D460A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87800" y="8877300"/>
            <a:ext cx="1289714" cy="725464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4FBD2C7-B134-C365-B0B2-595B52436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5600" y="8025315"/>
            <a:ext cx="11582400" cy="572700"/>
          </a:xfrm>
        </p:spPr>
        <p:txBody>
          <a:bodyPr>
            <a:noAutofit/>
          </a:bodyPr>
          <a:lstStyle/>
          <a:p>
            <a:pPr algn="ctr"/>
            <a:r>
              <a:rPr lang="en-US" sz="13000" dirty="0">
                <a:solidFill>
                  <a:srgbClr val="002060"/>
                </a:solidFill>
                <a:latin typeface="Amasis MT Pro Black" panose="02040A04050005020304" pitchFamily="18" charset="0"/>
              </a:rPr>
              <a:t>play basketball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6FE370-7242-F24A-0B83-82C06BBB18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7" t="5563" r="22322" b="6003"/>
          <a:stretch/>
        </p:blipFill>
        <p:spPr>
          <a:xfrm rot="247751">
            <a:off x="3505200" y="2242617"/>
            <a:ext cx="2895600" cy="45192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67692A-CEBD-717D-EA95-9371FE8B5FB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7" t="7436" r="16716" b="25639"/>
          <a:stretch/>
        </p:blipFill>
        <p:spPr>
          <a:xfrm>
            <a:off x="8045446" y="3771900"/>
            <a:ext cx="2876940" cy="2942325"/>
          </a:xfrm>
          <a:prstGeom prst="rect">
            <a:avLst/>
          </a:prstGeom>
        </p:spPr>
      </p:pic>
      <p:pic>
        <p:nvPicPr>
          <p:cNvPr id="5122" name="Picture 2" descr="Kids Playing Basketball Clipart Transparent Background, Kid Boy Playing  Basketball In Yellow Jersey, Basketball, Playing, Kid PNG Image For Free  Download">
            <a:extLst>
              <a:ext uri="{FF2B5EF4-FFF2-40B4-BE49-F238E27FC236}">
                <a16:creationId xmlns:a16="http://schemas.microsoft.com/office/drawing/2014/main" id="{3208FA0E-980C-EFCE-FACD-AA68DBC80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8" t="3847" r="16667" b="5042"/>
          <a:stretch/>
        </p:blipFill>
        <p:spPr bwMode="auto">
          <a:xfrm>
            <a:off x="1143000" y="-62469"/>
            <a:ext cx="7391400" cy="1033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1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3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lorful Sneakers PNG Clipart | Nike air max zapatos, Zapatos de colores,  Calzado nike gratis">
            <a:extLst>
              <a:ext uri="{FF2B5EF4-FFF2-40B4-BE49-F238E27FC236}">
                <a16:creationId xmlns:a16="http://schemas.microsoft.com/office/drawing/2014/main" id="{2E9F495E-FEEF-BFE1-4D8E-2E04552CC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8600" y="5459186"/>
            <a:ext cx="3088217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6,800+ Crossroad Illustrations, Royalty-Free Vector Graphics &amp; Clip Art -  iStock | Intersection, Fork in the road, Choice">
            <a:extLst>
              <a:ext uri="{FF2B5EF4-FFF2-40B4-BE49-F238E27FC236}">
                <a16:creationId xmlns:a16="http://schemas.microsoft.com/office/drawing/2014/main" id="{D284453A-BFEB-2767-86E6-26E025669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66700"/>
            <a:ext cx="10007600" cy="750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95BC2D57-38CB-C04C-13F8-950024BFFF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687800" y="8877300"/>
            <a:ext cx="1289714" cy="725464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pic>
        <p:nvPicPr>
          <p:cNvPr id="1030" name="Picture 6" descr="Kids Leaving School Stock Illustrations, Royalty-Free Vector Graphics &amp;  Clip Art - iStock | Schools out, Last day of school, Kids running">
            <a:extLst>
              <a:ext uri="{FF2B5EF4-FFF2-40B4-BE49-F238E27FC236}">
                <a16:creationId xmlns:a16="http://schemas.microsoft.com/office/drawing/2014/main" id="{3DB3813D-7AB0-9B6B-49ED-7B7BF5F8B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4300"/>
            <a:ext cx="14554200" cy="842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D499923-8001-AF35-D475-D5A16233D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0" y="8953682"/>
            <a:ext cx="11582400" cy="572700"/>
          </a:xfrm>
        </p:spPr>
        <p:txBody>
          <a:bodyPr>
            <a:noAutofit/>
          </a:bodyPr>
          <a:lstStyle/>
          <a:p>
            <a:pPr algn="ctr"/>
            <a:r>
              <a:rPr lang="en-US" sz="13000" dirty="0">
                <a:solidFill>
                  <a:srgbClr val="002060"/>
                </a:solidFill>
                <a:latin typeface="Amasis MT Pro Black" panose="02040A04050005020304" pitchFamily="18" charset="0"/>
              </a:rPr>
              <a:t>go for a walk</a:t>
            </a:r>
          </a:p>
        </p:txBody>
      </p:sp>
    </p:spTree>
    <p:extLst>
      <p:ext uri="{BB962C8B-B14F-4D97-AF65-F5344CB8AC3E}">
        <p14:creationId xmlns:p14="http://schemas.microsoft.com/office/powerpoint/2010/main" val="390781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4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3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534DED25-C772-DB96-CA25-B4571D460A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87800" y="8877300"/>
            <a:ext cx="1289714" cy="725464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4FBD2C7-B134-C365-B0B2-595B52436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5600" y="8025315"/>
            <a:ext cx="11582400" cy="572700"/>
          </a:xfrm>
        </p:spPr>
        <p:txBody>
          <a:bodyPr>
            <a:noAutofit/>
          </a:bodyPr>
          <a:lstStyle/>
          <a:p>
            <a:pPr algn="ctr"/>
            <a:r>
              <a:rPr lang="en-US" sz="13000" dirty="0">
                <a:solidFill>
                  <a:srgbClr val="002060"/>
                </a:solidFill>
                <a:latin typeface="Amasis MT Pro Black" panose="02040A04050005020304" pitchFamily="18" charset="0"/>
              </a:rPr>
              <a:t>play the guitar</a:t>
            </a:r>
          </a:p>
        </p:txBody>
      </p:sp>
      <p:pic>
        <p:nvPicPr>
          <p:cNvPr id="2050" name="Picture 2" descr="Music Lyrics png images | PNGEgg">
            <a:extLst>
              <a:ext uri="{FF2B5EF4-FFF2-40B4-BE49-F238E27FC236}">
                <a16:creationId xmlns:a16="http://schemas.microsoft.com/office/drawing/2014/main" id="{C6EB1E87-F52C-794A-74F8-B37B769413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11" r="10000"/>
          <a:stretch/>
        </p:blipFill>
        <p:spPr bwMode="auto">
          <a:xfrm rot="807163">
            <a:off x="8270014" y="2889603"/>
            <a:ext cx="4471853" cy="349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uitar Clip Art Images - Free Download on Freepik">
            <a:extLst>
              <a:ext uri="{FF2B5EF4-FFF2-40B4-BE49-F238E27FC236}">
                <a16:creationId xmlns:a16="http://schemas.microsoft.com/office/drawing/2014/main" id="{0D90201F-4714-2DD1-B413-9A5124C7C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5545">
            <a:off x="5119715" y="309755"/>
            <a:ext cx="3473764" cy="9332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artoon child play guitar Royalty Free Vector Image">
            <a:extLst>
              <a:ext uri="{FF2B5EF4-FFF2-40B4-BE49-F238E27FC236}">
                <a16:creationId xmlns:a16="http://schemas.microsoft.com/office/drawing/2014/main" id="{0615C414-1C03-FC1F-FE59-BD413F081E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8"/>
          <a:stretch/>
        </p:blipFill>
        <p:spPr bwMode="auto">
          <a:xfrm>
            <a:off x="2438400" y="117857"/>
            <a:ext cx="7064156" cy="10051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00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4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3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1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1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A74AEFD-3242-D681-8A7E-AAF7CAEBB051}"/>
              </a:ext>
            </a:extLst>
          </p:cNvPr>
          <p:cNvSpPr/>
          <p:nvPr/>
        </p:nvSpPr>
        <p:spPr>
          <a:xfrm>
            <a:off x="381000" y="434519"/>
            <a:ext cx="17145000" cy="4708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b="1" dirty="0">
                <a:solidFill>
                  <a:schemeClr val="tx1"/>
                </a:solidFill>
                <a:latin typeface="Amasis MT Pro Black" panose="02040A04050005020304" pitchFamily="18" charset="0"/>
                <a:sym typeface="Barriecito"/>
              </a:rPr>
              <a:t>Let’s meet </a:t>
            </a:r>
          </a:p>
          <a:p>
            <a:pPr algn="ctr"/>
            <a:r>
              <a:rPr lang="en-US" sz="15000" b="1" dirty="0">
                <a:solidFill>
                  <a:schemeClr val="tx1"/>
                </a:solidFill>
                <a:latin typeface="Amasis MT Pro Black" panose="02040A04050005020304" pitchFamily="18" charset="0"/>
                <a:sym typeface="Barriecito"/>
              </a:rPr>
              <a:t>my friends.</a:t>
            </a:r>
          </a:p>
        </p:txBody>
      </p:sp>
      <p:grpSp>
        <p:nvGrpSpPr>
          <p:cNvPr id="5" name="Google Shape;2032;p71">
            <a:extLst>
              <a:ext uri="{FF2B5EF4-FFF2-40B4-BE49-F238E27FC236}">
                <a16:creationId xmlns:a16="http://schemas.microsoft.com/office/drawing/2014/main" id="{3262638F-5B60-6F18-FE63-2DC9FE662798}"/>
              </a:ext>
            </a:extLst>
          </p:cNvPr>
          <p:cNvGrpSpPr/>
          <p:nvPr/>
        </p:nvGrpSpPr>
        <p:grpSpPr>
          <a:xfrm rot="16200000">
            <a:off x="7703911" y="-503009"/>
            <a:ext cx="3718381" cy="16535400"/>
            <a:chOff x="3140775" y="3213569"/>
            <a:chExt cx="927252" cy="2565352"/>
          </a:xfrm>
        </p:grpSpPr>
        <p:sp>
          <p:nvSpPr>
            <p:cNvPr id="6" name="Google Shape;2033;p71">
              <a:extLst>
                <a:ext uri="{FF2B5EF4-FFF2-40B4-BE49-F238E27FC236}">
                  <a16:creationId xmlns:a16="http://schemas.microsoft.com/office/drawing/2014/main" id="{59B1ADEF-9DBB-C5C0-D3EC-8634DD45F146}"/>
                </a:ext>
              </a:extLst>
            </p:cNvPr>
            <p:cNvSpPr/>
            <p:nvPr/>
          </p:nvSpPr>
          <p:spPr>
            <a:xfrm>
              <a:off x="3140775" y="3213569"/>
              <a:ext cx="927252" cy="2565352"/>
            </a:xfrm>
            <a:custGeom>
              <a:avLst/>
              <a:gdLst/>
              <a:ahLst/>
              <a:cxnLst/>
              <a:rect l="l" t="t" r="r" b="b"/>
              <a:pathLst>
                <a:path w="54867" h="151796" extrusionOk="0">
                  <a:moveTo>
                    <a:pt x="7218" y="2717"/>
                  </a:moveTo>
                  <a:lnTo>
                    <a:pt x="14774" y="9783"/>
                  </a:lnTo>
                  <a:cubicBezTo>
                    <a:pt x="14925" y="9934"/>
                    <a:pt x="15121" y="10009"/>
                    <a:pt x="15325" y="10009"/>
                  </a:cubicBezTo>
                  <a:cubicBezTo>
                    <a:pt x="15462" y="10009"/>
                    <a:pt x="15603" y="9976"/>
                    <a:pt x="15737" y="9909"/>
                  </a:cubicBezTo>
                  <a:cubicBezTo>
                    <a:pt x="19853" y="8015"/>
                    <a:pt x="24286" y="7040"/>
                    <a:pt x="28789" y="7040"/>
                  </a:cubicBezTo>
                  <a:cubicBezTo>
                    <a:pt x="29459" y="7040"/>
                    <a:pt x="30131" y="7061"/>
                    <a:pt x="30803" y="7105"/>
                  </a:cubicBezTo>
                  <a:cubicBezTo>
                    <a:pt x="34612" y="7314"/>
                    <a:pt x="38378" y="7356"/>
                    <a:pt x="41852" y="9197"/>
                  </a:cubicBezTo>
                  <a:cubicBezTo>
                    <a:pt x="47460" y="12211"/>
                    <a:pt x="50055" y="18363"/>
                    <a:pt x="51143" y="24306"/>
                  </a:cubicBezTo>
                  <a:cubicBezTo>
                    <a:pt x="52608" y="32509"/>
                    <a:pt x="51561" y="41172"/>
                    <a:pt x="51436" y="49417"/>
                  </a:cubicBezTo>
                  <a:cubicBezTo>
                    <a:pt x="51268" y="60172"/>
                    <a:pt x="51268" y="70928"/>
                    <a:pt x="51561" y="81684"/>
                  </a:cubicBezTo>
                  <a:cubicBezTo>
                    <a:pt x="51561" y="81684"/>
                    <a:pt x="51561" y="81684"/>
                    <a:pt x="51561" y="81684"/>
                  </a:cubicBezTo>
                  <a:lnTo>
                    <a:pt x="51561" y="81684"/>
                  </a:lnTo>
                  <a:cubicBezTo>
                    <a:pt x="51561" y="81701"/>
                    <a:pt x="51562" y="81718"/>
                    <a:pt x="51563" y="81735"/>
                  </a:cubicBezTo>
                  <a:lnTo>
                    <a:pt x="51563" y="81735"/>
                  </a:lnTo>
                  <a:cubicBezTo>
                    <a:pt x="51857" y="92432"/>
                    <a:pt x="52858" y="103087"/>
                    <a:pt x="52482" y="113826"/>
                  </a:cubicBezTo>
                  <a:cubicBezTo>
                    <a:pt x="52147" y="124205"/>
                    <a:pt x="51310" y="137639"/>
                    <a:pt x="43610" y="145507"/>
                  </a:cubicBezTo>
                  <a:cubicBezTo>
                    <a:pt x="40254" y="148923"/>
                    <a:pt x="35812" y="150337"/>
                    <a:pt x="31148" y="150337"/>
                  </a:cubicBezTo>
                  <a:cubicBezTo>
                    <a:pt x="22838" y="150337"/>
                    <a:pt x="13824" y="145848"/>
                    <a:pt x="8999" y="140192"/>
                  </a:cubicBezTo>
                  <a:cubicBezTo>
                    <a:pt x="3056" y="133329"/>
                    <a:pt x="2135" y="123912"/>
                    <a:pt x="1842" y="115165"/>
                  </a:cubicBezTo>
                  <a:cubicBezTo>
                    <a:pt x="1382" y="102819"/>
                    <a:pt x="2428" y="90473"/>
                    <a:pt x="2930" y="78169"/>
                  </a:cubicBezTo>
                  <a:cubicBezTo>
                    <a:pt x="3516" y="64651"/>
                    <a:pt x="2595" y="51174"/>
                    <a:pt x="3181" y="37656"/>
                  </a:cubicBezTo>
                  <a:cubicBezTo>
                    <a:pt x="3474" y="31002"/>
                    <a:pt x="3600" y="23594"/>
                    <a:pt x="7115" y="17735"/>
                  </a:cubicBezTo>
                  <a:cubicBezTo>
                    <a:pt x="7701" y="16773"/>
                    <a:pt x="9208" y="15643"/>
                    <a:pt x="9417" y="14596"/>
                  </a:cubicBezTo>
                  <a:cubicBezTo>
                    <a:pt x="9626" y="13717"/>
                    <a:pt x="9166" y="12922"/>
                    <a:pt x="8957" y="12085"/>
                  </a:cubicBezTo>
                  <a:cubicBezTo>
                    <a:pt x="8090" y="9033"/>
                    <a:pt x="7510" y="5894"/>
                    <a:pt x="7218" y="2717"/>
                  </a:cubicBezTo>
                  <a:close/>
                  <a:moveTo>
                    <a:pt x="6258" y="1"/>
                  </a:moveTo>
                  <a:cubicBezTo>
                    <a:pt x="5859" y="1"/>
                    <a:pt x="5483" y="309"/>
                    <a:pt x="5483" y="785"/>
                  </a:cubicBezTo>
                  <a:cubicBezTo>
                    <a:pt x="5650" y="3757"/>
                    <a:pt x="6069" y="6728"/>
                    <a:pt x="6697" y="9658"/>
                  </a:cubicBezTo>
                  <a:cubicBezTo>
                    <a:pt x="6990" y="10871"/>
                    <a:pt x="7869" y="12629"/>
                    <a:pt x="7701" y="13843"/>
                  </a:cubicBezTo>
                  <a:cubicBezTo>
                    <a:pt x="7534" y="14889"/>
                    <a:pt x="6320" y="15977"/>
                    <a:pt x="5776" y="16898"/>
                  </a:cubicBezTo>
                  <a:cubicBezTo>
                    <a:pt x="2888" y="21669"/>
                    <a:pt x="2344" y="27277"/>
                    <a:pt x="1926" y="32760"/>
                  </a:cubicBezTo>
                  <a:cubicBezTo>
                    <a:pt x="921" y="45566"/>
                    <a:pt x="1842" y="58373"/>
                    <a:pt x="1591" y="71221"/>
                  </a:cubicBezTo>
                  <a:cubicBezTo>
                    <a:pt x="1340" y="84572"/>
                    <a:pt x="1" y="97839"/>
                    <a:pt x="168" y="111189"/>
                  </a:cubicBezTo>
                  <a:cubicBezTo>
                    <a:pt x="252" y="120146"/>
                    <a:pt x="586" y="129897"/>
                    <a:pt x="5357" y="137807"/>
                  </a:cubicBezTo>
                  <a:cubicBezTo>
                    <a:pt x="9543" y="144796"/>
                    <a:pt x="16908" y="148897"/>
                    <a:pt x="24693" y="150864"/>
                  </a:cubicBezTo>
                  <a:cubicBezTo>
                    <a:pt x="26994" y="151435"/>
                    <a:pt x="29400" y="151795"/>
                    <a:pt x="31791" y="151795"/>
                  </a:cubicBezTo>
                  <a:cubicBezTo>
                    <a:pt x="34835" y="151795"/>
                    <a:pt x="37854" y="151211"/>
                    <a:pt x="40596" y="149734"/>
                  </a:cubicBezTo>
                  <a:cubicBezTo>
                    <a:pt x="50348" y="144503"/>
                    <a:pt x="52649" y="131278"/>
                    <a:pt x="53612" y="121317"/>
                  </a:cubicBezTo>
                  <a:cubicBezTo>
                    <a:pt x="54867" y="108100"/>
                    <a:pt x="53488" y="94925"/>
                    <a:pt x="53110" y="81708"/>
                  </a:cubicBezTo>
                  <a:lnTo>
                    <a:pt x="53110" y="81708"/>
                  </a:lnTo>
                  <a:cubicBezTo>
                    <a:pt x="53110" y="81700"/>
                    <a:pt x="53110" y="81692"/>
                    <a:pt x="53110" y="81684"/>
                  </a:cubicBezTo>
                  <a:lnTo>
                    <a:pt x="53110" y="81684"/>
                  </a:lnTo>
                  <a:cubicBezTo>
                    <a:pt x="53110" y="81684"/>
                    <a:pt x="53110" y="81684"/>
                    <a:pt x="53110" y="81684"/>
                  </a:cubicBezTo>
                  <a:cubicBezTo>
                    <a:pt x="53110" y="81670"/>
                    <a:pt x="53109" y="81655"/>
                    <a:pt x="53109" y="81641"/>
                  </a:cubicBezTo>
                  <a:lnTo>
                    <a:pt x="53109" y="81641"/>
                  </a:lnTo>
                  <a:cubicBezTo>
                    <a:pt x="52900" y="72322"/>
                    <a:pt x="52859" y="62962"/>
                    <a:pt x="52942" y="53644"/>
                  </a:cubicBezTo>
                  <a:cubicBezTo>
                    <a:pt x="53068" y="45441"/>
                    <a:pt x="53779" y="37154"/>
                    <a:pt x="53235" y="28993"/>
                  </a:cubicBezTo>
                  <a:cubicBezTo>
                    <a:pt x="52608" y="19284"/>
                    <a:pt x="48715" y="8611"/>
                    <a:pt x="38169" y="6226"/>
                  </a:cubicBezTo>
                  <a:cubicBezTo>
                    <a:pt x="35657" y="5684"/>
                    <a:pt x="32932" y="5472"/>
                    <a:pt x="30284" y="5472"/>
                  </a:cubicBezTo>
                  <a:cubicBezTo>
                    <a:pt x="29049" y="5472"/>
                    <a:pt x="27831" y="5518"/>
                    <a:pt x="26660" y="5598"/>
                  </a:cubicBezTo>
                  <a:cubicBezTo>
                    <a:pt x="22804" y="5797"/>
                    <a:pt x="19023" y="6751"/>
                    <a:pt x="15497" y="8317"/>
                  </a:cubicBezTo>
                  <a:lnTo>
                    <a:pt x="15497" y="8317"/>
                  </a:lnTo>
                  <a:lnTo>
                    <a:pt x="6822" y="241"/>
                  </a:lnTo>
                  <a:cubicBezTo>
                    <a:pt x="6657" y="76"/>
                    <a:pt x="6454" y="1"/>
                    <a:pt x="6258" y="1"/>
                  </a:cubicBezTo>
                  <a:close/>
                </a:path>
              </a:pathLst>
            </a:custGeom>
            <a:solidFill>
              <a:srgbClr val="399795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Berlin Sans FB" panose="020E0602020502020306" pitchFamily="34" charset="77"/>
              </a:endParaRPr>
            </a:p>
          </p:txBody>
        </p:sp>
        <p:sp>
          <p:nvSpPr>
            <p:cNvPr id="7" name="Google Shape;2034;p71">
              <a:extLst>
                <a:ext uri="{FF2B5EF4-FFF2-40B4-BE49-F238E27FC236}">
                  <a16:creationId xmlns:a16="http://schemas.microsoft.com/office/drawing/2014/main" id="{7CAFC29C-8306-AA55-49BA-A4DD436BEAC7}"/>
                </a:ext>
              </a:extLst>
            </p:cNvPr>
            <p:cNvSpPr/>
            <p:nvPr/>
          </p:nvSpPr>
          <p:spPr>
            <a:xfrm>
              <a:off x="3281519" y="5381940"/>
              <a:ext cx="154449" cy="197764"/>
            </a:xfrm>
            <a:custGeom>
              <a:avLst/>
              <a:gdLst/>
              <a:ahLst/>
              <a:cxnLst/>
              <a:rect l="l" t="t" r="r" b="b"/>
              <a:pathLst>
                <a:path w="9139" h="11702" extrusionOk="0">
                  <a:moveTo>
                    <a:pt x="770" y="1"/>
                  </a:moveTo>
                  <a:cubicBezTo>
                    <a:pt x="378" y="1"/>
                    <a:pt x="1" y="252"/>
                    <a:pt x="43" y="754"/>
                  </a:cubicBezTo>
                  <a:cubicBezTo>
                    <a:pt x="252" y="5525"/>
                    <a:pt x="3182" y="9710"/>
                    <a:pt x="7534" y="11635"/>
                  </a:cubicBezTo>
                  <a:cubicBezTo>
                    <a:pt x="7646" y="11681"/>
                    <a:pt x="7755" y="11701"/>
                    <a:pt x="7860" y="11701"/>
                  </a:cubicBezTo>
                  <a:cubicBezTo>
                    <a:pt x="8622" y="11701"/>
                    <a:pt x="9139" y="10622"/>
                    <a:pt x="8329" y="10254"/>
                  </a:cubicBezTo>
                  <a:cubicBezTo>
                    <a:pt x="4437" y="8664"/>
                    <a:pt x="1842" y="4939"/>
                    <a:pt x="1591" y="754"/>
                  </a:cubicBezTo>
                  <a:cubicBezTo>
                    <a:pt x="1570" y="252"/>
                    <a:pt x="1162" y="1"/>
                    <a:pt x="770" y="1"/>
                  </a:cubicBezTo>
                  <a:close/>
                </a:path>
              </a:pathLst>
            </a:custGeom>
            <a:solidFill>
              <a:srgbClr val="3997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Berlin Sans FB" panose="020E0602020502020306" pitchFamily="34" charset="77"/>
              </a:endParaRPr>
            </a:p>
          </p:txBody>
        </p:sp>
        <p:sp>
          <p:nvSpPr>
            <p:cNvPr id="8" name="Google Shape;2035;p71">
              <a:extLst>
                <a:ext uri="{FF2B5EF4-FFF2-40B4-BE49-F238E27FC236}">
                  <a16:creationId xmlns:a16="http://schemas.microsoft.com/office/drawing/2014/main" id="{C11E6F3A-35ED-E86C-B0DF-4595E18DFA43}"/>
                </a:ext>
              </a:extLst>
            </p:cNvPr>
            <p:cNvSpPr/>
            <p:nvPr/>
          </p:nvSpPr>
          <p:spPr>
            <a:xfrm>
              <a:off x="3870957" y="3647324"/>
              <a:ext cx="87457" cy="675814"/>
            </a:xfrm>
            <a:custGeom>
              <a:avLst/>
              <a:gdLst/>
              <a:ahLst/>
              <a:cxnLst/>
              <a:rect l="l" t="t" r="r" b="b"/>
              <a:pathLst>
                <a:path w="5175" h="39989" extrusionOk="0">
                  <a:moveTo>
                    <a:pt x="1072" y="1"/>
                  </a:moveTo>
                  <a:cubicBezTo>
                    <a:pt x="521" y="1"/>
                    <a:pt x="0" y="798"/>
                    <a:pt x="445" y="1402"/>
                  </a:cubicBezTo>
                  <a:cubicBezTo>
                    <a:pt x="2538" y="4080"/>
                    <a:pt x="2789" y="7429"/>
                    <a:pt x="2915" y="10693"/>
                  </a:cubicBezTo>
                  <a:cubicBezTo>
                    <a:pt x="3082" y="13874"/>
                    <a:pt x="3124" y="17054"/>
                    <a:pt x="3082" y="20235"/>
                  </a:cubicBezTo>
                  <a:cubicBezTo>
                    <a:pt x="2956" y="26597"/>
                    <a:pt x="2496" y="32916"/>
                    <a:pt x="1659" y="39236"/>
                  </a:cubicBezTo>
                  <a:cubicBezTo>
                    <a:pt x="1596" y="39738"/>
                    <a:pt x="1962" y="39989"/>
                    <a:pt x="2360" y="39989"/>
                  </a:cubicBezTo>
                  <a:cubicBezTo>
                    <a:pt x="2758" y="39989"/>
                    <a:pt x="3187" y="39738"/>
                    <a:pt x="3249" y="39236"/>
                  </a:cubicBezTo>
                  <a:cubicBezTo>
                    <a:pt x="4212" y="31953"/>
                    <a:pt x="4672" y="24588"/>
                    <a:pt x="4631" y="17222"/>
                  </a:cubicBezTo>
                  <a:cubicBezTo>
                    <a:pt x="4631" y="11656"/>
                    <a:pt x="5175" y="4917"/>
                    <a:pt x="1575" y="272"/>
                  </a:cubicBezTo>
                  <a:cubicBezTo>
                    <a:pt x="1424" y="81"/>
                    <a:pt x="1247" y="1"/>
                    <a:pt x="1072" y="1"/>
                  </a:cubicBezTo>
                  <a:close/>
                </a:path>
              </a:pathLst>
            </a:custGeom>
            <a:solidFill>
              <a:srgbClr val="3997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99795"/>
                </a:solidFill>
                <a:latin typeface="Berlin Sans FB" panose="020E0602020502020306" pitchFamily="34" charset="77"/>
              </a:endParaRPr>
            </a:p>
          </p:txBody>
        </p:sp>
        <p:sp>
          <p:nvSpPr>
            <p:cNvPr id="9" name="Google Shape;2036;p71">
              <a:extLst>
                <a:ext uri="{FF2B5EF4-FFF2-40B4-BE49-F238E27FC236}">
                  <a16:creationId xmlns:a16="http://schemas.microsoft.com/office/drawing/2014/main" id="{C38DF776-EE64-BA45-204D-CC9E8B9836CA}"/>
                </a:ext>
              </a:extLst>
            </p:cNvPr>
            <p:cNvSpPr/>
            <p:nvPr/>
          </p:nvSpPr>
          <p:spPr>
            <a:xfrm>
              <a:off x="3249341" y="3608032"/>
              <a:ext cx="58525" cy="190311"/>
            </a:xfrm>
            <a:custGeom>
              <a:avLst/>
              <a:gdLst/>
              <a:ahLst/>
              <a:cxnLst/>
              <a:rect l="l" t="t" r="r" b="b"/>
              <a:pathLst>
                <a:path w="3463" h="11261" extrusionOk="0">
                  <a:moveTo>
                    <a:pt x="2511" y="0"/>
                  </a:moveTo>
                  <a:cubicBezTo>
                    <a:pt x="2202" y="0"/>
                    <a:pt x="1895" y="165"/>
                    <a:pt x="1779" y="546"/>
                  </a:cubicBezTo>
                  <a:cubicBezTo>
                    <a:pt x="775" y="3769"/>
                    <a:pt x="189" y="7117"/>
                    <a:pt x="22" y="10507"/>
                  </a:cubicBezTo>
                  <a:cubicBezTo>
                    <a:pt x="1" y="11009"/>
                    <a:pt x="377" y="11260"/>
                    <a:pt x="764" y="11260"/>
                  </a:cubicBezTo>
                  <a:cubicBezTo>
                    <a:pt x="1152" y="11260"/>
                    <a:pt x="1549" y="11009"/>
                    <a:pt x="1570" y="10507"/>
                  </a:cubicBezTo>
                  <a:cubicBezTo>
                    <a:pt x="1738" y="7284"/>
                    <a:pt x="2323" y="4062"/>
                    <a:pt x="3286" y="965"/>
                  </a:cubicBezTo>
                  <a:cubicBezTo>
                    <a:pt x="3463" y="383"/>
                    <a:pt x="2983" y="0"/>
                    <a:pt x="2511" y="0"/>
                  </a:cubicBezTo>
                  <a:close/>
                </a:path>
              </a:pathLst>
            </a:custGeom>
            <a:solidFill>
              <a:srgbClr val="3997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rlin Sans FB" panose="020E0602020502020306" pitchFamily="34" charset="77"/>
              </a:endParaRPr>
            </a:p>
          </p:txBody>
        </p:sp>
      </p:grpSp>
      <p:sp>
        <p:nvSpPr>
          <p:cNvPr id="10" name="Google Shape;210;p32">
            <a:extLst>
              <a:ext uri="{FF2B5EF4-FFF2-40B4-BE49-F238E27FC236}">
                <a16:creationId xmlns:a16="http://schemas.microsoft.com/office/drawing/2014/main" id="{3CEB2C8C-5329-8441-8C81-76F506153740}"/>
              </a:ext>
            </a:extLst>
          </p:cNvPr>
          <p:cNvSpPr txBox="1">
            <a:spLocks/>
          </p:cNvSpPr>
          <p:nvPr/>
        </p:nvSpPr>
        <p:spPr>
          <a:xfrm>
            <a:off x="2590799" y="7669398"/>
            <a:ext cx="144018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Lobster Two"/>
              <a:buNone/>
              <a:defRPr sz="3600" b="0" i="0" u="none" strike="noStrike" cap="none">
                <a:solidFill>
                  <a:schemeClr val="accent4"/>
                </a:solidFill>
                <a:latin typeface="Lobster Two"/>
                <a:ea typeface="Lobster Two"/>
                <a:cs typeface="Lobster Two"/>
                <a:sym typeface="Lobster Tw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8000" dirty="0">
                <a:solidFill>
                  <a:srgbClr val="002060"/>
                </a:solidFill>
                <a:latin typeface="Amasis MT Pro Black" panose="02040A04050005020304" pitchFamily="18" charset="0"/>
              </a:rPr>
              <a:t>What do / </a:t>
            </a:r>
            <a:r>
              <a:rPr lang="en-US" sz="8000" dirty="0">
                <a:solidFill>
                  <a:srgbClr val="FF0000"/>
                </a:solidFill>
                <a:latin typeface="Amasis MT Pro Black" panose="02040A04050005020304" pitchFamily="18" charset="0"/>
              </a:rPr>
              <a:t>don’t</a:t>
            </a:r>
            <a:r>
              <a:rPr lang="en-US" sz="8000" dirty="0">
                <a:solidFill>
                  <a:srgbClr val="002060"/>
                </a:solidFill>
                <a:latin typeface="Amasis MT Pro Black" panose="02040A04050005020304" pitchFamily="18" charset="0"/>
              </a:rPr>
              <a:t> they like doing?</a:t>
            </a:r>
          </a:p>
        </p:txBody>
      </p:sp>
    </p:spTree>
    <p:extLst>
      <p:ext uri="{BB962C8B-B14F-4D97-AF65-F5344CB8AC3E}">
        <p14:creationId xmlns:p14="http://schemas.microsoft.com/office/powerpoint/2010/main" val="16263933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532983-E6E5-EE2A-4EA9-B8AF375D14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186" b="99839" l="2780" r="27709">
                        <a14:foregroundMark x1="16299" y1="23633" x2="22052" y2="23312"/>
                        <a14:foregroundMark x1="22052" y1="23312" x2="25791" y2="29904"/>
                        <a14:foregroundMark x1="25791" y1="29904" x2="27517" y2="47588"/>
                        <a14:foregroundMark x1="27517" y1="47588" x2="24736" y2="55305"/>
                        <a14:foregroundMark x1="24736" y1="55305" x2="24832" y2="55627"/>
                        <a14:foregroundMark x1="16779" y1="22830" x2="12656" y2="24920"/>
                        <a14:foregroundMark x1="4027" y1="42122" x2="2972" y2="49678"/>
                        <a14:foregroundMark x1="12368" y1="25241" x2="17258" y2="22347"/>
                        <a14:foregroundMark x1="17258" y1="22347" x2="22723" y2="24759"/>
                        <a14:foregroundMark x1="22819" y1="91801" x2="25120" y2="99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58" t="19868" r="68938"/>
          <a:stretch/>
        </p:blipFill>
        <p:spPr>
          <a:xfrm flipH="1">
            <a:off x="15163800" y="4838700"/>
            <a:ext cx="3200400" cy="47319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4D4407-532A-0CA2-4F67-15C56F6333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968" b="99731" l="16545" r="70316">
                        <a14:foregroundMark x1="46229" y1="31452" x2="46229" y2="31452"/>
                        <a14:foregroundMark x1="48418" y1="24462" x2="28954" y2="20161"/>
                        <a14:foregroundMark x1="28954" y1="20161" x2="20438" y2="20968"/>
                        <a14:foregroundMark x1="20438" y1="20968" x2="16788" y2="32527"/>
                        <a14:foregroundMark x1="46472" y1="56989" x2="47932" y2="83065"/>
                        <a14:foregroundMark x1="47932" y1="83065" x2="47445" y2="84140"/>
                        <a14:foregroundMark x1="65450" y1="75000" x2="70316" y2="99731"/>
                        <a14:foregroundMark x1="34307" y1="57258" x2="28954" y2="67204"/>
                        <a14:foregroundMark x1="28954" y1="67204" x2="27251" y2="78226"/>
                        <a14:foregroundMark x1="27251" y1="78226" x2="33090" y2="81183"/>
                        <a14:foregroundMark x1="29927" y1="83065" x2="28224" y2="94086"/>
                        <a14:foregroundMark x1="28224" y1="94086" x2="24088" y2="99194"/>
                      </a14:backgroundRemoval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53" t="15290" r="28186"/>
          <a:stretch/>
        </p:blipFill>
        <p:spPr>
          <a:xfrm flipH="1">
            <a:off x="228599" y="114300"/>
            <a:ext cx="3298253" cy="4267200"/>
          </a:xfrm>
          <a:prstGeom prst="rect">
            <a:avLst/>
          </a:prstGeom>
        </p:spPr>
      </p:pic>
      <p:sp>
        <p:nvSpPr>
          <p:cNvPr id="6" name="Rounded Rectangular Callout 7">
            <a:extLst>
              <a:ext uri="{FF2B5EF4-FFF2-40B4-BE49-F238E27FC236}">
                <a16:creationId xmlns:a16="http://schemas.microsoft.com/office/drawing/2014/main" id="{4E065154-8699-183D-28D4-06BB1C0B881F}"/>
              </a:ext>
            </a:extLst>
          </p:cNvPr>
          <p:cNvSpPr/>
          <p:nvPr/>
        </p:nvSpPr>
        <p:spPr>
          <a:xfrm>
            <a:off x="4267200" y="245312"/>
            <a:ext cx="12039600" cy="2002587"/>
          </a:xfrm>
          <a:prstGeom prst="wedgeRoundRectCallout">
            <a:avLst>
              <a:gd name="adj1" fmla="val -57902"/>
              <a:gd name="adj2" fmla="val 20570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7000" b="1" dirty="0">
                <a:solidFill>
                  <a:srgbClr val="002060"/>
                </a:solidFill>
                <a:latin typeface="Amasis MT Pro Black" panose="02040A04050005020304" pitchFamily="18" charset="0"/>
                <a:ea typeface="Barriecito"/>
                <a:cs typeface="Barriecito"/>
              </a:rPr>
              <a:t>Do you like ………………. in your free time?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2173ABE-E943-50D8-348C-686E555CC7A8}"/>
              </a:ext>
            </a:extLst>
          </p:cNvPr>
          <p:cNvGrpSpPr/>
          <p:nvPr/>
        </p:nvGrpSpPr>
        <p:grpSpPr>
          <a:xfrm>
            <a:off x="6126838" y="2389455"/>
            <a:ext cx="5741772" cy="5791200"/>
            <a:chOff x="6126838" y="2389455"/>
            <a:chExt cx="5741772" cy="57912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A918C6D-8018-1584-F7E9-77FB31550325}"/>
                </a:ext>
              </a:extLst>
            </p:cNvPr>
            <p:cNvSpPr/>
            <p:nvPr/>
          </p:nvSpPr>
          <p:spPr>
            <a:xfrm>
              <a:off x="6126838" y="2389455"/>
              <a:ext cx="5741772" cy="5791200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51F4558-B917-2895-CBE6-3B708FBF6010}"/>
                </a:ext>
              </a:extLst>
            </p:cNvPr>
            <p:cNvGrpSpPr/>
            <p:nvPr/>
          </p:nvGrpSpPr>
          <p:grpSpPr>
            <a:xfrm>
              <a:off x="6441744" y="2761277"/>
              <a:ext cx="5404511" cy="5141711"/>
              <a:chOff x="5941011" y="2837141"/>
              <a:chExt cx="5404511" cy="5141711"/>
            </a:xfrm>
          </p:grpSpPr>
          <p:pic>
            <p:nvPicPr>
              <p:cNvPr id="10" name="Picture 6" descr="Káº¿t quáº£ hÃ¬nh áº£nh cho right wrong tick icon">
                <a:extLst>
                  <a:ext uri="{FF2B5EF4-FFF2-40B4-BE49-F238E27FC236}">
                    <a16:creationId xmlns:a16="http://schemas.microsoft.com/office/drawing/2014/main" id="{8C3385B5-7CD5-2ABD-6D8C-7929DB2D910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7" t="18657" r="55100" b="30178"/>
              <a:stretch/>
            </p:blipFill>
            <p:spPr bwMode="auto">
              <a:xfrm>
                <a:off x="8902705" y="2837141"/>
                <a:ext cx="1384295" cy="13440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4" descr="Can + can't: affirmative and negative sentences (I, you, he, she, it)  Flashcards | Quizlet">
                <a:extLst>
                  <a:ext uri="{FF2B5EF4-FFF2-40B4-BE49-F238E27FC236}">
                    <a16:creationId xmlns:a16="http://schemas.microsoft.com/office/drawing/2014/main" id="{66B10C12-ACC4-DB74-1C6D-0F4CD3B5F8B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clrChange>
                  <a:clrFrom>
                    <a:srgbClr val="FFFEFB"/>
                  </a:clrFrom>
                  <a:clrTo>
                    <a:srgbClr val="FFFEFB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1890"/>
              <a:stretch/>
            </p:blipFill>
            <p:spPr bwMode="auto">
              <a:xfrm>
                <a:off x="5941011" y="4010606"/>
                <a:ext cx="5404511" cy="39682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4" name="Rounded Rectangular Callout 12">
            <a:extLst>
              <a:ext uri="{FF2B5EF4-FFF2-40B4-BE49-F238E27FC236}">
                <a16:creationId xmlns:a16="http://schemas.microsoft.com/office/drawing/2014/main" id="{DAF63E92-7B3D-5BAD-F03C-05A81631CDCF}"/>
              </a:ext>
            </a:extLst>
          </p:cNvPr>
          <p:cNvSpPr/>
          <p:nvPr/>
        </p:nvSpPr>
        <p:spPr>
          <a:xfrm>
            <a:off x="8997724" y="8322211"/>
            <a:ext cx="6493249" cy="1221229"/>
          </a:xfrm>
          <a:prstGeom prst="wedgeRoundRectCallout">
            <a:avLst>
              <a:gd name="adj1" fmla="val 40052"/>
              <a:gd name="adj2" fmla="val -112545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chemeClr val="tx1"/>
                </a:solidFill>
                <a:latin typeface="Amasis MT Pro Black" panose="02040A04050005020304" pitchFamily="18" charset="0"/>
                <a:ea typeface="Barriecito"/>
                <a:cs typeface="Barriecito"/>
                <a:sym typeface="Barriecito"/>
              </a:rPr>
              <a:t>No, I don’t.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9D5DD9B-82B8-08BB-E97E-C82CF238CE66}"/>
              </a:ext>
            </a:extLst>
          </p:cNvPr>
          <p:cNvGrpSpPr/>
          <p:nvPr/>
        </p:nvGrpSpPr>
        <p:grpSpPr>
          <a:xfrm>
            <a:off x="6101739" y="2384012"/>
            <a:ext cx="5741772" cy="5791200"/>
            <a:chOff x="-336195" y="3009901"/>
            <a:chExt cx="5741772" cy="5791200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484647E0-FFB9-77DD-FEFD-DBC7FE24E325}"/>
                </a:ext>
              </a:extLst>
            </p:cNvPr>
            <p:cNvSpPr/>
            <p:nvPr/>
          </p:nvSpPr>
          <p:spPr>
            <a:xfrm>
              <a:off x="-336195" y="3009901"/>
              <a:ext cx="5741772" cy="5791200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22" name="Picture 6" descr="Káº¿t quáº£ hÃ¬nh áº£nh cho right wrong tick icon">
              <a:extLst>
                <a:ext uri="{FF2B5EF4-FFF2-40B4-BE49-F238E27FC236}">
                  <a16:creationId xmlns:a16="http://schemas.microsoft.com/office/drawing/2014/main" id="{AEE7C886-8AD0-B095-876F-DE3C05ED28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7" t="18657" r="55100" b="30178"/>
            <a:stretch/>
          </p:blipFill>
          <p:spPr bwMode="auto">
            <a:xfrm>
              <a:off x="2794129" y="3334645"/>
              <a:ext cx="1384295" cy="13440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GRADE 3 HOBBIES | Baamboozle - Baamboozle | The Most Fun Classroom Games!">
              <a:extLst>
                <a:ext uri="{FF2B5EF4-FFF2-40B4-BE49-F238E27FC236}">
                  <a16:creationId xmlns:a16="http://schemas.microsoft.com/office/drawing/2014/main" id="{AF8C546A-EC47-990C-946B-0939C39C57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72" y="4271587"/>
              <a:ext cx="4948437" cy="43422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Rounded Rectangular Callout 12">
            <a:extLst>
              <a:ext uri="{FF2B5EF4-FFF2-40B4-BE49-F238E27FC236}">
                <a16:creationId xmlns:a16="http://schemas.microsoft.com/office/drawing/2014/main" id="{7055B468-FFA5-7256-F9D9-E0BD54A9D3FA}"/>
              </a:ext>
            </a:extLst>
          </p:cNvPr>
          <p:cNvSpPr/>
          <p:nvPr/>
        </p:nvSpPr>
        <p:spPr>
          <a:xfrm>
            <a:off x="8997724" y="8340991"/>
            <a:ext cx="6493249" cy="1221229"/>
          </a:xfrm>
          <a:prstGeom prst="wedgeRoundRectCallout">
            <a:avLst>
              <a:gd name="adj1" fmla="val 40052"/>
              <a:gd name="adj2" fmla="val -112545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chemeClr val="tx1"/>
                </a:solidFill>
                <a:latin typeface="Amasis MT Pro Black" panose="02040A04050005020304" pitchFamily="18" charset="0"/>
                <a:ea typeface="Barriecito"/>
                <a:cs typeface="Barriecito"/>
                <a:sym typeface="Barriecito"/>
              </a:rPr>
              <a:t>No, I don’t.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741ED9F-4681-73DE-B81A-FEBB87195693}"/>
              </a:ext>
            </a:extLst>
          </p:cNvPr>
          <p:cNvGrpSpPr/>
          <p:nvPr/>
        </p:nvGrpSpPr>
        <p:grpSpPr>
          <a:xfrm>
            <a:off x="6112704" y="2393296"/>
            <a:ext cx="5741772" cy="5791200"/>
            <a:chOff x="341544" y="2976187"/>
            <a:chExt cx="5741772" cy="5791200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00048B4-4E92-F25F-384B-2343B4D80C82}"/>
                </a:ext>
              </a:extLst>
            </p:cNvPr>
            <p:cNvSpPr/>
            <p:nvPr/>
          </p:nvSpPr>
          <p:spPr>
            <a:xfrm>
              <a:off x="341544" y="2976187"/>
              <a:ext cx="5741772" cy="5791200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5124" name="Picture 4" descr="Cartoon little girl playing a violin Royalty Free Vector">
              <a:extLst>
                <a:ext uri="{FF2B5EF4-FFF2-40B4-BE49-F238E27FC236}">
                  <a16:creationId xmlns:a16="http://schemas.microsoft.com/office/drawing/2014/main" id="{5D6FFCD6-FD86-6495-A3F1-60791D6A421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93"/>
            <a:stretch/>
          </p:blipFill>
          <p:spPr bwMode="auto">
            <a:xfrm>
              <a:off x="800610" y="3329469"/>
              <a:ext cx="4462695" cy="5346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771039E-C7FF-E013-D428-0834C7C21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8969" b="90583" l="9057" r="93962">
                          <a14:foregroundMark x1="20755" y1="37220" x2="9057" y2="49776"/>
                          <a14:foregroundMark x1="13585" y1="48430" x2="10566" y2="54709"/>
                          <a14:foregroundMark x1="12453" y1="57399" x2="41887" y2="90583"/>
                          <a14:foregroundMark x1="41887" y1="90583" x2="41887" y2="90583"/>
                          <a14:foregroundMark x1="90189" y1="25112" x2="87925" y2="42152"/>
                          <a14:foregroundMark x1="93585" y1="29148" x2="93962" y2="29596"/>
                          <a14:foregroundMark x1="75094" y1="17489" x2="45660" y2="5201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56843" y="2976187"/>
              <a:ext cx="1508027" cy="1308333"/>
            </a:xfrm>
            <a:prstGeom prst="rect">
              <a:avLst/>
            </a:prstGeom>
          </p:spPr>
        </p:pic>
      </p:grpSp>
      <p:sp>
        <p:nvSpPr>
          <p:cNvPr id="28" name="Rounded Rectangular Callout 12">
            <a:extLst>
              <a:ext uri="{FF2B5EF4-FFF2-40B4-BE49-F238E27FC236}">
                <a16:creationId xmlns:a16="http://schemas.microsoft.com/office/drawing/2014/main" id="{9300F607-CAC9-C239-1E11-C0204BD44170}"/>
              </a:ext>
            </a:extLst>
          </p:cNvPr>
          <p:cNvSpPr/>
          <p:nvPr/>
        </p:nvSpPr>
        <p:spPr>
          <a:xfrm>
            <a:off x="8997724" y="8332557"/>
            <a:ext cx="6493249" cy="1221229"/>
          </a:xfrm>
          <a:prstGeom prst="wedgeRoundRectCallout">
            <a:avLst>
              <a:gd name="adj1" fmla="val 40052"/>
              <a:gd name="adj2" fmla="val -112545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chemeClr val="tx1"/>
                </a:solidFill>
                <a:latin typeface="Amasis MT Pro Black" panose="02040A04050005020304" pitchFamily="18" charset="0"/>
                <a:ea typeface="Barriecito"/>
                <a:cs typeface="Barriecito"/>
                <a:sym typeface="Barriecito"/>
              </a:rPr>
              <a:t>Yes, I do.</a:t>
            </a:r>
          </a:p>
        </p:txBody>
      </p:sp>
    </p:spTree>
    <p:extLst>
      <p:ext uri="{BB962C8B-B14F-4D97-AF65-F5344CB8AC3E}">
        <p14:creationId xmlns:p14="http://schemas.microsoft.com/office/powerpoint/2010/main" val="344085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14" grpId="1" animBg="1"/>
      <p:bldP spid="24" grpId="0" animBg="1"/>
      <p:bldP spid="24" grpId="1" animBg="1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7">
            <a:extLst>
              <a:ext uri="{FF2B5EF4-FFF2-40B4-BE49-F238E27FC236}">
                <a16:creationId xmlns:a16="http://schemas.microsoft.com/office/drawing/2014/main" id="{4E065154-8699-183D-28D4-06BB1C0B881F}"/>
              </a:ext>
            </a:extLst>
          </p:cNvPr>
          <p:cNvSpPr/>
          <p:nvPr/>
        </p:nvSpPr>
        <p:spPr>
          <a:xfrm>
            <a:off x="4267200" y="245312"/>
            <a:ext cx="12039600" cy="2002587"/>
          </a:xfrm>
          <a:prstGeom prst="wedgeRoundRectCallout">
            <a:avLst>
              <a:gd name="adj1" fmla="val -53876"/>
              <a:gd name="adj2" fmla="val 47526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7000" b="1" dirty="0">
                <a:solidFill>
                  <a:srgbClr val="002060"/>
                </a:solidFill>
                <a:latin typeface="Amasis MT Pro Black" panose="02040A04050005020304" pitchFamily="18" charset="0"/>
                <a:ea typeface="Barriecito"/>
                <a:cs typeface="Barriecito"/>
              </a:rPr>
              <a:t>What do you like doing</a:t>
            </a:r>
          </a:p>
          <a:p>
            <a:pPr lvl="0" algn="ctr"/>
            <a:r>
              <a:rPr lang="en-US" sz="7000" b="1" dirty="0">
                <a:solidFill>
                  <a:srgbClr val="002060"/>
                </a:solidFill>
                <a:latin typeface="Amasis MT Pro Black" panose="02040A04050005020304" pitchFamily="18" charset="0"/>
                <a:ea typeface="Barriecito"/>
                <a:cs typeface="Barriecito"/>
              </a:rPr>
              <a:t> in your free time?</a:t>
            </a:r>
          </a:p>
        </p:txBody>
      </p:sp>
      <p:sp>
        <p:nvSpPr>
          <p:cNvPr id="14" name="Rounded Rectangular Callout 12">
            <a:extLst>
              <a:ext uri="{FF2B5EF4-FFF2-40B4-BE49-F238E27FC236}">
                <a16:creationId xmlns:a16="http://schemas.microsoft.com/office/drawing/2014/main" id="{DAF63E92-7B3D-5BAD-F03C-05A81631CDCF}"/>
              </a:ext>
            </a:extLst>
          </p:cNvPr>
          <p:cNvSpPr/>
          <p:nvPr/>
        </p:nvSpPr>
        <p:spPr>
          <a:xfrm>
            <a:off x="6019800" y="8322211"/>
            <a:ext cx="9471173" cy="1221229"/>
          </a:xfrm>
          <a:prstGeom prst="wedgeRoundRectCallout">
            <a:avLst>
              <a:gd name="adj1" fmla="val 40052"/>
              <a:gd name="adj2" fmla="val -11254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chemeClr val="tx1"/>
                </a:solidFill>
                <a:latin typeface="Amasis MT Pro Black" panose="02040A04050005020304" pitchFamily="18" charset="0"/>
                <a:ea typeface="Barriecito"/>
                <a:cs typeface="Barriecito"/>
                <a:sym typeface="Barriecito"/>
              </a:rPr>
              <a:t>I like ……………….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11F85C-5FBD-C9E7-A257-3992E20D35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993" b="87852" l="9668" r="24219">
                        <a14:foregroundMark x1="13184" y1="55106" x2="10059" y2="58275"/>
                        <a14:foregroundMark x1="10059" y1="58275" x2="9668" y2="70599"/>
                        <a14:foregroundMark x1="9668" y1="70599" x2="11426" y2="73415"/>
                        <a14:foregroundMark x1="14258" y1="55106" x2="17676" y2="54930"/>
                        <a14:foregroundMark x1="17676" y1="54930" x2="17871" y2="56866"/>
                        <a14:foregroundMark x1="14258" y1="54754" x2="16016" y2="54401"/>
                        <a14:foregroundMark x1="14551" y1="52993" x2="15527" y2="52993"/>
                        <a14:foregroundMark x1="12012" y1="84331" x2="11328" y2="87852"/>
                        <a14:foregroundMark x1="12305" y1="72007" x2="10156" y2="77465"/>
                        <a14:foregroundMark x1="10156" y1="77465" x2="10645" y2="79049"/>
                        <a14:foregroundMark x1="10645" y1="79225" x2="12891" y2="80458"/>
                        <a14:foregroundMark x1="18457" y1="82746" x2="19727" y2="87324"/>
                        <a14:foregroundMark x1="17480" y1="70951" x2="19336" y2="76408"/>
                        <a14:foregroundMark x1="19336" y1="76408" x2="20996" y2="75880"/>
                      </a14:backgroundRemoval>
                    </a14:imgEffect>
                  </a14:imgLayer>
                </a14:imgProps>
              </a:ext>
            </a:extLst>
          </a:blip>
          <a:srcRect l="9166" t="52197" r="73829" b="12175"/>
          <a:stretch/>
        </p:blipFill>
        <p:spPr>
          <a:xfrm>
            <a:off x="381000" y="-22953"/>
            <a:ext cx="4052335" cy="47098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2267B9-7E1D-B27E-E928-510A0F1238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585" b="88204" l="33887" r="45117">
                        <a14:foregroundMark x1="34082" y1="53789" x2="34082" y2="57218"/>
                        <a14:foregroundMark x1="34082" y1="57218" x2="34961" y2="57570"/>
                        <a14:foregroundMark x1="34868" y1="52299" x2="38873" y2="50752"/>
                        <a14:foregroundMark x1="40311" y1="50872" x2="41856" y2="51491"/>
                        <a14:foregroundMark x1="42429" y1="53594" x2="42773" y2="55634"/>
                        <a14:foregroundMark x1="42725" y1="56412" x2="42480" y2="60387"/>
                        <a14:foregroundMark x1="42773" y1="55634" x2="42733" y2="56282"/>
                        <a14:foregroundMark x1="42480" y1="60387" x2="40820" y2="63732"/>
                        <a14:foregroundMark x1="40820" y1="63732" x2="40918" y2="65317"/>
                        <a14:foregroundMark x1="37012" y1="80458" x2="36745" y2="81719"/>
                        <a14:foregroundMark x1="41211" y1="64613" x2="44824" y2="72535"/>
                        <a14:foregroundMark x1="44824" y1="72535" x2="45117" y2="88204"/>
                        <a14:backgroundMark x1="41992" y1="52641" x2="42480" y2="53521"/>
                        <a14:backgroundMark x1="42090" y1="52817" x2="42090" y2="52641"/>
                        <a14:backgroundMark x1="34082" y1="51761" x2="33691" y2="53521"/>
                        <a14:backgroundMark x1="38965" y1="50528" x2="40234" y2="51056"/>
                        <a14:backgroundMark x1="42090" y1="52641" x2="42090" y2="52465"/>
                        <a14:backgroundMark x1="42285" y1="52465" x2="42188" y2="52289"/>
                        <a14:backgroundMark x1="36816" y1="82042" x2="35156" y2="87676"/>
                        <a14:backgroundMark x1="36719" y1="81690" x2="36523" y2="82218"/>
                      </a14:backgroundRemoval>
                    </a14:imgEffect>
                  </a14:imgLayer>
                </a14:imgProps>
              </a:ext>
            </a:extLst>
          </a:blip>
          <a:srcRect l="33333" t="49285" r="54167" b="12176"/>
          <a:stretch/>
        </p:blipFill>
        <p:spPr>
          <a:xfrm>
            <a:off x="15087600" y="4838700"/>
            <a:ext cx="2895600" cy="495204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5489AC8-CF51-8474-C742-4D92AE16563F}"/>
              </a:ext>
            </a:extLst>
          </p:cNvPr>
          <p:cNvGrpSpPr/>
          <p:nvPr/>
        </p:nvGrpSpPr>
        <p:grpSpPr>
          <a:xfrm>
            <a:off x="6126838" y="2389455"/>
            <a:ext cx="5741772" cy="5791200"/>
            <a:chOff x="6126838" y="2389455"/>
            <a:chExt cx="5741772" cy="57912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A918C6D-8018-1584-F7E9-77FB31550325}"/>
                </a:ext>
              </a:extLst>
            </p:cNvPr>
            <p:cNvSpPr/>
            <p:nvPr/>
          </p:nvSpPr>
          <p:spPr>
            <a:xfrm>
              <a:off x="6126838" y="2389455"/>
              <a:ext cx="5741772" cy="5791200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7" name="Picture 6" descr="Free Inbox Cliparts Secretary, Download Free Inbox Cliparts Secretary png  images, Free ClipArts on Clipart Library">
              <a:extLst>
                <a:ext uri="{FF2B5EF4-FFF2-40B4-BE49-F238E27FC236}">
                  <a16:creationId xmlns:a16="http://schemas.microsoft.com/office/drawing/2014/main" id="{D17CB767-0717-B7F5-42A7-F042422D66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5386" y="2621283"/>
              <a:ext cx="3810000" cy="5327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4C98B53-DD8F-232C-C5C0-F2CF6CAFB36C}"/>
              </a:ext>
            </a:extLst>
          </p:cNvPr>
          <p:cNvGrpSpPr/>
          <p:nvPr/>
        </p:nvGrpSpPr>
        <p:grpSpPr>
          <a:xfrm>
            <a:off x="6113973" y="2389455"/>
            <a:ext cx="5741772" cy="5816458"/>
            <a:chOff x="278028" y="3467100"/>
            <a:chExt cx="5741772" cy="581645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B9AB29D-CF16-A600-6570-BB8DA3EAB6EA}"/>
                </a:ext>
              </a:extLst>
            </p:cNvPr>
            <p:cNvSpPr/>
            <p:nvPr/>
          </p:nvSpPr>
          <p:spPr>
            <a:xfrm>
              <a:off x="278028" y="3467100"/>
              <a:ext cx="5741772" cy="5791200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6" name="Picture 2" descr="Kids Playing Basketball Clipart Transparent Background, Kid Boy Playing  Basketball In Yellow Jersey, Basketball, Playing, Kid PNG Image For Free  Download">
              <a:extLst>
                <a:ext uri="{FF2B5EF4-FFF2-40B4-BE49-F238E27FC236}">
                  <a16:creationId xmlns:a16="http://schemas.microsoft.com/office/drawing/2014/main" id="{035187D4-0829-51F0-2E01-CAD890794E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48" t="3847" r="16667" b="5042"/>
            <a:stretch/>
          </p:blipFill>
          <p:spPr bwMode="auto">
            <a:xfrm>
              <a:off x="1163437" y="3619500"/>
              <a:ext cx="4052335" cy="5664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6A3C3EE-E919-4EA7-F5EF-A17E4CE9713A}"/>
              </a:ext>
            </a:extLst>
          </p:cNvPr>
          <p:cNvGrpSpPr/>
          <p:nvPr/>
        </p:nvGrpSpPr>
        <p:grpSpPr>
          <a:xfrm>
            <a:off x="6145641" y="2400299"/>
            <a:ext cx="5741772" cy="5791200"/>
            <a:chOff x="-351885" y="3314700"/>
            <a:chExt cx="5741772" cy="579120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F5FB3A90-069B-3349-2756-3E72CA22DF2F}"/>
                </a:ext>
              </a:extLst>
            </p:cNvPr>
            <p:cNvSpPr/>
            <p:nvPr/>
          </p:nvSpPr>
          <p:spPr>
            <a:xfrm>
              <a:off x="-351885" y="3314700"/>
              <a:ext cx="5741772" cy="5791200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30" name="Picture 8" descr="Cartoon child play guitar Royalty Free Vector Image">
              <a:extLst>
                <a:ext uri="{FF2B5EF4-FFF2-40B4-BE49-F238E27FC236}">
                  <a16:creationId xmlns:a16="http://schemas.microsoft.com/office/drawing/2014/main" id="{0C164E32-999F-4806-9D4F-35077DF6CFD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778"/>
            <a:stretch/>
          </p:blipFill>
          <p:spPr bwMode="auto">
            <a:xfrm>
              <a:off x="914531" y="3535248"/>
              <a:ext cx="3760112" cy="53501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4531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462449" y="3868401"/>
            <a:ext cx="17032690" cy="2187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b="1" dirty="0">
                <a:solidFill>
                  <a:srgbClr val="4DACC4"/>
                </a:solidFill>
                <a:latin typeface="Railey"/>
              </a:rPr>
              <a:t>02. Listen and number.</a:t>
            </a:r>
          </a:p>
        </p:txBody>
      </p:sp>
    </p:spTree>
    <p:extLst>
      <p:ext uri="{BB962C8B-B14F-4D97-AF65-F5344CB8AC3E}">
        <p14:creationId xmlns:p14="http://schemas.microsoft.com/office/powerpoint/2010/main" val="28954955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B377515-440C-446E-4E96-BC252547AD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75" t="28519" r="54444" b="61111"/>
          <a:stretch/>
        </p:blipFill>
        <p:spPr>
          <a:xfrm>
            <a:off x="381000" y="647700"/>
            <a:ext cx="10287000" cy="1714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45626A-BDF8-E7A2-FE4E-A42C5CDABD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417" y="3848100"/>
            <a:ext cx="17257002" cy="3962399"/>
          </a:xfrm>
          <a:prstGeom prst="rect">
            <a:avLst/>
          </a:prstGeom>
        </p:spPr>
      </p:pic>
      <p:sp>
        <p:nvSpPr>
          <p:cNvPr id="10" name="Google Shape;210;p32">
            <a:extLst>
              <a:ext uri="{FF2B5EF4-FFF2-40B4-BE49-F238E27FC236}">
                <a16:creationId xmlns:a16="http://schemas.microsoft.com/office/drawing/2014/main" id="{A73ECF1B-974E-FFD2-C136-E7402FEBFE93}"/>
              </a:ext>
            </a:extLst>
          </p:cNvPr>
          <p:cNvSpPr txBox="1">
            <a:spLocks/>
          </p:cNvSpPr>
          <p:nvPr/>
        </p:nvSpPr>
        <p:spPr>
          <a:xfrm>
            <a:off x="3547046" y="6617368"/>
            <a:ext cx="990601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Lobster Two"/>
              <a:buNone/>
              <a:defRPr sz="3600" b="0" i="0" u="none" strike="noStrike" cap="none">
                <a:solidFill>
                  <a:schemeClr val="accent4"/>
                </a:solidFill>
                <a:latin typeface="Lobster Two"/>
                <a:ea typeface="Lobster Two"/>
                <a:cs typeface="Lobster Two"/>
                <a:sym typeface="Lobster Tw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000" dirty="0">
                <a:solidFill>
                  <a:srgbClr val="FF0000"/>
                </a:solidFill>
                <a:latin typeface="Amasis MT Pro Black" panose="02040A04050005020304" pitchFamily="18" charset="0"/>
              </a:rPr>
              <a:t>4</a:t>
            </a:r>
          </a:p>
        </p:txBody>
      </p:sp>
      <p:sp>
        <p:nvSpPr>
          <p:cNvPr id="9" name="Google Shape;210;p32">
            <a:extLst>
              <a:ext uri="{FF2B5EF4-FFF2-40B4-BE49-F238E27FC236}">
                <a16:creationId xmlns:a16="http://schemas.microsoft.com/office/drawing/2014/main" id="{1518A227-6CFB-B3E4-D8D3-B8122E3AA4E8}"/>
              </a:ext>
            </a:extLst>
          </p:cNvPr>
          <p:cNvSpPr txBox="1">
            <a:spLocks/>
          </p:cNvSpPr>
          <p:nvPr/>
        </p:nvSpPr>
        <p:spPr>
          <a:xfrm>
            <a:off x="7853275" y="6661484"/>
            <a:ext cx="990601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Lobster Two"/>
              <a:buNone/>
              <a:defRPr sz="3600" b="0" i="0" u="none" strike="noStrike" cap="none">
                <a:solidFill>
                  <a:schemeClr val="accent4"/>
                </a:solidFill>
                <a:latin typeface="Lobster Two"/>
                <a:ea typeface="Lobster Two"/>
                <a:cs typeface="Lobster Two"/>
                <a:sym typeface="Lobster Tw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000" dirty="0">
                <a:solidFill>
                  <a:srgbClr val="FF0000"/>
                </a:solidFill>
                <a:latin typeface="Amasis MT Pro Black" panose="02040A04050005020304" pitchFamily="18" charset="0"/>
              </a:rPr>
              <a:t>3</a:t>
            </a:r>
          </a:p>
        </p:txBody>
      </p:sp>
      <p:sp>
        <p:nvSpPr>
          <p:cNvPr id="8" name="Google Shape;210;p32">
            <a:extLst>
              <a:ext uri="{FF2B5EF4-FFF2-40B4-BE49-F238E27FC236}">
                <a16:creationId xmlns:a16="http://schemas.microsoft.com/office/drawing/2014/main" id="{20E34094-C5BA-3AB9-1643-86D004802DD3}"/>
              </a:ext>
            </a:extLst>
          </p:cNvPr>
          <p:cNvSpPr txBox="1">
            <a:spLocks/>
          </p:cNvSpPr>
          <p:nvPr/>
        </p:nvSpPr>
        <p:spPr>
          <a:xfrm>
            <a:off x="11962322" y="6661484"/>
            <a:ext cx="990601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Lobster Two"/>
              <a:buNone/>
              <a:defRPr sz="3600" b="0" i="0" u="none" strike="noStrike" cap="none">
                <a:solidFill>
                  <a:schemeClr val="accent4"/>
                </a:solidFill>
                <a:latin typeface="Lobster Two"/>
                <a:ea typeface="Lobster Two"/>
                <a:cs typeface="Lobster Two"/>
                <a:sym typeface="Lobster Tw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000" dirty="0">
                <a:solidFill>
                  <a:srgbClr val="FF0000"/>
                </a:solidFill>
                <a:latin typeface="Amasis MT Pro Black" panose="02040A04050005020304" pitchFamily="18" charset="0"/>
              </a:rPr>
              <a:t>2</a:t>
            </a:r>
          </a:p>
        </p:txBody>
      </p:sp>
      <p:sp>
        <p:nvSpPr>
          <p:cNvPr id="7" name="Google Shape;210;p32">
            <a:extLst>
              <a:ext uri="{FF2B5EF4-FFF2-40B4-BE49-F238E27FC236}">
                <a16:creationId xmlns:a16="http://schemas.microsoft.com/office/drawing/2014/main" id="{10BD4135-2339-7D16-27B2-936E14468301}"/>
              </a:ext>
            </a:extLst>
          </p:cNvPr>
          <p:cNvSpPr txBox="1">
            <a:spLocks/>
          </p:cNvSpPr>
          <p:nvPr/>
        </p:nvSpPr>
        <p:spPr>
          <a:xfrm>
            <a:off x="16306800" y="6661484"/>
            <a:ext cx="990601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Lobster Two"/>
              <a:buNone/>
              <a:defRPr sz="3600" b="0" i="0" u="none" strike="noStrike" cap="none">
                <a:solidFill>
                  <a:schemeClr val="accent4"/>
                </a:solidFill>
                <a:latin typeface="Lobster Two"/>
                <a:ea typeface="Lobster Two"/>
                <a:cs typeface="Lobster Two"/>
                <a:sym typeface="Lobster Tw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000" dirty="0">
                <a:solidFill>
                  <a:srgbClr val="FF0000"/>
                </a:solidFill>
                <a:latin typeface="Amasis MT Pro Black" panose="02040A04050005020304" pitchFamily="18" charset="0"/>
              </a:rPr>
              <a:t>1</a:t>
            </a:r>
          </a:p>
        </p:txBody>
      </p:sp>
      <p:pic>
        <p:nvPicPr>
          <p:cNvPr id="2" name="Track 37">
            <a:hlinkClick r:id="" action="ppaction://media"/>
            <a:extLst>
              <a:ext uri="{FF2B5EF4-FFF2-40B4-BE49-F238E27FC236}">
                <a16:creationId xmlns:a16="http://schemas.microsoft.com/office/drawing/2014/main" id="{1566709E-9690-4CF8-A0DF-A16001AF9E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72800" y="12001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41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30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9" grpId="0"/>
      <p:bldP spid="8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75818" y="-154924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-4733009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519790" y="-243018"/>
            <a:ext cx="9654129" cy="4390404"/>
          </a:xfrm>
          <a:custGeom>
            <a:avLst/>
            <a:gdLst/>
            <a:ahLst/>
            <a:cxnLst/>
            <a:rect l="l" t="t" r="r" b="b"/>
            <a:pathLst>
              <a:path w="7381077" h="4227344">
                <a:moveTo>
                  <a:pt x="0" y="0"/>
                </a:moveTo>
                <a:lnTo>
                  <a:pt x="7381078" y="0"/>
                </a:lnTo>
                <a:lnTo>
                  <a:pt x="7381078" y="4227344"/>
                </a:lnTo>
                <a:lnTo>
                  <a:pt x="0" y="42273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498309" y="7109251"/>
            <a:ext cx="4720879" cy="2454857"/>
          </a:xfrm>
          <a:custGeom>
            <a:avLst/>
            <a:gdLst/>
            <a:ahLst/>
            <a:cxnLst/>
            <a:rect l="l" t="t" r="r" b="b"/>
            <a:pathLst>
              <a:path w="4720879" h="2454857">
                <a:moveTo>
                  <a:pt x="0" y="0"/>
                </a:moveTo>
                <a:lnTo>
                  <a:pt x="4720879" y="0"/>
                </a:lnTo>
                <a:lnTo>
                  <a:pt x="4720879" y="2454857"/>
                </a:lnTo>
                <a:lnTo>
                  <a:pt x="0" y="2454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627291" y="7109251"/>
            <a:ext cx="3247830" cy="2289720"/>
          </a:xfrm>
          <a:custGeom>
            <a:avLst/>
            <a:gdLst/>
            <a:ahLst/>
            <a:cxnLst/>
            <a:rect l="l" t="t" r="r" b="b"/>
            <a:pathLst>
              <a:path w="3247830" h="2289720">
                <a:moveTo>
                  <a:pt x="0" y="0"/>
                </a:moveTo>
                <a:lnTo>
                  <a:pt x="3247829" y="0"/>
                </a:lnTo>
                <a:lnTo>
                  <a:pt x="3247829" y="2289720"/>
                </a:lnTo>
                <a:lnTo>
                  <a:pt x="0" y="22897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64138" y="7022354"/>
            <a:ext cx="3244615" cy="2506465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680309" y="5582594"/>
            <a:ext cx="2145759" cy="3946224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5"/>
                </a:lnTo>
                <a:lnTo>
                  <a:pt x="0" y="39462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2363582" y="7240312"/>
            <a:ext cx="2025584" cy="2017988"/>
          </a:xfrm>
          <a:custGeom>
            <a:avLst/>
            <a:gdLst/>
            <a:ahLst/>
            <a:cxnLst/>
            <a:rect l="l" t="t" r="r" b="b"/>
            <a:pathLst>
              <a:path w="2025584" h="2017988">
                <a:moveTo>
                  <a:pt x="0" y="0"/>
                </a:moveTo>
                <a:lnTo>
                  <a:pt x="2025584" y="0"/>
                </a:lnTo>
                <a:lnTo>
                  <a:pt x="2025584" y="2017988"/>
                </a:lnTo>
                <a:lnTo>
                  <a:pt x="0" y="20179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826069" y="7209148"/>
            <a:ext cx="1429497" cy="2319670"/>
          </a:xfrm>
          <a:custGeom>
            <a:avLst/>
            <a:gdLst/>
            <a:ahLst/>
            <a:cxnLst/>
            <a:rect l="l" t="t" r="r" b="b"/>
            <a:pathLst>
              <a:path w="1429497" h="2319670">
                <a:moveTo>
                  <a:pt x="0" y="0"/>
                </a:moveTo>
                <a:lnTo>
                  <a:pt x="1429497" y="0"/>
                </a:lnTo>
                <a:lnTo>
                  <a:pt x="1429497" y="2319671"/>
                </a:lnTo>
                <a:lnTo>
                  <a:pt x="0" y="231967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3081029" y="2710366"/>
            <a:ext cx="12661631" cy="42518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dirty="0">
                <a:solidFill>
                  <a:srgbClr val="4DACC4"/>
                </a:solidFill>
                <a:latin typeface="Railey"/>
              </a:rPr>
              <a:t>Our free-time activities</a:t>
            </a:r>
          </a:p>
        </p:txBody>
      </p:sp>
      <p:sp>
        <p:nvSpPr>
          <p:cNvPr id="13" name="Freeform 13"/>
          <p:cNvSpPr/>
          <p:nvPr/>
        </p:nvSpPr>
        <p:spPr>
          <a:xfrm rot="2099990">
            <a:off x="12929699" y="227056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503479">
            <a:off x="13068123" y="409135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1965373">
            <a:off x="3333046" y="314524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2842188">
            <a:off x="4496184" y="233634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683588">
            <a:off x="13758914" y="259060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871761">
            <a:off x="13832270" y="435513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2099990">
            <a:off x="4323696" y="416250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-1503479">
            <a:off x="5390865" y="116891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099990">
            <a:off x="15012264" y="306801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1503479">
            <a:off x="14137521" y="112145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855390">
            <a:off x="3243125" y="119263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2629513" y="409135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765933B-281B-F69F-26A6-607287EAA5C6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31310" y="-14157"/>
            <a:ext cx="3244615" cy="334842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87B245D-417A-F492-673E-3B091ED0646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11583"/>
            <a:ext cx="1648835" cy="83888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E654911-D258-3BE2-8AD4-EAA0D03EBECD}"/>
              </a:ext>
            </a:extLst>
          </p:cNvPr>
          <p:cNvSpPr txBox="1"/>
          <p:nvPr/>
        </p:nvSpPr>
        <p:spPr>
          <a:xfrm>
            <a:off x="693691" y="758181"/>
            <a:ext cx="185164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chemeClr val="accent5"/>
                </a:solidFill>
                <a:latin typeface="Sport Day" pitchFamily="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595370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-338633" y="3769153"/>
            <a:ext cx="18973800" cy="2187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b="1" dirty="0">
                <a:solidFill>
                  <a:srgbClr val="4DACC4"/>
                </a:solidFill>
                <a:latin typeface="Railey"/>
              </a:rPr>
              <a:t>03. </a:t>
            </a:r>
            <a:r>
              <a:rPr lang="en-US" sz="13000" b="1" dirty="0">
                <a:solidFill>
                  <a:srgbClr val="4DACC4"/>
                </a:solidFill>
                <a:latin typeface="Railey"/>
              </a:rPr>
              <a:t>Read and complete. </a:t>
            </a:r>
          </a:p>
        </p:txBody>
      </p:sp>
    </p:spTree>
    <p:extLst>
      <p:ext uri="{BB962C8B-B14F-4D97-AF65-F5344CB8AC3E}">
        <p14:creationId xmlns:p14="http://schemas.microsoft.com/office/powerpoint/2010/main" val="26186354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52D87D2-E1E7-021A-AFA5-428AF226E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298127"/>
            <a:ext cx="13616250" cy="86224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DE970C-631E-F151-E3BC-F4674B444F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889" t="17893" r="54444" b="75925"/>
          <a:stretch/>
        </p:blipFill>
        <p:spPr>
          <a:xfrm>
            <a:off x="381000" y="0"/>
            <a:ext cx="7696200" cy="1189227"/>
          </a:xfrm>
          <a:prstGeom prst="rect">
            <a:avLst/>
          </a:prstGeom>
        </p:spPr>
      </p:pic>
      <p:sp>
        <p:nvSpPr>
          <p:cNvPr id="13" name="Google Shape;210;p32">
            <a:extLst>
              <a:ext uri="{FF2B5EF4-FFF2-40B4-BE49-F238E27FC236}">
                <a16:creationId xmlns:a16="http://schemas.microsoft.com/office/drawing/2014/main" id="{6D03A46C-699E-5F78-9A0A-3346D7FAB251}"/>
              </a:ext>
            </a:extLst>
          </p:cNvPr>
          <p:cNvSpPr txBox="1">
            <a:spLocks/>
          </p:cNvSpPr>
          <p:nvPr/>
        </p:nvSpPr>
        <p:spPr>
          <a:xfrm>
            <a:off x="2971800" y="4207814"/>
            <a:ext cx="39624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Lobster Two"/>
              <a:buNone/>
              <a:defRPr sz="3600" b="0" i="0" u="none" strike="noStrike" cap="none">
                <a:solidFill>
                  <a:schemeClr val="accent4"/>
                </a:solidFill>
                <a:latin typeface="Lobster Two"/>
                <a:ea typeface="Lobster Two"/>
                <a:cs typeface="Lobster Two"/>
                <a:sym typeface="Lobster Tw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500" dirty="0">
                <a:solidFill>
                  <a:srgbClr val="FF0000"/>
                </a:solidFill>
                <a:latin typeface="Amasis MT Pro Black" panose="02040A04050005020304" pitchFamily="18" charset="0"/>
              </a:rPr>
              <a:t>going for a walk</a:t>
            </a:r>
          </a:p>
        </p:txBody>
      </p:sp>
      <p:sp>
        <p:nvSpPr>
          <p:cNvPr id="14" name="Google Shape;210;p32">
            <a:extLst>
              <a:ext uri="{FF2B5EF4-FFF2-40B4-BE49-F238E27FC236}">
                <a16:creationId xmlns:a16="http://schemas.microsoft.com/office/drawing/2014/main" id="{9934CB38-8A3F-E28D-82EE-F88A0D50F4EC}"/>
              </a:ext>
            </a:extLst>
          </p:cNvPr>
          <p:cNvSpPr txBox="1">
            <a:spLocks/>
          </p:cNvSpPr>
          <p:nvPr/>
        </p:nvSpPr>
        <p:spPr>
          <a:xfrm>
            <a:off x="9524999" y="4322525"/>
            <a:ext cx="2734295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Lobster Two"/>
              <a:buNone/>
              <a:defRPr sz="3600" b="0" i="0" u="none" strike="noStrike" cap="none">
                <a:solidFill>
                  <a:schemeClr val="accent4"/>
                </a:solidFill>
                <a:latin typeface="Lobster Two"/>
                <a:ea typeface="Lobster Two"/>
                <a:cs typeface="Lobster Two"/>
                <a:sym typeface="Lobster Tw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500" dirty="0">
                <a:solidFill>
                  <a:srgbClr val="FF0000"/>
                </a:solidFill>
                <a:latin typeface="Amasis MT Pro Black" panose="02040A04050005020304" pitchFamily="18" charset="0"/>
              </a:rPr>
              <a:t>surfing</a:t>
            </a:r>
          </a:p>
        </p:txBody>
      </p:sp>
      <p:sp>
        <p:nvSpPr>
          <p:cNvPr id="15" name="Google Shape;210;p32">
            <a:extLst>
              <a:ext uri="{FF2B5EF4-FFF2-40B4-BE49-F238E27FC236}">
                <a16:creationId xmlns:a16="http://schemas.microsoft.com/office/drawing/2014/main" id="{A643A1E6-83F3-BED7-1561-FE6A0D7C6BB5}"/>
              </a:ext>
            </a:extLst>
          </p:cNvPr>
          <p:cNvSpPr txBox="1">
            <a:spLocks/>
          </p:cNvSpPr>
          <p:nvPr/>
        </p:nvSpPr>
        <p:spPr>
          <a:xfrm>
            <a:off x="1101497" y="7910866"/>
            <a:ext cx="39624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Lobster Two"/>
              <a:buNone/>
              <a:defRPr sz="3600" b="0" i="0" u="none" strike="noStrike" cap="none">
                <a:solidFill>
                  <a:schemeClr val="accent4"/>
                </a:solidFill>
                <a:latin typeface="Lobster Two"/>
                <a:ea typeface="Lobster Two"/>
                <a:cs typeface="Lobster Two"/>
                <a:sym typeface="Lobster Tw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500" dirty="0">
                <a:solidFill>
                  <a:srgbClr val="FF0000"/>
                </a:solidFill>
                <a:latin typeface="Amasis MT Pro Black" panose="02040A04050005020304" pitchFamily="18" charset="0"/>
              </a:rPr>
              <a:t>the violin</a:t>
            </a:r>
          </a:p>
        </p:txBody>
      </p:sp>
      <p:sp>
        <p:nvSpPr>
          <p:cNvPr id="16" name="Google Shape;210;p32">
            <a:extLst>
              <a:ext uri="{FF2B5EF4-FFF2-40B4-BE49-F238E27FC236}">
                <a16:creationId xmlns:a16="http://schemas.microsoft.com/office/drawing/2014/main" id="{9F449DF0-264B-5FED-0643-AD71613DF5AB}"/>
              </a:ext>
            </a:extLst>
          </p:cNvPr>
          <p:cNvSpPr txBox="1">
            <a:spLocks/>
          </p:cNvSpPr>
          <p:nvPr/>
        </p:nvSpPr>
        <p:spPr>
          <a:xfrm>
            <a:off x="4437413" y="8386216"/>
            <a:ext cx="2555174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Lobster Two"/>
              <a:buNone/>
              <a:defRPr sz="3600" b="0" i="0" u="none" strike="noStrike" cap="none">
                <a:solidFill>
                  <a:schemeClr val="accent4"/>
                </a:solidFill>
                <a:latin typeface="Lobster Two"/>
                <a:ea typeface="Lobster Two"/>
                <a:cs typeface="Lobster Two"/>
                <a:sym typeface="Lobster Tw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500" dirty="0">
                <a:solidFill>
                  <a:srgbClr val="FF0000"/>
                </a:solidFill>
                <a:latin typeface="Amasis MT Pro Black" panose="02040A04050005020304" pitchFamily="18" charset="0"/>
              </a:rPr>
              <a:t>playing</a:t>
            </a:r>
          </a:p>
        </p:txBody>
      </p:sp>
      <p:sp>
        <p:nvSpPr>
          <p:cNvPr id="17" name="Google Shape;210;p32">
            <a:extLst>
              <a:ext uri="{FF2B5EF4-FFF2-40B4-BE49-F238E27FC236}">
                <a16:creationId xmlns:a16="http://schemas.microsoft.com/office/drawing/2014/main" id="{6102265F-8F73-0119-38E7-30D77415DF38}"/>
              </a:ext>
            </a:extLst>
          </p:cNvPr>
          <p:cNvSpPr txBox="1">
            <a:spLocks/>
          </p:cNvSpPr>
          <p:nvPr/>
        </p:nvSpPr>
        <p:spPr>
          <a:xfrm>
            <a:off x="8225147" y="7387545"/>
            <a:ext cx="2667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Lobster Two"/>
              <a:buNone/>
              <a:defRPr sz="3600" b="0" i="0" u="none" strike="noStrike" cap="none">
                <a:solidFill>
                  <a:schemeClr val="accent4"/>
                </a:solidFill>
                <a:latin typeface="Lobster Two"/>
                <a:ea typeface="Lobster Two"/>
                <a:cs typeface="Lobster Two"/>
                <a:sym typeface="Lobster Tw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500" dirty="0">
                <a:solidFill>
                  <a:srgbClr val="FF0000"/>
                </a:solidFill>
                <a:latin typeface="Amasis MT Pro Black" panose="02040A04050005020304" pitchFamily="18" charset="0"/>
              </a:rPr>
              <a:t>What</a:t>
            </a:r>
          </a:p>
        </p:txBody>
      </p:sp>
      <p:sp>
        <p:nvSpPr>
          <p:cNvPr id="18" name="Google Shape;210;p32">
            <a:extLst>
              <a:ext uri="{FF2B5EF4-FFF2-40B4-BE49-F238E27FC236}">
                <a16:creationId xmlns:a16="http://schemas.microsoft.com/office/drawing/2014/main" id="{B2F06E56-A25D-D7F5-4105-6B9D6BC9F4A6}"/>
              </a:ext>
            </a:extLst>
          </p:cNvPr>
          <p:cNvSpPr txBox="1">
            <a:spLocks/>
          </p:cNvSpPr>
          <p:nvPr/>
        </p:nvSpPr>
        <p:spPr>
          <a:xfrm>
            <a:off x="8077200" y="8988873"/>
            <a:ext cx="2734294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Lobster Two"/>
              <a:buNone/>
              <a:defRPr sz="3600" b="0" i="0" u="none" strike="noStrike" cap="none">
                <a:solidFill>
                  <a:schemeClr val="accent4"/>
                </a:solidFill>
                <a:latin typeface="Lobster Two"/>
                <a:ea typeface="Lobster Two"/>
                <a:cs typeface="Lobster Two"/>
                <a:sym typeface="Lobster Tw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500" dirty="0">
                <a:solidFill>
                  <a:srgbClr val="FF0000"/>
                </a:solidFill>
                <a:latin typeface="Amasis MT Pro Black" panose="02040A04050005020304" pitchFamily="18" charset="0"/>
              </a:rPr>
              <a:t>guitar</a:t>
            </a:r>
          </a:p>
        </p:txBody>
      </p:sp>
    </p:spTree>
    <p:extLst>
      <p:ext uri="{BB962C8B-B14F-4D97-AF65-F5344CB8AC3E}">
        <p14:creationId xmlns:p14="http://schemas.microsoft.com/office/powerpoint/2010/main" val="398730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2166985" y="3686167"/>
            <a:ext cx="12661631" cy="2187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b="1" dirty="0">
                <a:solidFill>
                  <a:srgbClr val="4DACC4"/>
                </a:solidFill>
                <a:latin typeface="Railey"/>
              </a:rPr>
              <a:t>04. Let’s play.</a:t>
            </a:r>
          </a:p>
        </p:txBody>
      </p:sp>
    </p:spTree>
    <p:extLst>
      <p:ext uri="{BB962C8B-B14F-4D97-AF65-F5344CB8AC3E}">
        <p14:creationId xmlns:p14="http://schemas.microsoft.com/office/powerpoint/2010/main" val="2051678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C7DC84-7945-7BC1-F9EA-E59E26D21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349549"/>
            <a:ext cx="14086289" cy="860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6831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2290916" y="3680727"/>
            <a:ext cx="13810639" cy="2187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b="1" dirty="0">
                <a:solidFill>
                  <a:srgbClr val="4DACC4"/>
                </a:solidFill>
                <a:latin typeface="Railey"/>
              </a:rPr>
              <a:t>Share with friends.</a:t>
            </a:r>
          </a:p>
        </p:txBody>
      </p:sp>
    </p:spTree>
    <p:extLst>
      <p:ext uri="{BB962C8B-B14F-4D97-AF65-F5344CB8AC3E}">
        <p14:creationId xmlns:p14="http://schemas.microsoft.com/office/powerpoint/2010/main" val="866210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2166985" y="3686167"/>
            <a:ext cx="12661631" cy="2187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b="1" dirty="0">
                <a:solidFill>
                  <a:srgbClr val="4DACC4"/>
                </a:solidFill>
                <a:latin typeface="Railey"/>
              </a:rPr>
              <a:t>01. Review</a:t>
            </a:r>
          </a:p>
        </p:txBody>
      </p:sp>
    </p:spTree>
    <p:extLst>
      <p:ext uri="{BB962C8B-B14F-4D97-AF65-F5344CB8AC3E}">
        <p14:creationId xmlns:p14="http://schemas.microsoft.com/office/powerpoint/2010/main" val="670059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2" name="WordArt 5">
            <a:extLst>
              <a:ext uri="{FF2B5EF4-FFF2-40B4-BE49-F238E27FC236}">
                <a16:creationId xmlns:a16="http://schemas.microsoft.com/office/drawing/2014/main" id="{71AB413E-666B-D191-2BBB-1E18244EEA8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995867" y="785514"/>
            <a:ext cx="6006068" cy="29895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Ravie" panose="04040805050809020602" pitchFamily="82" charset="0"/>
                <a:cs typeface="+mn-cs"/>
              </a:rPr>
              <a:t>Can you</a:t>
            </a:r>
          </a:p>
        </p:txBody>
      </p:sp>
      <p:pic>
        <p:nvPicPr>
          <p:cNvPr id="3" name="Picture 8" descr="G">
            <a:extLst>
              <a:ext uri="{FF2B5EF4-FFF2-40B4-BE49-F238E27FC236}">
                <a16:creationId xmlns:a16="http://schemas.microsoft.com/office/drawing/2014/main" id="{5C7D06C5-3912-3006-7608-D320219540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718" y="3903767"/>
            <a:ext cx="4118159" cy="364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E">
            <a:extLst>
              <a:ext uri="{FF2B5EF4-FFF2-40B4-BE49-F238E27FC236}">
                <a16:creationId xmlns:a16="http://schemas.microsoft.com/office/drawing/2014/main" id="{89CFD6BD-9452-4B75-139B-1F72C4FE24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0161" y="3809044"/>
            <a:ext cx="3067664" cy="322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S">
            <a:extLst>
              <a:ext uri="{FF2B5EF4-FFF2-40B4-BE49-F238E27FC236}">
                <a16:creationId xmlns:a16="http://schemas.microsoft.com/office/drawing/2014/main" id="{D3FC13B3-BBA2-A0F4-3A53-63821544C6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2359" y="3809044"/>
            <a:ext cx="2417867" cy="3548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1" descr="S">
            <a:extLst>
              <a:ext uri="{FF2B5EF4-FFF2-40B4-BE49-F238E27FC236}">
                <a16:creationId xmlns:a16="http://schemas.microsoft.com/office/drawing/2014/main" id="{CE1F6C9B-91E7-50C7-3D2B-6B73DB811D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4760" y="3819176"/>
            <a:ext cx="2628979" cy="3611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1" descr="animated gif">
            <a:extLst>
              <a:ext uri="{FF2B5EF4-FFF2-40B4-BE49-F238E27FC236}">
                <a16:creationId xmlns:a16="http://schemas.microsoft.com/office/drawing/2014/main" id="{8EB601D8-7F41-6B6D-A69F-6741748233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710" y="4020921"/>
            <a:ext cx="3067664" cy="3046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87317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">
            <a:extLst>
              <a:ext uri="{FF2B5EF4-FFF2-40B4-BE49-F238E27FC236}">
                <a16:creationId xmlns:a16="http://schemas.microsoft.com/office/drawing/2014/main" id="{C4DA300D-D7E6-7D3E-1069-5E37E87886D2}"/>
              </a:ext>
            </a:extLst>
          </p:cNvPr>
          <p:cNvSpPr/>
          <p:nvPr/>
        </p:nvSpPr>
        <p:spPr>
          <a:xfrm>
            <a:off x="3429000" y="1333500"/>
            <a:ext cx="12649200" cy="6607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lnSpc>
                <a:spcPct val="200000"/>
              </a:lnSpc>
              <a:buClrTx/>
            </a:pPr>
            <a:r>
              <a:rPr lang="en-US" altLang="zh-CN" sz="5500" kern="1200" dirty="0">
                <a:solidFill>
                  <a:srgbClr val="002060"/>
                </a:solidFill>
                <a:latin typeface="Amasis MT Pro Black" panose="02040A04050005020304" pitchFamily="18" charset="0"/>
                <a:ea typeface="字魂112号-阿开童漫体" panose="00000500000000000000" pitchFamily="2" charset="-122"/>
              </a:rPr>
              <a:t>Look and guess what word is it.</a:t>
            </a:r>
          </a:p>
          <a:p>
            <a:pPr defTabSz="457200">
              <a:lnSpc>
                <a:spcPct val="200000"/>
              </a:lnSpc>
              <a:buClrTx/>
              <a:buFontTx/>
              <a:buNone/>
            </a:pPr>
            <a:r>
              <a:rPr lang="en-US" altLang="zh-CN" sz="5500" kern="1200" dirty="0">
                <a:solidFill>
                  <a:srgbClr val="002060"/>
                </a:solidFill>
                <a:latin typeface="Amasis MT Pro Black" panose="02040A04050005020304" pitchFamily="18" charset="0"/>
                <a:ea typeface="字魂112号-阿开童漫体" panose="00000500000000000000" pitchFamily="2" charset="-122"/>
                <a:sym typeface="Wingdings" panose="05000000000000000000" pitchFamily="2" charset="2"/>
              </a:rPr>
              <a:t></a:t>
            </a:r>
            <a:r>
              <a:rPr lang="en-US" altLang="zh-CN" sz="5500" b="1" kern="1200" dirty="0">
                <a:solidFill>
                  <a:srgbClr val="002060"/>
                </a:solidFill>
                <a:latin typeface="Amasis MT Pro Black" panose="02040A04050005020304" pitchFamily="18" charset="0"/>
                <a:ea typeface="字魂112号-阿开童漫体" panose="00000500000000000000" pitchFamily="2" charset="-122"/>
              </a:rPr>
              <a:t>1-open picture: 	3 points</a:t>
            </a:r>
          </a:p>
          <a:p>
            <a:pPr defTabSz="457200">
              <a:lnSpc>
                <a:spcPct val="200000"/>
              </a:lnSpc>
              <a:buClrTx/>
              <a:buFontTx/>
              <a:buNone/>
            </a:pPr>
            <a:r>
              <a:rPr lang="en-US" altLang="zh-CN" sz="5500" kern="1200" dirty="0">
                <a:solidFill>
                  <a:srgbClr val="002060"/>
                </a:solidFill>
                <a:latin typeface="Amasis MT Pro Black" panose="02040A04050005020304" pitchFamily="18" charset="0"/>
                <a:ea typeface="字魂112号-阿开童漫体" panose="00000500000000000000" pitchFamily="2" charset="-122"/>
                <a:sym typeface="Wingdings" panose="05000000000000000000" pitchFamily="2" charset="2"/>
              </a:rPr>
              <a:t></a:t>
            </a:r>
            <a:r>
              <a:rPr lang="en-US" altLang="zh-CN" sz="5500" b="1" kern="1200" dirty="0">
                <a:solidFill>
                  <a:srgbClr val="002060"/>
                </a:solidFill>
                <a:latin typeface="Amasis MT Pro Black" panose="02040A04050005020304" pitchFamily="18" charset="0"/>
                <a:ea typeface="字魂112号-阿开童漫体" panose="00000500000000000000" pitchFamily="2" charset="-122"/>
              </a:rPr>
              <a:t>2-open pictures: 2 points</a:t>
            </a:r>
            <a:endParaRPr lang="zh-CN" altLang="en-US" sz="5500" b="1" kern="1200" dirty="0">
              <a:solidFill>
                <a:srgbClr val="002060"/>
              </a:solidFill>
              <a:latin typeface="Amasis MT Pro Black" panose="02040A04050005020304" pitchFamily="18" charset="0"/>
              <a:ea typeface="字魂112号-阿开童漫体" panose="00000500000000000000" pitchFamily="2" charset="-122"/>
            </a:endParaRPr>
          </a:p>
          <a:p>
            <a:pPr defTabSz="457200">
              <a:lnSpc>
                <a:spcPct val="200000"/>
              </a:lnSpc>
              <a:buClrTx/>
              <a:buFontTx/>
              <a:buNone/>
            </a:pPr>
            <a:r>
              <a:rPr lang="en-US" altLang="zh-CN" sz="5500" kern="1200" dirty="0">
                <a:solidFill>
                  <a:srgbClr val="002060"/>
                </a:solidFill>
                <a:latin typeface="Amasis MT Pro Black" panose="02040A04050005020304" pitchFamily="18" charset="0"/>
                <a:ea typeface="字魂112号-阿开童漫体" panose="00000500000000000000" pitchFamily="2" charset="-122"/>
                <a:sym typeface="Wingdings" panose="05000000000000000000" pitchFamily="2" charset="2"/>
              </a:rPr>
              <a:t></a:t>
            </a:r>
            <a:r>
              <a:rPr lang="en-US" altLang="zh-CN" sz="5500" b="1" dirty="0">
                <a:solidFill>
                  <a:srgbClr val="002060"/>
                </a:solidFill>
                <a:latin typeface="Amasis MT Pro Black" panose="02040A04050005020304" pitchFamily="18" charset="0"/>
                <a:ea typeface="字魂112号-阿开童漫体" panose="00000500000000000000" pitchFamily="2" charset="-122"/>
                <a:sym typeface="Wingdings" panose="05000000000000000000" pitchFamily="2" charset="2"/>
              </a:rPr>
              <a:t>P</a:t>
            </a:r>
            <a:r>
              <a:rPr lang="en-US" altLang="zh-CN" sz="5500" b="1" kern="1200" dirty="0">
                <a:solidFill>
                  <a:srgbClr val="002060"/>
                </a:solidFill>
                <a:latin typeface="Amasis MT Pro Black" panose="02040A04050005020304" pitchFamily="18" charset="0"/>
                <a:ea typeface="字魂112号-阿开童漫体" panose="00000500000000000000" pitchFamily="2" charset="-122"/>
              </a:rPr>
              <a:t>icture left:	          1 point</a:t>
            </a:r>
            <a:endParaRPr lang="zh-CN" altLang="en-US" sz="5500" b="1" kern="1200" dirty="0">
              <a:solidFill>
                <a:srgbClr val="002060"/>
              </a:solidFill>
              <a:latin typeface="Amasis MT Pro Black" panose="02040A04050005020304" pitchFamily="18" charset="0"/>
              <a:ea typeface="字魂112号-阿开童漫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2712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91BED5-F2A6-768C-5EE0-A4887B53C2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5" t="5618" r="10476" b="4494"/>
          <a:stretch/>
        </p:blipFill>
        <p:spPr>
          <a:xfrm>
            <a:off x="7620000" y="1144742"/>
            <a:ext cx="6934200" cy="6407426"/>
          </a:xfrm>
          <a:prstGeom prst="rect">
            <a:avLst/>
          </a:prstGeom>
        </p:spPr>
      </p:pic>
      <p:pic>
        <p:nvPicPr>
          <p:cNvPr id="4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534DED25-C772-DB96-CA25-B4571D460A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687800" y="8877300"/>
            <a:ext cx="1289714" cy="725464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4FBD2C7-B134-C365-B0B2-595B52436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1078" y="8953682"/>
            <a:ext cx="6172200" cy="572700"/>
          </a:xfrm>
        </p:spPr>
        <p:txBody>
          <a:bodyPr>
            <a:noAutofit/>
          </a:bodyPr>
          <a:lstStyle/>
          <a:p>
            <a:pPr algn="ctr"/>
            <a:r>
              <a:rPr lang="en-US" sz="13000" dirty="0">
                <a:solidFill>
                  <a:srgbClr val="002060"/>
                </a:solidFill>
                <a:latin typeface="Amasis MT Pro Black" panose="02040A04050005020304" pitchFamily="18" charset="0"/>
              </a:rPr>
              <a:t>swim</a:t>
            </a:r>
          </a:p>
        </p:txBody>
      </p:sp>
      <p:pic>
        <p:nvPicPr>
          <p:cNvPr id="4100" name="Picture 4" descr="Sun Cream PNG Transparent Images Free Download | Vector Files | Pngtree">
            <a:extLst>
              <a:ext uri="{FF2B5EF4-FFF2-40B4-BE49-F238E27FC236}">
                <a16:creationId xmlns:a16="http://schemas.microsoft.com/office/drawing/2014/main" id="{F156286A-8537-4D5F-719F-3AF17AFF68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02" t="3333" r="16667"/>
          <a:stretch/>
        </p:blipFill>
        <p:spPr bwMode="auto">
          <a:xfrm rot="1078730">
            <a:off x="5070971" y="3000077"/>
            <a:ext cx="1839591" cy="352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ute Little Kid Girl Swim Under Water On Summer Holiday Stock Illustration  - Download Image Now - iStock">
            <a:extLst>
              <a:ext uri="{FF2B5EF4-FFF2-40B4-BE49-F238E27FC236}">
                <a16:creationId xmlns:a16="http://schemas.microsoft.com/office/drawing/2014/main" id="{0438CA54-834F-5862-7C4B-DF91B6BE64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7" t="14543" r="8169" b="12327"/>
          <a:stretch/>
        </p:blipFill>
        <p:spPr bwMode="auto">
          <a:xfrm>
            <a:off x="838200" y="157454"/>
            <a:ext cx="16002002" cy="838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3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1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100,000 Computer clipart Vector Images | Depositphotos">
            <a:extLst>
              <a:ext uri="{FF2B5EF4-FFF2-40B4-BE49-F238E27FC236}">
                <a16:creationId xmlns:a16="http://schemas.microsoft.com/office/drawing/2014/main" id="{BD69D240-4DBE-C5E9-30B3-5D11C6AA30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" name="AutoShape 4" descr="100,000 Computer clipart Vector Images | Depositphotos">
            <a:extLst>
              <a:ext uri="{FF2B5EF4-FFF2-40B4-BE49-F238E27FC236}">
                <a16:creationId xmlns:a16="http://schemas.microsoft.com/office/drawing/2014/main" id="{CB1AC351-3D4B-9977-AC7C-06741D8D51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44000" y="51435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060928-80CC-6FBD-2C3E-57C842B3B4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33" r="22000"/>
          <a:stretch/>
        </p:blipFill>
        <p:spPr>
          <a:xfrm rot="21099581">
            <a:off x="3983257" y="798951"/>
            <a:ext cx="6919543" cy="72747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81A208-CFC0-C038-407C-AF3FC445FEC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62" b="12963"/>
          <a:stretch/>
        </p:blipFill>
        <p:spPr>
          <a:xfrm rot="1050878">
            <a:off x="11756526" y="6154203"/>
            <a:ext cx="838142" cy="1286284"/>
          </a:xfrm>
          <a:prstGeom prst="rect">
            <a:avLst/>
          </a:prstGeom>
        </p:spPr>
      </p:pic>
      <p:pic>
        <p:nvPicPr>
          <p:cNvPr id="9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983AA74F-0D1C-9F08-3259-85186BE75B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687800" y="8877300"/>
            <a:ext cx="1289714" cy="725464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pic>
        <p:nvPicPr>
          <p:cNvPr id="2054" name="Picture 6" descr="Free Inbox Cliparts Secretary, Download Free Inbox Cliparts Secretary png  images, Free ClipArts on Clipart Library">
            <a:extLst>
              <a:ext uri="{FF2B5EF4-FFF2-40B4-BE49-F238E27FC236}">
                <a16:creationId xmlns:a16="http://schemas.microsoft.com/office/drawing/2014/main" id="{82FECB0E-31EA-9EC6-62B4-BFB9895E1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65237"/>
            <a:ext cx="6239625" cy="872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4">
            <a:extLst>
              <a:ext uri="{FF2B5EF4-FFF2-40B4-BE49-F238E27FC236}">
                <a16:creationId xmlns:a16="http://schemas.microsoft.com/office/drawing/2014/main" id="{9D1705E2-B4F2-9AF3-F9AD-ABC5A211B4AC}"/>
              </a:ext>
            </a:extLst>
          </p:cNvPr>
          <p:cNvSpPr txBox="1">
            <a:spLocks/>
          </p:cNvSpPr>
          <p:nvPr/>
        </p:nvSpPr>
        <p:spPr>
          <a:xfrm>
            <a:off x="2971800" y="8519802"/>
            <a:ext cx="11125200" cy="5727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dirty="0">
                <a:solidFill>
                  <a:srgbClr val="002060"/>
                </a:solidFill>
                <a:latin typeface="Amasis MT Pro Black" panose="02040A04050005020304" pitchFamily="18" charset="0"/>
              </a:rPr>
              <a:t>surf the Internet</a:t>
            </a:r>
          </a:p>
        </p:txBody>
      </p:sp>
    </p:spTree>
    <p:extLst>
      <p:ext uri="{BB962C8B-B14F-4D97-AF65-F5344CB8AC3E}">
        <p14:creationId xmlns:p14="http://schemas.microsoft.com/office/powerpoint/2010/main" val="167414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37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"/>
                            </p:stCondLst>
                            <p:childTnLst>
                              <p:par>
                                <p:cTn id="20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534DED25-C772-DB96-CA25-B4571D460A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87800" y="8877300"/>
            <a:ext cx="1289714" cy="725464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4FBD2C7-B134-C365-B0B2-595B52436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00" y="8208817"/>
            <a:ext cx="9525000" cy="572700"/>
          </a:xfrm>
        </p:spPr>
        <p:txBody>
          <a:bodyPr>
            <a:noAutofit/>
          </a:bodyPr>
          <a:lstStyle/>
          <a:p>
            <a:pPr algn="ctr"/>
            <a:r>
              <a:rPr lang="en-US" sz="13000" dirty="0">
                <a:solidFill>
                  <a:srgbClr val="002060"/>
                </a:solidFill>
                <a:latin typeface="Amasis MT Pro Black" panose="02040A04050005020304" pitchFamily="18" charset="0"/>
              </a:rPr>
              <a:t>ride a bike</a:t>
            </a:r>
          </a:p>
        </p:txBody>
      </p:sp>
      <p:pic>
        <p:nvPicPr>
          <p:cNvPr id="3074" name="Picture 2" descr="Bicycle helmet on a white background Royalty Free Vector">
            <a:extLst>
              <a:ext uri="{FF2B5EF4-FFF2-40B4-BE49-F238E27FC236}">
                <a16:creationId xmlns:a16="http://schemas.microsoft.com/office/drawing/2014/main" id="{B8740AFC-113D-AD2D-6004-CBFB66C20C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0" t="9259" r="11600" b="16667"/>
          <a:stretch/>
        </p:blipFill>
        <p:spPr bwMode="auto">
          <a:xfrm rot="20966143">
            <a:off x="4681113" y="3719725"/>
            <a:ext cx="2129693" cy="2218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53AD4E63-9386-0FC5-7D87-B0E02552A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213" y="1562100"/>
            <a:ext cx="7975281" cy="617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Bicycles Clipart | Free download on ClipArtMag">
            <a:extLst>
              <a:ext uri="{FF2B5EF4-FFF2-40B4-BE49-F238E27FC236}">
                <a16:creationId xmlns:a16="http://schemas.microsoft.com/office/drawing/2014/main" id="{5D022A3B-A1BE-CF84-29DE-8268B6498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" t="3369" r="2154" b="2286"/>
          <a:stretch/>
        </p:blipFill>
        <p:spPr bwMode="auto">
          <a:xfrm>
            <a:off x="4800600" y="1104900"/>
            <a:ext cx="9762152" cy="617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61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3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534DED25-C772-DB96-CA25-B4571D460A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87800" y="8877300"/>
            <a:ext cx="1289714" cy="725464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pic>
        <p:nvPicPr>
          <p:cNvPr id="4098" name="Picture 2" descr="Water Pot Clipart, Transparent PNG Clipart Images Free Download - ClipartMax">
            <a:extLst>
              <a:ext uri="{FF2B5EF4-FFF2-40B4-BE49-F238E27FC236}">
                <a16:creationId xmlns:a16="http://schemas.microsoft.com/office/drawing/2014/main" id="{765307B9-9B00-311C-2A10-05B9C8913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733800"/>
            <a:ext cx="3424372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ree Flower Grass Cliparts, Download Free Flower Grass Cliparts png images,  Free ClipArts on Clipart Library">
            <a:extLst>
              <a:ext uri="{FF2B5EF4-FFF2-40B4-BE49-F238E27FC236}">
                <a16:creationId xmlns:a16="http://schemas.microsoft.com/office/drawing/2014/main" id="{E1ED12E0-B40E-1119-EB51-36168C578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100" y="3867211"/>
            <a:ext cx="6566633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Watering Flowers Cartoon">
            <a:extLst>
              <a:ext uri="{FF2B5EF4-FFF2-40B4-BE49-F238E27FC236}">
                <a16:creationId xmlns:a16="http://schemas.microsoft.com/office/drawing/2014/main" id="{E818F2A1-4550-B0E1-857C-1785E62576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86"/>
          <a:stretch/>
        </p:blipFill>
        <p:spPr bwMode="auto">
          <a:xfrm>
            <a:off x="4876800" y="114300"/>
            <a:ext cx="9525000" cy="857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4FBD2C7-B134-C365-B0B2-595B52436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90950"/>
            <a:ext cx="16306800" cy="572700"/>
          </a:xfrm>
        </p:spPr>
        <p:txBody>
          <a:bodyPr>
            <a:noAutofit/>
          </a:bodyPr>
          <a:lstStyle/>
          <a:p>
            <a:pPr algn="ctr"/>
            <a:r>
              <a:rPr lang="en-US" sz="13000" dirty="0">
                <a:solidFill>
                  <a:srgbClr val="002060"/>
                </a:solidFill>
                <a:latin typeface="Amasis MT Pro Black" panose="02040A04050005020304" pitchFamily="18" charset="0"/>
              </a:rPr>
              <a:t>water the flowers</a:t>
            </a:r>
          </a:p>
        </p:txBody>
      </p:sp>
    </p:spTree>
    <p:extLst>
      <p:ext uri="{BB962C8B-B14F-4D97-AF65-F5344CB8AC3E}">
        <p14:creationId xmlns:p14="http://schemas.microsoft.com/office/powerpoint/2010/main" val="152748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3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1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1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3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 b="-8720"/>
          </a:stretch>
        </a:blipFill>
      </a:spPr>
      <a:bodyPr/>
      <a:lstStyle>
        <a:defPPr algn="l">
          <a:defRPr/>
        </a:defPPr>
      </a:lst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1147</TotalTime>
  <Words>187</Words>
  <Application>Microsoft Office PowerPoint</Application>
  <PresentationFormat>Custom</PresentationFormat>
  <Paragraphs>54</Paragraphs>
  <Slides>24</Slides>
  <Notes>9</Notes>
  <HiddenSlides>0</HiddenSlides>
  <MMClips>10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Amasis MT Pro Black</vt:lpstr>
      <vt:lpstr>Ravie</vt:lpstr>
      <vt:lpstr>Calibri</vt:lpstr>
      <vt:lpstr>Arial</vt:lpstr>
      <vt:lpstr>Berlin Sans FB</vt:lpstr>
      <vt:lpstr>Sport Day</vt:lpstr>
      <vt:lpstr>Railey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swim</vt:lpstr>
      <vt:lpstr>PowerPoint Presentation</vt:lpstr>
      <vt:lpstr>ride a bike</vt:lpstr>
      <vt:lpstr>water the flowers</vt:lpstr>
      <vt:lpstr>watch TV</vt:lpstr>
      <vt:lpstr>play  the violin</vt:lpstr>
      <vt:lpstr>play basketball</vt:lpstr>
      <vt:lpstr>go for a walk</vt:lpstr>
      <vt:lpstr>play the guitar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Green Colorful Daycare Center Presentation</dc:title>
  <dc:creator>DELL</dc:creator>
  <cp:lastModifiedBy>Trang</cp:lastModifiedBy>
  <cp:revision>35</cp:revision>
  <dcterms:created xsi:type="dcterms:W3CDTF">2006-08-16T00:00:00Z</dcterms:created>
  <dcterms:modified xsi:type="dcterms:W3CDTF">2025-04-08T14:58:57Z</dcterms:modified>
  <dc:identifier>DAFxENYr_Ds</dc:identifier>
</cp:coreProperties>
</file>