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620" r:id="rId3"/>
    <p:sldId id="256" r:id="rId4"/>
    <p:sldId id="267" r:id="rId5"/>
    <p:sldId id="398" r:id="rId6"/>
    <p:sldId id="294" r:id="rId7"/>
    <p:sldId id="295" r:id="rId8"/>
    <p:sldId id="273" r:id="rId9"/>
    <p:sldId id="272" r:id="rId10"/>
    <p:sldId id="296" r:id="rId11"/>
    <p:sldId id="297" r:id="rId12"/>
    <p:sldId id="269" r:id="rId13"/>
    <p:sldId id="400" r:id="rId14"/>
    <p:sldId id="401" r:id="rId15"/>
    <p:sldId id="268" r:id="rId16"/>
    <p:sldId id="262" r:id="rId17"/>
    <p:sldId id="403" r:id="rId18"/>
    <p:sldId id="404" r:id="rId19"/>
    <p:sldId id="405" r:id="rId20"/>
    <p:sldId id="406" r:id="rId21"/>
    <p:sldId id="547" r:id="rId22"/>
    <p:sldId id="548" r:id="rId23"/>
  </p:sldIdLst>
  <p:sldSz cx="18288000" cy="10287000"/>
  <p:notesSz cx="6858000" cy="9144000"/>
  <p:embeddedFontLst>
    <p:embeddedFont>
      <p:font typeface="Amasis MT Pro Black" panose="02040A04050005020304" pitchFamily="18" charset="0"/>
      <p:bold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More Sugar Thin" panose="020B0604020202020204" charset="0"/>
      <p:regular r:id="rId31"/>
    </p:embeddedFont>
    <p:embeddedFont>
      <p:font typeface="Railey" panose="020B0604020202020204" charset="0"/>
      <p:regular r:id="rId32"/>
    </p:embeddedFont>
    <p:embeddedFont>
      <p:font typeface="Sport Day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620"/>
            <p14:sldId id="256"/>
            <p14:sldId id="267"/>
            <p14:sldId id="398"/>
            <p14:sldId id="294"/>
            <p14:sldId id="295"/>
            <p14:sldId id="273"/>
            <p14:sldId id="272"/>
            <p14:sldId id="296"/>
            <p14:sldId id="297"/>
            <p14:sldId id="269"/>
            <p14:sldId id="400"/>
            <p14:sldId id="401"/>
          </p14:sldIdLst>
        </p14:section>
        <p14:section name="Reward Slides" id="{9FBC3235-88F5-420C-8730-05F37E0C9694}">
          <p14:sldIdLst>
            <p14:sldId id="268"/>
            <p14:sldId id="262"/>
            <p14:sldId id="403"/>
            <p14:sldId id="404"/>
            <p14:sldId id="405"/>
            <p14:sldId id="406"/>
            <p14:sldId id="547"/>
            <p14:sldId id="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291" autoAdjust="0"/>
  </p:normalViewPr>
  <p:slideViewPr>
    <p:cSldViewPr>
      <p:cViewPr>
        <p:scale>
          <a:sx n="40" d="100"/>
          <a:sy n="40" d="100"/>
        </p:scale>
        <p:origin x="124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Divide the class into 3 teams.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from each team choose a number (or throw sticky ball on the grid to choose the number), then have 2 pupils from each team ask and answer with the picture in that number.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or teacher clicks on the month to reveal the icons indicating the points for that team.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9 numbers, the team with the most points is the winner.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0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8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3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https://hoclieu.vn/hop-phan-bo-tro/video-hoat-hinh/203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D6421CB-C1A5-4854-8260-B3C79CEBD7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0B9964A-D067-4C4C-BAFF-4329E61CB3D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3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2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20" Type="http://schemas.openxmlformats.org/officeDocument/2006/relationships/image" Target="../media/image4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4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3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2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svg"/><Relationship Id="rId20" Type="http://schemas.openxmlformats.org/officeDocument/2006/relationships/image" Target="../media/image4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4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3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2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20" Type="http://schemas.openxmlformats.org/officeDocument/2006/relationships/image" Target="../media/image4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4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0.png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3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2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4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4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OUR FREE – TIME ACTIVITIES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surf the Internet.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17606"/>
              </p:ext>
            </p:extLst>
          </p:nvPr>
        </p:nvGraphicFramePr>
        <p:xfrm>
          <a:off x="9783818" y="5220680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3" y="2412140"/>
            <a:ext cx="7347707" cy="4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89224" y="1852814"/>
            <a:ext cx="14882453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02. </a:t>
            </a:r>
          </a:p>
          <a:p>
            <a:pPr algn="ctr"/>
            <a:endParaRPr lang="en-US" sz="6600" dirty="0">
              <a:solidFill>
                <a:srgbClr val="4DACC4"/>
              </a:solidFill>
              <a:latin typeface="Railey"/>
            </a:endParaRP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CA38E-AD94-F8CF-297D-FF92B140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97838"/>
            <a:ext cx="14565743" cy="7165261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2DA14552-5031-4666-B9FA-A6056164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293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4604D-66CA-51E9-060B-5C69F68F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4265"/>
            <a:ext cx="14829024" cy="7294776"/>
          </a:xfrm>
          <a:prstGeom prst="rect">
            <a:avLst/>
          </a:prstGeom>
        </p:spPr>
      </p:pic>
      <p:pic>
        <p:nvPicPr>
          <p:cNvPr id="7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8E3005E-0598-4C54-A8C7-29A91E6E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324600" y="8757356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8C7BF5CF-1B80-40A8-8A81-E1D7CE66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820400" y="5764313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4DACC4"/>
                </a:solidFill>
                <a:latin typeface="Railey"/>
              </a:rPr>
              <a:t>03. </a:t>
            </a: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EAB5-BB0C-E4AE-D311-5A335D31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1" y="3660515"/>
            <a:ext cx="16135821" cy="3896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362200" y="4161803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</a:t>
            </a:r>
            <a:r>
              <a:rPr lang="en-US" sz="4400" kern="0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ike</a:t>
            </a: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watching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2653554" y="3771901"/>
            <a:ext cx="3169920" cy="3286714"/>
          </a:xfrm>
          <a:custGeom>
            <a:avLst/>
            <a:gdLst>
              <a:gd name="connsiteX0" fmla="*/ 0 w 3169920"/>
              <a:gd name="connsiteY0" fmla="*/ 1643357 h 3286714"/>
              <a:gd name="connsiteX1" fmla="*/ 1584960 w 3169920"/>
              <a:gd name="connsiteY1" fmla="*/ 0 h 3286714"/>
              <a:gd name="connsiteX2" fmla="*/ 3169920 w 3169920"/>
              <a:gd name="connsiteY2" fmla="*/ 1643357 h 3286714"/>
              <a:gd name="connsiteX3" fmla="*/ 1584960 w 3169920"/>
              <a:gd name="connsiteY3" fmla="*/ 3286714 h 3286714"/>
              <a:gd name="connsiteX4" fmla="*/ 0 w 3169920"/>
              <a:gd name="connsiteY4" fmla="*/ 1643357 h 328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286714" extrusionOk="0">
                <a:moveTo>
                  <a:pt x="0" y="1643357"/>
                </a:moveTo>
                <a:cubicBezTo>
                  <a:pt x="-26187" y="704962"/>
                  <a:pt x="787867" y="-28412"/>
                  <a:pt x="1584960" y="0"/>
                </a:cubicBezTo>
                <a:cubicBezTo>
                  <a:pt x="2352011" y="60848"/>
                  <a:pt x="3347715" y="682702"/>
                  <a:pt x="3169920" y="1643357"/>
                </a:cubicBezTo>
                <a:cubicBezTo>
                  <a:pt x="3115283" y="2442025"/>
                  <a:pt x="2426591" y="3391630"/>
                  <a:pt x="1584960" y="3286714"/>
                </a:cubicBezTo>
                <a:cubicBezTo>
                  <a:pt x="823512" y="3129585"/>
                  <a:pt x="181621" y="2536012"/>
                  <a:pt x="0" y="164335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6370318" y="4695733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533306" y="53973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cartoons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65A0E-6F7D-19FE-EF0B-4F6D0948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49099"/>
            <a:ext cx="15766700" cy="39727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3384800" y="3848100"/>
            <a:ext cx="4034519" cy="4648200"/>
          </a:xfrm>
          <a:custGeom>
            <a:avLst/>
            <a:gdLst>
              <a:gd name="connsiteX0" fmla="*/ 0 w 4034519"/>
              <a:gd name="connsiteY0" fmla="*/ 2324100 h 4648200"/>
              <a:gd name="connsiteX1" fmla="*/ 2017260 w 4034519"/>
              <a:gd name="connsiteY1" fmla="*/ 0 h 4648200"/>
              <a:gd name="connsiteX2" fmla="*/ 4034520 w 4034519"/>
              <a:gd name="connsiteY2" fmla="*/ 2324100 h 4648200"/>
              <a:gd name="connsiteX3" fmla="*/ 2017260 w 4034519"/>
              <a:gd name="connsiteY3" fmla="*/ 4648200 h 4648200"/>
              <a:gd name="connsiteX4" fmla="*/ 0 w 4034519"/>
              <a:gd name="connsiteY4" fmla="*/ 23241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4519" h="4648200" extrusionOk="0">
                <a:moveTo>
                  <a:pt x="0" y="2324100"/>
                </a:moveTo>
                <a:cubicBezTo>
                  <a:pt x="-104229" y="917969"/>
                  <a:pt x="1119846" y="-78674"/>
                  <a:pt x="2017260" y="0"/>
                </a:cubicBezTo>
                <a:cubicBezTo>
                  <a:pt x="2875579" y="143713"/>
                  <a:pt x="4165134" y="1001560"/>
                  <a:pt x="4034520" y="2324100"/>
                </a:cubicBezTo>
                <a:cubicBezTo>
                  <a:pt x="3935299" y="3409844"/>
                  <a:pt x="3113234" y="4704609"/>
                  <a:pt x="2017260" y="4648200"/>
                </a:cubicBezTo>
                <a:cubicBezTo>
                  <a:pt x="960340" y="4569317"/>
                  <a:pt x="204713" y="3590819"/>
                  <a:pt x="0" y="232410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733403" y="36957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593081" y="4418089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flowers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295400" y="5068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32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</a:t>
            </a: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 aloud.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3683D-ED10-852F-EDB6-24457D41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53" y="3857698"/>
            <a:ext cx="15746724" cy="4118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971800" y="4398304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like watching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7010400" y="494907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943600" y="565648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cartoons</a:t>
            </a:r>
          </a:p>
        </p:txBody>
      </p:sp>
    </p:spTree>
    <p:extLst>
      <p:ext uri="{BB962C8B-B14F-4D97-AF65-F5344CB8AC3E}">
        <p14:creationId xmlns:p14="http://schemas.microsoft.com/office/powerpoint/2010/main" val="7887444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Act it out.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40BC3-A2D2-4063-AC4B-0CB99ABE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0992" y="2695669"/>
            <a:ext cx="18204181" cy="7091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1447800" y="3275064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023619" y="445695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the flowers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62058" y="55462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</a:t>
            </a:r>
          </a:p>
        </p:txBody>
      </p:sp>
    </p:spTree>
    <p:extLst>
      <p:ext uri="{BB962C8B-B14F-4D97-AF65-F5344CB8AC3E}">
        <p14:creationId xmlns:p14="http://schemas.microsoft.com/office/powerpoint/2010/main" val="3854550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04.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Let's sing.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640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Listen and complete.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166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5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Let's sing.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27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-218774" y="4091958"/>
            <a:ext cx="18538832" cy="217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4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  <p:sp>
        <p:nvSpPr>
          <p:cNvPr id="31" name="Google Shape;737;p40">
            <a:extLst>
              <a:ext uri="{FF2B5EF4-FFF2-40B4-BE49-F238E27FC236}">
                <a16:creationId xmlns:a16="http://schemas.microsoft.com/office/drawing/2014/main" id="{471BFF7A-D597-4F54-9537-B90205F87FE7}"/>
              </a:ext>
            </a:extLst>
          </p:cNvPr>
          <p:cNvSpPr txBox="1">
            <a:spLocks/>
          </p:cNvSpPr>
          <p:nvPr/>
        </p:nvSpPr>
        <p:spPr>
          <a:xfrm>
            <a:off x="3141717" y="6612117"/>
            <a:ext cx="12737738" cy="1693352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5400" dirty="0">
                <a:latin typeface="Comic Sans MS" panose="030F0702030302020204" pitchFamily="66" charset="0"/>
              </a:rPr>
              <a:t>Choose a number and say the activity.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8EAC05AB-CEA4-4D82-9E63-B9F61367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379" y="3860801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221170" y="998950"/>
            <a:ext cx="6860216" cy="8454600"/>
          </a:xfrm>
          <a:prstGeom prst="roundRect">
            <a:avLst>
              <a:gd name="adj" fmla="val 556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7520638" y="3860800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7520638" y="6658634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1082771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1436847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638" y="6800781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970" y="13538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210" y="199390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92" y="706748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232" y="770756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96" y="1589736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58" y="69164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12" y="718312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52" y="782320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24" y="3845128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432" y="84328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75" y="3950907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40" y="698499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80" y="762507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7838" y="1345889"/>
            <a:ext cx="2286308" cy="2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8817" y="4217036"/>
            <a:ext cx="2914150" cy="22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0696" y="1276615"/>
            <a:ext cx="2227950" cy="222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2741" y="6916425"/>
            <a:ext cx="2340289" cy="23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49122" y="1196450"/>
            <a:ext cx="2460657" cy="24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1647" y="4089333"/>
            <a:ext cx="2503519" cy="22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84870" y="6827476"/>
            <a:ext cx="2486449" cy="23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21094" y="6932500"/>
            <a:ext cx="2209468" cy="2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5339" y="4286177"/>
            <a:ext cx="2907680" cy="20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7559867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7559867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7559867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10928629" y="1064739"/>
            <a:ext cx="3288962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10928629" y="3951668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10928629" y="6773300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14487769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14487769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14487769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6" y="1885380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" y="313309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9" y="5603435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2370471" y="2088638"/>
            <a:ext cx="351595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2142199" y="4409110"/>
            <a:ext cx="4910286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1891344" y="6389488"/>
            <a:ext cx="529330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/>
            <a:r>
              <a:rPr lang="en-US" sz="4800" b="1" kern="0">
                <a:latin typeface="Comic Sans MS" panose="030F0702030302020204" pitchFamily="66" charset="0"/>
              </a:rPr>
              <a:t>= rock, paper, scissors</a:t>
            </a:r>
          </a:p>
          <a:p>
            <a:pPr algn="ctr" defTabSz="1828800"/>
            <a:r>
              <a:rPr lang="en-US" sz="4800" b="1" kern="0">
                <a:latin typeface="Comic Sans MS" panose="030F0702030302020204" pitchFamily="66" charset="0"/>
              </a:rPr>
              <a:t>(winner takes 2)</a:t>
            </a: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7DBE03B-796F-44D0-90F4-944277C730B7}"/>
              </a:ext>
            </a:extLst>
          </p:cNvPr>
          <p:cNvGrpSpPr/>
          <p:nvPr/>
        </p:nvGrpSpPr>
        <p:grpSpPr>
          <a:xfrm>
            <a:off x="4791833" y="3217882"/>
            <a:ext cx="3555822" cy="978349"/>
            <a:chOff x="304312" y="4504141"/>
            <a:chExt cx="3555822" cy="1628517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990" y="5106860"/>
              <a:ext cx="2594467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always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038471" y="-3527930"/>
            <a:ext cx="1921351" cy="9782707"/>
            <a:chOff x="0" y="0"/>
            <a:chExt cx="1712938" cy="8057496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1727269" cy="8089549"/>
            </a:xfrm>
            <a:custGeom>
              <a:avLst/>
              <a:gdLst/>
              <a:ahLst/>
              <a:cxnLst/>
              <a:rect l="l" t="t" r="r" b="b"/>
              <a:pathLst>
                <a:path w="1727269" h="8089549">
                  <a:moveTo>
                    <a:pt x="63030" y="7495996"/>
                  </a:moveTo>
                  <a:cubicBezTo>
                    <a:pt x="63030" y="7495996"/>
                    <a:pt x="0" y="724943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7237798"/>
                    <a:pt x="1700206" y="7433401"/>
                    <a:pt x="1700206" y="7433401"/>
                  </a:cubicBezTo>
                  <a:cubicBezTo>
                    <a:pt x="1683524" y="7649133"/>
                    <a:pt x="1568880" y="7859744"/>
                    <a:pt x="1372011" y="7971369"/>
                  </a:cubicBezTo>
                  <a:cubicBezTo>
                    <a:pt x="1221660" y="8056618"/>
                    <a:pt x="1023629" y="8071715"/>
                    <a:pt x="803168" y="8060974"/>
                  </a:cubicBezTo>
                  <a:lnTo>
                    <a:pt x="803168" y="8060974"/>
                  </a:lnTo>
                  <a:cubicBezTo>
                    <a:pt x="645952" y="8055697"/>
                    <a:pt x="384604" y="8089550"/>
                    <a:pt x="254278" y="7980392"/>
                  </a:cubicBezTo>
                  <a:cubicBezTo>
                    <a:pt x="145767" y="7889507"/>
                    <a:pt x="81795" y="7696195"/>
                    <a:pt x="63030" y="7495996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02553" y="647222"/>
            <a:ext cx="9282893" cy="1078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Adverbs of frequency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0383">
            <a:off x="13713366" y="6598632"/>
            <a:ext cx="490495" cy="615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17447398" y="4012414"/>
            <a:ext cx="353025" cy="4432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502108" y="4691197"/>
            <a:ext cx="353025" cy="443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60415">
            <a:off x="2016632" y="2874564"/>
            <a:ext cx="909564" cy="10716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EA7FFC-3917-47CB-9143-30C2F061E704}"/>
              </a:ext>
            </a:extLst>
          </p:cNvPr>
          <p:cNvGrpSpPr/>
          <p:nvPr/>
        </p:nvGrpSpPr>
        <p:grpSpPr>
          <a:xfrm>
            <a:off x="4717376" y="4553297"/>
            <a:ext cx="3555823" cy="976815"/>
            <a:chOff x="4237042" y="4506696"/>
            <a:chExt cx="2988969" cy="1625964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1DA499E2-0EBF-4428-9DA2-FC86ADB75BC7}"/>
                </a:ext>
              </a:extLst>
            </p:cNvPr>
            <p:cNvGrpSpPr/>
            <p:nvPr/>
          </p:nvGrpSpPr>
          <p:grpSpPr>
            <a:xfrm rot="-5400000">
              <a:off x="4935625" y="3885125"/>
              <a:ext cx="1591802" cy="2834943"/>
              <a:chOff x="0" y="0"/>
              <a:chExt cx="3255989" cy="7221741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D32A20C-9BEB-4873-8AA6-BC3FF8F8CBD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78F9D012-95A8-4AFE-9535-594115FD4227}"/>
                </a:ext>
              </a:extLst>
            </p:cNvPr>
            <p:cNvSpPr txBox="1"/>
            <p:nvPr/>
          </p:nvSpPr>
          <p:spPr>
            <a:xfrm>
              <a:off x="4237042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usually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E13343-16E4-4786-81EF-0C2A987C2C1D}"/>
              </a:ext>
            </a:extLst>
          </p:cNvPr>
          <p:cNvGrpSpPr/>
          <p:nvPr/>
        </p:nvGrpSpPr>
        <p:grpSpPr>
          <a:xfrm>
            <a:off x="4870664" y="5884504"/>
            <a:ext cx="3322845" cy="978351"/>
            <a:chOff x="7693686" y="4504139"/>
            <a:chExt cx="3555822" cy="1628521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8DFD79E0-3EAA-43BB-A33F-2733125884D0}"/>
                </a:ext>
              </a:extLst>
            </p:cNvPr>
            <p:cNvGrpSpPr/>
            <p:nvPr/>
          </p:nvGrpSpPr>
          <p:grpSpPr>
            <a:xfrm rot="-5400000">
              <a:off x="8672193" y="3525632"/>
              <a:ext cx="1598808" cy="3555822"/>
              <a:chOff x="-9100" y="-6507"/>
              <a:chExt cx="3270320" cy="7253793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90BF42A-9447-4382-AA97-34929A5AF00E}"/>
                  </a:ext>
                </a:extLst>
              </p:cNvPr>
              <p:cNvSpPr/>
              <p:nvPr/>
            </p:nvSpPr>
            <p:spPr>
              <a:xfrm>
                <a:off x="-9100" y="-6507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FCF4E09D-1D3E-40CE-9F65-0E8F10CE4FF1}"/>
                </a:ext>
              </a:extLst>
            </p:cNvPr>
            <p:cNvSpPr txBox="1"/>
            <p:nvPr/>
          </p:nvSpPr>
          <p:spPr>
            <a:xfrm>
              <a:off x="7972447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often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229B4-846F-4364-8629-6A654529B037}"/>
              </a:ext>
            </a:extLst>
          </p:cNvPr>
          <p:cNvGrpSpPr/>
          <p:nvPr/>
        </p:nvGrpSpPr>
        <p:grpSpPr>
          <a:xfrm>
            <a:off x="4829837" y="7216846"/>
            <a:ext cx="3344596" cy="956292"/>
            <a:chOff x="11493355" y="4506696"/>
            <a:chExt cx="3563284" cy="1591802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E4713AEC-1C9B-47B8-99DD-C75447B4FE93}"/>
                </a:ext>
              </a:extLst>
            </p:cNvPr>
            <p:cNvGrpSpPr/>
            <p:nvPr/>
          </p:nvGrpSpPr>
          <p:grpSpPr>
            <a:xfrm rot="-5400000">
              <a:off x="12490683" y="3532542"/>
              <a:ext cx="1591802" cy="3540110"/>
              <a:chOff x="0" y="0"/>
              <a:chExt cx="3255989" cy="7221741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9EFBF16-6073-45E1-BAD1-5F71F93392E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E57150A0-D6AD-4EF3-ACBF-E52C5064E8B7}"/>
                </a:ext>
              </a:extLst>
            </p:cNvPr>
            <p:cNvSpPr txBox="1"/>
            <p:nvPr/>
          </p:nvSpPr>
          <p:spPr>
            <a:xfrm>
              <a:off x="11493355" y="4923689"/>
              <a:ext cx="3555822" cy="993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sometimes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C6BE96-5057-4FE0-87E0-4B3F50E9DB63}"/>
              </a:ext>
            </a:extLst>
          </p:cNvPr>
          <p:cNvGrpSpPr/>
          <p:nvPr/>
        </p:nvGrpSpPr>
        <p:grpSpPr>
          <a:xfrm>
            <a:off x="4870664" y="8551128"/>
            <a:ext cx="3296765" cy="976815"/>
            <a:chOff x="15172989" y="4506696"/>
            <a:chExt cx="3540110" cy="1625964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1256D0BD-18BA-48FB-9685-B1148B774A67}"/>
                </a:ext>
              </a:extLst>
            </p:cNvPr>
            <p:cNvGrpSpPr/>
            <p:nvPr/>
          </p:nvGrpSpPr>
          <p:grpSpPr>
            <a:xfrm rot="-5400000">
              <a:off x="16147143" y="3532542"/>
              <a:ext cx="1591802" cy="3540110"/>
              <a:chOff x="0" y="0"/>
              <a:chExt cx="3255989" cy="7221741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7994E9E2-A42C-4886-AE52-A4E1BCC73E7C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289DAAE4-2109-4666-A1C4-AEE6F017B595}"/>
                </a:ext>
              </a:extLst>
            </p:cNvPr>
            <p:cNvSpPr txBox="1"/>
            <p:nvPr/>
          </p:nvSpPr>
          <p:spPr>
            <a:xfrm>
              <a:off x="15448560" y="5106862"/>
              <a:ext cx="2988968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never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FEA356-74B4-4976-B681-28CFD68E979A}"/>
              </a:ext>
            </a:extLst>
          </p:cNvPr>
          <p:cNvGrpSpPr/>
          <p:nvPr/>
        </p:nvGrpSpPr>
        <p:grpSpPr>
          <a:xfrm>
            <a:off x="9483901" y="3217882"/>
            <a:ext cx="3013930" cy="961870"/>
            <a:chOff x="304312" y="4504141"/>
            <a:chExt cx="3555822" cy="1601086"/>
          </a:xfrm>
        </p:grpSpPr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4B5199A0-3D3D-4B38-A8A5-E9A698CFC68B}"/>
                </a:ext>
              </a:extLst>
            </p:cNvPr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65A1FF79-D999-4BBC-9C88-016A108E7AA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35F79C9B-6D1B-4DAD-A3EA-B7DB037FF41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FB17A-7D30-4116-BDC9-08E4406F5121}"/>
              </a:ext>
            </a:extLst>
          </p:cNvPr>
          <p:cNvGrpSpPr/>
          <p:nvPr/>
        </p:nvGrpSpPr>
        <p:grpSpPr>
          <a:xfrm>
            <a:off x="9483900" y="4526380"/>
            <a:ext cx="3013931" cy="961870"/>
            <a:chOff x="304311" y="4504141"/>
            <a:chExt cx="3555823" cy="1601086"/>
          </a:xfrm>
        </p:grpSpPr>
        <p:grpSp>
          <p:nvGrpSpPr>
            <p:cNvPr id="46" name="Group 6">
              <a:extLst>
                <a:ext uri="{FF2B5EF4-FFF2-40B4-BE49-F238E27FC236}">
                  <a16:creationId xmlns:a16="http://schemas.microsoft.com/office/drawing/2014/main" id="{26C4ADBB-87B9-4C78-9EEF-BE370D210D7C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5545F014-794F-4054-836B-198D8F9961C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5BCDB344-D0BF-49B2-9329-D123AC12C85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B6904-F915-4E4C-8975-00E3732C48DA}"/>
              </a:ext>
            </a:extLst>
          </p:cNvPr>
          <p:cNvGrpSpPr/>
          <p:nvPr/>
        </p:nvGrpSpPr>
        <p:grpSpPr>
          <a:xfrm>
            <a:off x="9483900" y="5894552"/>
            <a:ext cx="3013931" cy="961870"/>
            <a:chOff x="304311" y="4504141"/>
            <a:chExt cx="3555823" cy="1601086"/>
          </a:xfrm>
        </p:grpSpPr>
        <p:grpSp>
          <p:nvGrpSpPr>
            <p:cNvPr id="69" name="Group 6">
              <a:extLst>
                <a:ext uri="{FF2B5EF4-FFF2-40B4-BE49-F238E27FC236}">
                  <a16:creationId xmlns:a16="http://schemas.microsoft.com/office/drawing/2014/main" id="{85BE1765-94F3-4A13-A7F0-032C93D555C4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6DA07018-3174-4A5A-BAE6-2A81B828B215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TextBox 8">
              <a:extLst>
                <a:ext uri="{FF2B5EF4-FFF2-40B4-BE49-F238E27FC236}">
                  <a16:creationId xmlns:a16="http://schemas.microsoft.com/office/drawing/2014/main" id="{031011E5-62C5-4041-BE56-51645B1C6362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D84F57C-625A-4BCD-BCEB-58E80060CBC5}"/>
              </a:ext>
            </a:extLst>
          </p:cNvPr>
          <p:cNvGrpSpPr/>
          <p:nvPr/>
        </p:nvGrpSpPr>
        <p:grpSpPr>
          <a:xfrm>
            <a:off x="9483900" y="7217016"/>
            <a:ext cx="3013931" cy="961870"/>
            <a:chOff x="304311" y="4504141"/>
            <a:chExt cx="3555823" cy="1601086"/>
          </a:xfrm>
        </p:grpSpPr>
        <p:grpSp>
          <p:nvGrpSpPr>
            <p:cNvPr id="73" name="Group 6">
              <a:extLst>
                <a:ext uri="{FF2B5EF4-FFF2-40B4-BE49-F238E27FC236}">
                  <a16:creationId xmlns:a16="http://schemas.microsoft.com/office/drawing/2014/main" id="{2F0D3DF4-5936-494B-B92A-FFE6E38FBAFD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22172399-40F9-4781-A5E1-D9A289F261D7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Box 8">
              <a:extLst>
                <a:ext uri="{FF2B5EF4-FFF2-40B4-BE49-F238E27FC236}">
                  <a16:creationId xmlns:a16="http://schemas.microsoft.com/office/drawing/2014/main" id="{C0E5BAA5-BB11-4775-9A8E-BAAD57D057E4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603553-BB95-4204-BB8C-187E9E26FC7A}"/>
              </a:ext>
            </a:extLst>
          </p:cNvPr>
          <p:cNvGrpSpPr/>
          <p:nvPr/>
        </p:nvGrpSpPr>
        <p:grpSpPr>
          <a:xfrm>
            <a:off x="9483900" y="8553340"/>
            <a:ext cx="3013931" cy="961870"/>
            <a:chOff x="304311" y="4504141"/>
            <a:chExt cx="3555823" cy="1601086"/>
          </a:xfrm>
        </p:grpSpPr>
        <p:grpSp>
          <p:nvGrpSpPr>
            <p:cNvPr id="77" name="Group 6">
              <a:extLst>
                <a:ext uri="{FF2B5EF4-FFF2-40B4-BE49-F238E27FC236}">
                  <a16:creationId xmlns:a16="http://schemas.microsoft.com/office/drawing/2014/main" id="{89EDA47E-989E-4BE5-BBB6-B704B6DE5A4A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9" name="Freeform 7">
                <a:extLst>
                  <a:ext uri="{FF2B5EF4-FFF2-40B4-BE49-F238E27FC236}">
                    <a16:creationId xmlns:a16="http://schemas.microsoft.com/office/drawing/2014/main" id="{2BBDEE52-424B-471D-BA99-0CA5E6385538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Box 8">
              <a:extLst>
                <a:ext uri="{FF2B5EF4-FFF2-40B4-BE49-F238E27FC236}">
                  <a16:creationId xmlns:a16="http://schemas.microsoft.com/office/drawing/2014/main" id="{70BF3788-651B-439D-B6EF-910F7F56B84D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>
                <a:solidFill>
                  <a:srgbClr val="1D1D1B"/>
                </a:solidFill>
                <a:latin typeface="Comic Sans MS" panose="030F0702030302020204" pitchFamily="66" charset="0"/>
              </a:rPr>
              <a:t>read stories.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521350" y="-6196471"/>
            <a:ext cx="1890294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36" y="2171701"/>
            <a:ext cx="4841208" cy="48412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13E90CC-3A20-4FFD-BB25-097AF717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052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listen to music.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424849" y="-6186763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289BF00-8450-4F25-B23D-9E31021F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540" y="2052357"/>
            <a:ext cx="5400858" cy="54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ride my bike.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BA53FC-BC8A-4895-85E1-47771F16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458" y="2544023"/>
            <a:ext cx="4529542" cy="452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 dirty="0">
                <a:solidFill>
                  <a:srgbClr val="1D1D1B"/>
                </a:solidFill>
                <a:latin typeface="Comic Sans MS" panose="030F0702030302020204" pitchFamily="66" charset="0"/>
              </a:rPr>
              <a:t>watch cartoons.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43" y="2533678"/>
            <a:ext cx="6564136" cy="39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1107</TotalTime>
  <Words>482</Words>
  <Application>Microsoft Office PowerPoint</Application>
  <PresentationFormat>Custom</PresentationFormat>
  <Paragraphs>131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Amasis MT Pro Black</vt:lpstr>
      <vt:lpstr>Calibri</vt:lpstr>
      <vt:lpstr>Wayoshi</vt:lpstr>
      <vt:lpstr>More Sugar Thin</vt:lpstr>
      <vt:lpstr>Arial</vt:lpstr>
      <vt:lpstr>Sport Day</vt:lpstr>
      <vt:lpstr>Railey</vt:lpstr>
      <vt:lpstr>Times New Roman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subject>9Slide.vn</dc:subject>
  <dc:creator>DELL</dc:creator>
  <dc:description>9Slide.vn</dc:description>
  <cp:lastModifiedBy>Trang</cp:lastModifiedBy>
  <cp:revision>41</cp:revision>
  <dcterms:created xsi:type="dcterms:W3CDTF">2006-08-16T00:00:00Z</dcterms:created>
  <dcterms:modified xsi:type="dcterms:W3CDTF">2025-04-08T15:04:52Z</dcterms:modified>
  <cp:category>9Slide.vn</cp:category>
  <dc:identifier>DAFxENYr_Ds</dc:identifier>
</cp:coreProperties>
</file>