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620" r:id="rId2"/>
    <p:sldId id="256" r:id="rId3"/>
    <p:sldId id="267" r:id="rId4"/>
    <p:sldId id="312" r:id="rId5"/>
    <p:sldId id="313" r:id="rId6"/>
    <p:sldId id="314" r:id="rId7"/>
    <p:sldId id="315" r:id="rId8"/>
    <p:sldId id="316" r:id="rId9"/>
    <p:sldId id="317" r:id="rId10"/>
    <p:sldId id="268" r:id="rId11"/>
    <p:sldId id="292" r:id="rId12"/>
    <p:sldId id="309" r:id="rId13"/>
    <p:sldId id="310" r:id="rId14"/>
    <p:sldId id="269" r:id="rId15"/>
    <p:sldId id="296" r:id="rId16"/>
  </p:sldIdLst>
  <p:sldSz cx="18288000" cy="10287000"/>
  <p:notesSz cx="6858000" cy="9144000"/>
  <p:embeddedFontLst>
    <p:embeddedFont>
      <p:font typeface="#9Slide03 Quicksand Medium" panose="020B0604020202020204" charset="0"/>
      <p:regular r:id="rId18"/>
    </p:embeddedFont>
    <p:embeddedFont>
      <p:font typeface="Amasis MT Pro Black" panose="02040A04050005020304" pitchFamily="18" charset="0"/>
      <p:bold r:id="rId19"/>
      <p:boldItalic r:id="rId20"/>
    </p:embeddedFont>
    <p:embeddedFont>
      <p:font typeface="Railey" panose="020B0604020202020204" charset="0"/>
      <p:regular r:id="rId21"/>
    </p:embeddedFont>
    <p:embeddedFont>
      <p:font typeface="Sport Day" panose="020B060402020202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86726" autoAdjust="0"/>
  </p:normalViewPr>
  <p:slideViewPr>
    <p:cSldViewPr>
      <p:cViewPr varScale="1">
        <p:scale>
          <a:sx n="41" d="100"/>
          <a:sy n="41" d="100"/>
        </p:scale>
        <p:origin x="30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0D6AF-E3BF-4C78-8FC4-5825E24EDA8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B7F01-6F7D-4D05-8B69-FD937EFB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lieu.vn/hop-phan-bo-tro/video-hoat-hinh/203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72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69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 video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Video </a:t>
            </a:r>
            <a:r>
              <a:rPr lang="en-US" dirty="0" err="1">
                <a:hlinkClick r:id="rId3"/>
              </a:rPr>
              <a:t>hoạt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hình</a:t>
            </a:r>
            <a:r>
              <a:rPr lang="en-US" dirty="0">
                <a:hlinkClick r:id="rId3"/>
              </a:rPr>
              <a:t> - </a:t>
            </a:r>
            <a:r>
              <a:rPr lang="en-US" dirty="0" err="1">
                <a:hlinkClick r:id="rId3"/>
              </a:rPr>
              <a:t>Tiếng</a:t>
            </a:r>
            <a:r>
              <a:rPr lang="en-US" dirty="0">
                <a:hlinkClick r:id="rId3"/>
              </a:rPr>
              <a:t> Anh 5 | </a:t>
            </a:r>
            <a:r>
              <a:rPr lang="en-US" dirty="0" err="1">
                <a:hlinkClick r:id="rId3"/>
              </a:rPr>
              <a:t>Học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Liệu</a:t>
            </a:r>
            <a:r>
              <a:rPr lang="en-US" dirty="0">
                <a:hlinkClick r:id="rId3"/>
              </a:rPr>
              <a:t> (hoclieu.vn)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8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47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28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2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60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88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Student must answer in 10 seconds to get points.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79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B7F01-6F7D-4D05-8B69-FD937EFB33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871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1440000" y="1975600"/>
            <a:ext cx="9514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365" name="Google Shape;365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17336501" y="5613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0"/>
          <p:cNvPicPr preferRelativeResize="0"/>
          <p:nvPr/>
        </p:nvPicPr>
        <p:blipFill rotWithShape="1">
          <a:blip r:embed="rId2">
            <a:alphaModFix/>
          </a:blip>
          <a:srcRect l="88584" t="31186" b="55558"/>
          <a:stretch/>
        </p:blipFill>
        <p:spPr>
          <a:xfrm>
            <a:off x="275551" y="9382698"/>
            <a:ext cx="523254" cy="60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7208100" y="18754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0"/>
          <p:cNvPicPr preferRelativeResize="0"/>
          <p:nvPr/>
        </p:nvPicPr>
        <p:blipFill rotWithShape="1">
          <a:blip r:embed="rId2">
            <a:alphaModFix/>
          </a:blip>
          <a:srcRect t="23075" r="88584" b="62117"/>
          <a:stretch/>
        </p:blipFill>
        <p:spPr>
          <a:xfrm>
            <a:off x="628251" y="8405851"/>
            <a:ext cx="523254" cy="67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0"/>
          <p:cNvPicPr preferRelativeResize="0"/>
          <p:nvPr/>
        </p:nvPicPr>
        <p:blipFill rotWithShape="1">
          <a:blip r:embed="rId3">
            <a:alphaModFix/>
          </a:blip>
          <a:srcRect l="86859" t="20960" b="68473"/>
          <a:stretch/>
        </p:blipFill>
        <p:spPr>
          <a:xfrm>
            <a:off x="1460350" y="9556801"/>
            <a:ext cx="586456" cy="47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0"/>
          <p:cNvPicPr preferRelativeResize="0"/>
          <p:nvPr/>
        </p:nvPicPr>
        <p:blipFill rotWithShape="1">
          <a:blip r:embed="rId2">
            <a:alphaModFix/>
          </a:blip>
          <a:srcRect l="9958" t="40088" r="80549" b="45104"/>
          <a:stretch/>
        </p:blipFill>
        <p:spPr>
          <a:xfrm>
            <a:off x="16322301" y="1239700"/>
            <a:ext cx="523254" cy="81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57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17.png"/><Relationship Id="rId18" Type="http://schemas.openxmlformats.org/officeDocument/2006/relationships/image" Target="../media/image44.svg"/><Relationship Id="rId26" Type="http://schemas.openxmlformats.org/officeDocument/2006/relationships/image" Target="../media/image26.svg"/><Relationship Id="rId3" Type="http://schemas.openxmlformats.org/officeDocument/2006/relationships/image" Target="../media/image33.png"/><Relationship Id="rId21" Type="http://schemas.openxmlformats.org/officeDocument/2006/relationships/image" Target="../media/image1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5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svg"/><Relationship Id="rId20" Type="http://schemas.openxmlformats.org/officeDocument/2006/relationships/image" Target="../media/image46.sv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56.png"/><Relationship Id="rId24" Type="http://schemas.openxmlformats.org/officeDocument/2006/relationships/image" Target="../media/image24.svg"/><Relationship Id="rId5" Type="http://schemas.openxmlformats.org/officeDocument/2006/relationships/image" Target="../media/image3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30.svg"/><Relationship Id="rId10" Type="http://schemas.openxmlformats.org/officeDocument/2006/relationships/image" Target="../media/image40.svg"/><Relationship Id="rId19" Type="http://schemas.openxmlformats.org/officeDocument/2006/relationships/image" Target="../media/image58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18.svg"/><Relationship Id="rId22" Type="http://schemas.openxmlformats.org/officeDocument/2006/relationships/image" Target="../media/image14.svg"/><Relationship Id="rId27" Type="http://schemas.openxmlformats.org/officeDocument/2006/relationships/image" Target="../media/image29.png"/><Relationship Id="rId30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17.png"/><Relationship Id="rId18" Type="http://schemas.openxmlformats.org/officeDocument/2006/relationships/image" Target="../media/image44.svg"/><Relationship Id="rId26" Type="http://schemas.openxmlformats.org/officeDocument/2006/relationships/image" Target="../media/image26.svg"/><Relationship Id="rId3" Type="http://schemas.openxmlformats.org/officeDocument/2006/relationships/image" Target="../media/image33.png"/><Relationship Id="rId21" Type="http://schemas.openxmlformats.org/officeDocument/2006/relationships/image" Target="../media/image1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5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6.svg"/><Relationship Id="rId20" Type="http://schemas.openxmlformats.org/officeDocument/2006/relationships/image" Target="../media/image46.sv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56.png"/><Relationship Id="rId24" Type="http://schemas.openxmlformats.org/officeDocument/2006/relationships/image" Target="../media/image24.svg"/><Relationship Id="rId5" Type="http://schemas.openxmlformats.org/officeDocument/2006/relationships/image" Target="../media/image3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30.svg"/><Relationship Id="rId10" Type="http://schemas.openxmlformats.org/officeDocument/2006/relationships/image" Target="../media/image40.svg"/><Relationship Id="rId19" Type="http://schemas.openxmlformats.org/officeDocument/2006/relationships/image" Target="../media/image58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18.svg"/><Relationship Id="rId22" Type="http://schemas.openxmlformats.org/officeDocument/2006/relationships/image" Target="../media/image14.svg"/><Relationship Id="rId27" Type="http://schemas.openxmlformats.org/officeDocument/2006/relationships/image" Target="../media/image29.png"/><Relationship Id="rId30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17.png"/><Relationship Id="rId18" Type="http://schemas.openxmlformats.org/officeDocument/2006/relationships/image" Target="../media/image44.svg"/><Relationship Id="rId26" Type="http://schemas.openxmlformats.org/officeDocument/2006/relationships/image" Target="../media/image26.svg"/><Relationship Id="rId3" Type="http://schemas.openxmlformats.org/officeDocument/2006/relationships/image" Target="../media/image33.png"/><Relationship Id="rId21" Type="http://schemas.openxmlformats.org/officeDocument/2006/relationships/image" Target="../media/image1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5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svg"/><Relationship Id="rId20" Type="http://schemas.openxmlformats.org/officeDocument/2006/relationships/image" Target="../media/image46.sv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56.png"/><Relationship Id="rId24" Type="http://schemas.openxmlformats.org/officeDocument/2006/relationships/image" Target="../media/image24.svg"/><Relationship Id="rId5" Type="http://schemas.openxmlformats.org/officeDocument/2006/relationships/image" Target="../media/image3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30.svg"/><Relationship Id="rId10" Type="http://schemas.openxmlformats.org/officeDocument/2006/relationships/image" Target="../media/image40.svg"/><Relationship Id="rId19" Type="http://schemas.openxmlformats.org/officeDocument/2006/relationships/image" Target="../media/image58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18.svg"/><Relationship Id="rId22" Type="http://schemas.openxmlformats.org/officeDocument/2006/relationships/image" Target="../media/image14.svg"/><Relationship Id="rId27" Type="http://schemas.openxmlformats.org/officeDocument/2006/relationships/image" Target="../media/image29.png"/><Relationship Id="rId30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24" Type="http://schemas.openxmlformats.org/officeDocument/2006/relationships/image" Target="../media/image30.sv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17.png"/><Relationship Id="rId18" Type="http://schemas.openxmlformats.org/officeDocument/2006/relationships/image" Target="../media/image44.svg"/><Relationship Id="rId26" Type="http://schemas.openxmlformats.org/officeDocument/2006/relationships/image" Target="../media/image26.svg"/><Relationship Id="rId3" Type="http://schemas.openxmlformats.org/officeDocument/2006/relationships/image" Target="../media/image33.png"/><Relationship Id="rId21" Type="http://schemas.openxmlformats.org/officeDocument/2006/relationships/image" Target="../media/image1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3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svg"/><Relationship Id="rId20" Type="http://schemas.openxmlformats.org/officeDocument/2006/relationships/image" Target="../media/image46.sv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24.svg"/><Relationship Id="rId5" Type="http://schemas.openxmlformats.org/officeDocument/2006/relationships/image" Target="../media/image3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30.svg"/><Relationship Id="rId10" Type="http://schemas.openxmlformats.org/officeDocument/2006/relationships/image" Target="../media/image40.svg"/><Relationship Id="rId19" Type="http://schemas.openxmlformats.org/officeDocument/2006/relationships/image" Target="../media/image45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18.svg"/><Relationship Id="rId22" Type="http://schemas.openxmlformats.org/officeDocument/2006/relationships/image" Target="../media/image14.svg"/><Relationship Id="rId27" Type="http://schemas.openxmlformats.org/officeDocument/2006/relationships/image" Target="../media/image29.png"/><Relationship Id="rId30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gif"/><Relationship Id="rId5" Type="http://schemas.openxmlformats.org/officeDocument/2006/relationships/image" Target="../media/image48.png"/><Relationship Id="rId4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4: OUR FREE – TIME ACTIVITIES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(1, 2, 3)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6" y="4143077"/>
            <a:ext cx="16418385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02.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895495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776537"/>
            <a:ext cx="16764000" cy="4733925"/>
          </a:xfrm>
          <a:prstGeom prst="rect">
            <a:avLst/>
          </a:prstGeom>
        </p:spPr>
      </p:pic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8229600" y="5219700"/>
            <a:ext cx="21336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4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9249102" y="6450478"/>
            <a:ext cx="3171497" cy="521822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pic>
        <p:nvPicPr>
          <p:cNvPr id="6" name="Track 42">
            <a:hlinkClick r:id="" action="ppaction://media"/>
            <a:extLst>
              <a:ext uri="{FF2B5EF4-FFF2-40B4-BE49-F238E27FC236}">
                <a16:creationId xmlns:a16="http://schemas.microsoft.com/office/drawing/2014/main" id="{D0B8187B-A1A1-41C5-A085-07D0E1324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3531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7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493127" y="2964060"/>
            <a:ext cx="15986306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03. 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2636436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28900"/>
            <a:ext cx="18077796" cy="51477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3716000" y="44577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39000" y="53721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239000" y="6540500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67000" y="41529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24800" y="41529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35200" y="41541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7000" y="52209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58200" y="513017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0" y="514350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75105" y="6130937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49738" y="6211550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782800" y="6188555"/>
            <a:ext cx="76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</a:rPr>
              <a:t>‘</a:t>
            </a:r>
          </a:p>
        </p:txBody>
      </p:sp>
      <p:pic>
        <p:nvPicPr>
          <p:cNvPr id="3" name="Track 43">
            <a:hlinkClick r:id="" action="ppaction://media"/>
            <a:extLst>
              <a:ext uri="{FF2B5EF4-FFF2-40B4-BE49-F238E27FC236}">
                <a16:creationId xmlns:a16="http://schemas.microsoft.com/office/drawing/2014/main" id="{D293BCF9-B84E-43B0-AB63-4D242DA8A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308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9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2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2166985" y="3686167"/>
            <a:ext cx="12661631" cy="2064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04. Let’s chant. </a:t>
            </a:r>
          </a:p>
        </p:txBody>
      </p:sp>
    </p:spTree>
    <p:extLst>
      <p:ext uri="{BB962C8B-B14F-4D97-AF65-F5344CB8AC3E}">
        <p14:creationId xmlns:p14="http://schemas.microsoft.com/office/powerpoint/2010/main" val="2618635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-23098"/>
            <a:ext cx="15849600" cy="10333196"/>
          </a:xfrm>
          <a:prstGeom prst="rect">
            <a:avLst/>
          </a:prstGeom>
        </p:spPr>
      </p:pic>
      <p:pic>
        <p:nvPicPr>
          <p:cNvPr id="3" name="Track 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7000" y="-190500"/>
            <a:ext cx="1371600" cy="1371600"/>
          </a:xfrm>
          <a:prstGeom prst="rect">
            <a:avLst/>
          </a:prstGeom>
        </p:spPr>
      </p:pic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191000" y="2095500"/>
            <a:ext cx="2743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4191000" y="3352800"/>
            <a:ext cx="2743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10210800" y="6210300"/>
            <a:ext cx="22860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7F34678D-18C9-E41E-FE0A-E18630B64713}"/>
              </a:ext>
            </a:extLst>
          </p:cNvPr>
          <p:cNvSpPr/>
          <p:nvPr/>
        </p:nvSpPr>
        <p:spPr>
          <a:xfrm>
            <a:off x="10185400" y="7429500"/>
            <a:ext cx="2616200" cy="533400"/>
          </a:xfrm>
          <a:prstGeom prst="roundRect">
            <a:avLst/>
          </a:prstGeom>
          <a:solidFill>
            <a:srgbClr val="00B0F0">
              <a:alpha val="44000"/>
            </a:srgbClr>
          </a:solidFill>
        </p:spPr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733009" y="-96967"/>
            <a:ext cx="13915109" cy="10383967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498309" y="7109251"/>
            <a:ext cx="4720879" cy="2454857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627291" y="7109251"/>
            <a:ext cx="3247830" cy="228972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80309" y="5582594"/>
            <a:ext cx="2145759" cy="3946224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363582" y="7240312"/>
            <a:ext cx="2025584" cy="2017988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26069" y="7209148"/>
            <a:ext cx="1429497" cy="2319670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081029" y="2710366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Our free-time activities</a:t>
            </a: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503479">
            <a:off x="14137521" y="1121454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7B245D-417A-F492-673E-3B091ED064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654911-D258-3BE2-8AD4-EAA0D03EBECD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7343918">
            <a:off x="16308303" y="1737370"/>
            <a:ext cx="4599241" cy="3018252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6203807">
            <a:off x="16228951" y="3815872"/>
            <a:ext cx="4092136" cy="4361772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698606">
            <a:off x="-2625279" y="4992310"/>
            <a:ext cx="4433447" cy="4725573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433049">
            <a:off x="-2295671" y="4451340"/>
            <a:ext cx="4363373" cy="2863464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98858" y="-1370018"/>
            <a:ext cx="6855116" cy="3770314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76376" y="7950349"/>
            <a:ext cx="1280414" cy="226569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4"/>
                </a:lnTo>
                <a:lnTo>
                  <a:pt x="0" y="39462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179732" y="8592377"/>
            <a:ext cx="1962964" cy="1734623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6" y="0"/>
                </a:lnTo>
                <a:lnTo>
                  <a:pt x="3244616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644854" y="8070654"/>
            <a:ext cx="1583229" cy="2030121"/>
          </a:xfrm>
          <a:custGeom>
            <a:avLst/>
            <a:gdLst/>
            <a:ahLst/>
            <a:cxnLst/>
            <a:rect l="l" t="t" r="r" b="b"/>
            <a:pathLst>
              <a:path w="2921124" h="3487909">
                <a:moveTo>
                  <a:pt x="0" y="0"/>
                </a:moveTo>
                <a:lnTo>
                  <a:pt x="2921124" y="0"/>
                </a:lnTo>
                <a:lnTo>
                  <a:pt x="2921124" y="3487909"/>
                </a:lnTo>
                <a:lnTo>
                  <a:pt x="0" y="3487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349451" y="7406480"/>
            <a:ext cx="920129" cy="1738625"/>
          </a:xfrm>
          <a:custGeom>
            <a:avLst/>
            <a:gdLst/>
            <a:ahLst/>
            <a:cxnLst/>
            <a:rect l="l" t="t" r="r" b="b"/>
            <a:pathLst>
              <a:path w="1357530" h="2462639">
                <a:moveTo>
                  <a:pt x="0" y="0"/>
                </a:moveTo>
                <a:lnTo>
                  <a:pt x="1357530" y="0"/>
                </a:lnTo>
                <a:lnTo>
                  <a:pt x="1357530" y="2462639"/>
                </a:lnTo>
                <a:lnTo>
                  <a:pt x="0" y="2462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492037" y="8275792"/>
            <a:ext cx="2661254" cy="1828839"/>
          </a:xfrm>
          <a:custGeom>
            <a:avLst/>
            <a:gdLst/>
            <a:ahLst/>
            <a:cxnLst/>
            <a:rect l="l" t="t" r="r" b="b"/>
            <a:pathLst>
              <a:path w="3616141" h="2549379">
                <a:moveTo>
                  <a:pt x="0" y="0"/>
                </a:moveTo>
                <a:lnTo>
                  <a:pt x="3616141" y="0"/>
                </a:lnTo>
                <a:lnTo>
                  <a:pt x="3616141" y="2549379"/>
                </a:lnTo>
                <a:lnTo>
                  <a:pt x="0" y="25493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 rot="2099990">
            <a:off x="544745" y="324071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03479">
            <a:off x="1417349" y="449560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289442">
            <a:off x="1427234" y="6358489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1956101">
            <a:off x="348603" y="674509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485546">
            <a:off x="547502" y="522227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2289442">
            <a:off x="17501198" y="2456498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737646">
            <a:off x="16427668" y="238712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503479">
            <a:off x="16619028" y="85767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618813">
            <a:off x="16620402" y="3777893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2099990">
            <a:off x="16428611" y="611324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10675">
            <a:off x="17344812" y="5295145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1503479">
            <a:off x="962512" y="7793620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2192837">
            <a:off x="17310046" y="6945016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842188">
            <a:off x="654761" y="2229271"/>
            <a:ext cx="514010" cy="342050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2072028" y="2890180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6866D55-496E-807F-CF18-3945BDD0BDDA}"/>
              </a:ext>
            </a:extLst>
          </p:cNvPr>
          <p:cNvSpPr txBox="1"/>
          <p:nvPr/>
        </p:nvSpPr>
        <p:spPr>
          <a:xfrm>
            <a:off x="1780482" y="2032460"/>
            <a:ext cx="12661631" cy="4251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</a:pPr>
            <a:r>
              <a:rPr lang="en-US" sz="16600" dirty="0">
                <a:solidFill>
                  <a:srgbClr val="4DACC4"/>
                </a:solidFill>
                <a:latin typeface="Railey"/>
              </a:rPr>
              <a:t>01. Warm-up and Review</a:t>
            </a:r>
          </a:p>
        </p:txBody>
      </p:sp>
      <p:sp>
        <p:nvSpPr>
          <p:cNvPr id="31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6045200" y="6419403"/>
            <a:ext cx="5191204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sz="6600" b="1" dirty="0">
              <a:latin typeface="Amasis MT Pro Black" panose="02040A04050005020304" pitchFamily="18" charset="0"/>
            </a:endParaRPr>
          </a:p>
        </p:txBody>
      </p:sp>
      <p:sp>
        <p:nvSpPr>
          <p:cNvPr id="32" name="Google Shape;440;p30">
            <a:extLst>
              <a:ext uri="{FF2B5EF4-FFF2-40B4-BE49-F238E27FC236}">
                <a16:creationId xmlns:a16="http://schemas.microsoft.com/office/drawing/2014/main" id="{AD4C09C2-9D34-98BE-9E05-7098045CFE26}"/>
              </a:ext>
            </a:extLst>
          </p:cNvPr>
          <p:cNvSpPr txBox="1">
            <a:spLocks/>
          </p:cNvSpPr>
          <p:nvPr/>
        </p:nvSpPr>
        <p:spPr>
          <a:xfrm>
            <a:off x="3678142" y="6524379"/>
            <a:ext cx="10413102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latin typeface="Amasis MT Pro Black" panose="02040A04050005020304" pitchFamily="18" charset="0"/>
              </a:rPr>
              <a:t>Look and choose. </a:t>
            </a:r>
          </a:p>
        </p:txBody>
      </p:sp>
    </p:spTree>
    <p:extLst>
      <p:ext uri="{BB962C8B-B14F-4D97-AF65-F5344CB8AC3E}">
        <p14:creationId xmlns:p14="http://schemas.microsoft.com/office/powerpoint/2010/main" val="3254286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ute kids surfing internet vector 26234965 Vector Art at Vecteez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3425552"/>
            <a:ext cx="5004665" cy="513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277532" y="2855760"/>
            <a:ext cx="893149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ride a bike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257326" y="4739898"/>
            <a:ext cx="8953474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257326" y="6523978"/>
            <a:ext cx="8953474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7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9">
            <a:extLst>
              <a:ext uri="{FF2B5EF4-FFF2-40B4-BE49-F238E27FC236}">
                <a16:creationId xmlns:a16="http://schemas.microsoft.com/office/drawing/2014/main" id="{5BEC5839-7EC6-51C3-4728-89F97787ECAB}"/>
              </a:ext>
            </a:extLst>
          </p:cNvPr>
          <p:cNvSpPr/>
          <p:nvPr/>
        </p:nvSpPr>
        <p:spPr>
          <a:xfrm>
            <a:off x="11582400" y="3467487"/>
            <a:ext cx="5410200" cy="5271287"/>
          </a:xfrm>
          <a:custGeom>
            <a:avLst/>
            <a:gdLst/>
            <a:ahLst/>
            <a:cxnLst/>
            <a:rect l="l" t="t" r="r" b="b"/>
            <a:pathLst>
              <a:path w="4377447" h="4114800">
                <a:moveTo>
                  <a:pt x="0" y="0"/>
                </a:moveTo>
                <a:lnTo>
                  <a:pt x="4377446" y="0"/>
                </a:lnTo>
                <a:lnTo>
                  <a:pt x="43774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691529" y="3386689"/>
            <a:ext cx="997341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table tennis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670040" y="5270827"/>
            <a:ext cx="99979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tennis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670040" y="7054907"/>
            <a:ext cx="99979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</a:t>
              </a:r>
              <a:r>
                <a:rPr lang="en-US" sz="7200" dirty="0" err="1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volleball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7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artoon Boy Playing The Violin. Vector Clip Art Illustration On A White  Background. Royalty Free SVG, Cliparts, Vectors, and Stock Illustration.  Image 48976166.">
            <a:extLst>
              <a:ext uri="{FF2B5EF4-FFF2-40B4-BE49-F238E27FC236}">
                <a16:creationId xmlns:a16="http://schemas.microsoft.com/office/drawing/2014/main" id="{50387EDB-4A9D-8789-2CDA-8D22284A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3515427"/>
            <a:ext cx="6019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1066800" y="2785392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guitar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1046060" y="4669530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play the piano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1046060" y="6453610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1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Reading Clipart Images - Free Download on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3238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914400" y="2705100"/>
            <a:ext cx="9478264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go for a walk 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892070" y="4589238"/>
            <a:ext cx="9501596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read stories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892070" y="6373318"/>
            <a:ext cx="9501596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listen to music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3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Premium Vector | Illustration of kid watering fl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396" y="3516741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990600" y="2927347"/>
            <a:ext cx="9365308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water the flowers 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969860" y="4811485"/>
            <a:ext cx="93883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surf the Internet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969860" y="6595565"/>
            <a:ext cx="93883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go for a walk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0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Girl playing guitar Vectors &amp; Illustrations for Free Download | Freepik">
            <a:extLst>
              <a:ext uri="{FF2B5EF4-FFF2-40B4-BE49-F238E27FC236}">
                <a16:creationId xmlns:a16="http://schemas.microsoft.com/office/drawing/2014/main" id="{5368034E-96D6-C470-C25C-822C226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551022"/>
            <a:ext cx="7674015" cy="527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34" descr="clock">
            <a:extLst>
              <a:ext uri="{FF2B5EF4-FFF2-40B4-BE49-F238E27FC236}">
                <a16:creationId xmlns:a16="http://schemas.microsoft.com/office/drawing/2014/main" id="{EEF02EFB-911D-1A90-4EB5-4A712DC3F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Start!</a:t>
            </a:r>
          </a:p>
        </p:txBody>
      </p:sp>
      <p:sp>
        <p:nvSpPr>
          <p:cNvPr id="4" name="Oval 40" descr="clock">
            <a:extLst>
              <a:ext uri="{FF2B5EF4-FFF2-40B4-BE49-F238E27FC236}">
                <a16:creationId xmlns:a16="http://schemas.microsoft.com/office/drawing/2014/main" id="{084C1ACA-A275-6296-2360-51DA081DD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" name="Oval 41" descr="clock">
            <a:extLst>
              <a:ext uri="{FF2B5EF4-FFF2-40B4-BE49-F238E27FC236}">
                <a16:creationId xmlns:a16="http://schemas.microsoft.com/office/drawing/2014/main" id="{DED00084-544E-E5EB-628D-5F5B253D5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6" name="Oval 42" descr="clock">
            <a:extLst>
              <a:ext uri="{FF2B5EF4-FFF2-40B4-BE49-F238E27FC236}">
                <a16:creationId xmlns:a16="http://schemas.microsoft.com/office/drawing/2014/main" id="{AFE3E567-84D0-81A4-BF00-D91963D6B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" name="Oval 43" descr="clock">
            <a:extLst>
              <a:ext uri="{FF2B5EF4-FFF2-40B4-BE49-F238E27FC236}">
                <a16:creationId xmlns:a16="http://schemas.microsoft.com/office/drawing/2014/main" id="{D294BE6A-BD44-581D-C5A3-D9B493D41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9382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" name="Oval 44" descr="clock">
            <a:extLst>
              <a:ext uri="{FF2B5EF4-FFF2-40B4-BE49-F238E27FC236}">
                <a16:creationId xmlns:a16="http://schemas.microsoft.com/office/drawing/2014/main" id="{D5F24A96-8A1E-9895-3AD9-48616A0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264" y="6070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" name="Oval 45" descr="clock">
            <a:extLst>
              <a:ext uri="{FF2B5EF4-FFF2-40B4-BE49-F238E27FC236}">
                <a16:creationId xmlns:a16="http://schemas.microsoft.com/office/drawing/2014/main" id="{8B9B87A6-0B97-546D-9C5E-562BE0BEA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2554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Oval 46" descr="clock">
            <a:extLst>
              <a:ext uri="{FF2B5EF4-FFF2-40B4-BE49-F238E27FC236}">
                <a16:creationId xmlns:a16="http://schemas.microsoft.com/office/drawing/2014/main" id="{B6A871A9-9898-5B3D-EB81-FA42F32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7106" y="57353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1" name="Oval 47" descr="clock">
            <a:extLst>
              <a:ext uri="{FF2B5EF4-FFF2-40B4-BE49-F238E27FC236}">
                <a16:creationId xmlns:a16="http://schemas.microsoft.com/office/drawing/2014/main" id="{9F3C092D-4DA8-4E27-EB9D-2D4B5C38E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830" y="580909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48" descr="clock">
            <a:extLst>
              <a:ext uri="{FF2B5EF4-FFF2-40B4-BE49-F238E27FC236}">
                <a16:creationId xmlns:a16="http://schemas.microsoft.com/office/drawing/2014/main" id="{AD9BE50C-4709-ECC0-78AC-16970681D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9816" y="590283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Oval 49" descr="clock">
            <a:extLst>
              <a:ext uri="{FF2B5EF4-FFF2-40B4-BE49-F238E27FC236}">
                <a16:creationId xmlns:a16="http://schemas.microsoft.com/office/drawing/2014/main" id="{D9ABD166-8D75-8D85-647D-0661B4D0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4396" y="5973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4" name="Oval 49" descr="clock">
            <a:extLst>
              <a:ext uri="{FF2B5EF4-FFF2-40B4-BE49-F238E27FC236}">
                <a16:creationId xmlns:a16="http://schemas.microsoft.com/office/drawing/2014/main" id="{7FF5C36A-ABBD-8525-0429-775FA81D8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2540" y="587627"/>
            <a:ext cx="2319132" cy="229273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</a:t>
            </a:r>
            <a:endParaRPr lang="vi-VN" sz="6600" b="1" dirty="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816B3E9-0F91-7EE8-01A1-BDD0C840756F}"/>
              </a:ext>
            </a:extLst>
          </p:cNvPr>
          <p:cNvGrpSpPr/>
          <p:nvPr/>
        </p:nvGrpSpPr>
        <p:grpSpPr>
          <a:xfrm>
            <a:off x="15002540" y="556795"/>
            <a:ext cx="2319132" cy="2292730"/>
            <a:chOff x="3505200" y="2667000"/>
            <a:chExt cx="1295400" cy="1295400"/>
          </a:xfrm>
        </p:grpSpPr>
        <p:sp>
          <p:nvSpPr>
            <p:cNvPr id="16" name="Oval 50" descr="clock">
              <a:extLst>
                <a:ext uri="{FF2B5EF4-FFF2-40B4-BE49-F238E27FC236}">
                  <a16:creationId xmlns:a16="http://schemas.microsoft.com/office/drawing/2014/main" id="{7CD46FF1-C598-346B-9BF4-DDB1EA06F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2667000"/>
              <a:ext cx="1295400" cy="12954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</a:rPr>
                <a:t>0</a:t>
              </a:r>
              <a:endParaRPr lang="vi-VN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D1A6019-6280-4818-1672-2FB00F5E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0012" y="3043237"/>
              <a:ext cx="485775" cy="542925"/>
            </a:xfrm>
            <a:prstGeom prst="rect">
              <a:avLst/>
            </a:prstGeom>
          </p:spPr>
        </p:pic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EF5B7FC3-D4DE-889B-7279-244621D8ED33}"/>
              </a:ext>
            </a:extLst>
          </p:cNvPr>
          <p:cNvSpPr/>
          <p:nvPr/>
        </p:nvSpPr>
        <p:spPr>
          <a:xfrm>
            <a:off x="212652" y="275254"/>
            <a:ext cx="1485900" cy="126983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</a:p>
        </p:txBody>
      </p:sp>
      <p:grpSp>
        <p:nvGrpSpPr>
          <p:cNvPr id="20" name="Google Shape;1655;p73">
            <a:extLst>
              <a:ext uri="{FF2B5EF4-FFF2-40B4-BE49-F238E27FC236}">
                <a16:creationId xmlns:a16="http://schemas.microsoft.com/office/drawing/2014/main" id="{0495C7D0-2622-A397-3D1C-29F53BB5182B}"/>
              </a:ext>
            </a:extLst>
          </p:cNvPr>
          <p:cNvGrpSpPr/>
          <p:nvPr/>
        </p:nvGrpSpPr>
        <p:grpSpPr>
          <a:xfrm>
            <a:off x="609600" y="2820987"/>
            <a:ext cx="9973410" cy="1460070"/>
            <a:chOff x="5189253" y="2867112"/>
            <a:chExt cx="3136200" cy="1698300"/>
          </a:xfrm>
        </p:grpSpPr>
        <p:sp>
          <p:nvSpPr>
            <p:cNvPr id="21" name="Google Shape;1656;p73">
              <a:extLst>
                <a:ext uri="{FF2B5EF4-FFF2-40B4-BE49-F238E27FC236}">
                  <a16:creationId xmlns:a16="http://schemas.microsoft.com/office/drawing/2014/main" id="{3472D6A4-2B87-D969-8B92-14D4D67408E6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A.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guitar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2" name="Google Shape;1657;p73">
              <a:extLst>
                <a:ext uri="{FF2B5EF4-FFF2-40B4-BE49-F238E27FC236}">
                  <a16:creationId xmlns:a16="http://schemas.microsoft.com/office/drawing/2014/main" id="{18E48355-3B62-14E3-3DEF-D9C737EF7500}"/>
                </a:ext>
              </a:extLst>
            </p:cNvPr>
            <p:cNvSpPr/>
            <p:nvPr/>
          </p:nvSpPr>
          <p:spPr>
            <a:xfrm>
              <a:off x="5286753" y="2962214"/>
              <a:ext cx="2935494" cy="140494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buSzPts val="1800"/>
                <a:defRPr/>
              </a:pPr>
              <a:endParaRPr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658;p73">
            <a:extLst>
              <a:ext uri="{FF2B5EF4-FFF2-40B4-BE49-F238E27FC236}">
                <a16:creationId xmlns:a16="http://schemas.microsoft.com/office/drawing/2014/main" id="{D84295CB-8FC2-A1B5-4AD2-023C9EBC9256}"/>
              </a:ext>
            </a:extLst>
          </p:cNvPr>
          <p:cNvGrpSpPr/>
          <p:nvPr/>
        </p:nvGrpSpPr>
        <p:grpSpPr>
          <a:xfrm>
            <a:off x="588111" y="4705125"/>
            <a:ext cx="9997960" cy="1508390"/>
            <a:chOff x="5286752" y="2950643"/>
            <a:chExt cx="3136200" cy="1698300"/>
          </a:xfrm>
        </p:grpSpPr>
        <p:sp>
          <p:nvSpPr>
            <p:cNvPr id="24" name="Google Shape;1659;p73">
              <a:extLst>
                <a:ext uri="{FF2B5EF4-FFF2-40B4-BE49-F238E27FC236}">
                  <a16:creationId xmlns:a16="http://schemas.microsoft.com/office/drawing/2014/main" id="{1A104236-7ED9-F686-54BB-874F4C5EE35C}"/>
                </a:ext>
              </a:extLst>
            </p:cNvPr>
            <p:cNvSpPr/>
            <p:nvPr/>
          </p:nvSpPr>
          <p:spPr>
            <a:xfrm>
              <a:off x="5286752" y="2950643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9585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B.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violin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5" name="Google Shape;1660;p73">
              <a:extLst>
                <a:ext uri="{FF2B5EF4-FFF2-40B4-BE49-F238E27FC236}">
                  <a16:creationId xmlns:a16="http://schemas.microsoft.com/office/drawing/2014/main" id="{FE204B10-7AF4-805A-F172-8F4FD38E3319}"/>
                </a:ext>
              </a:extLst>
            </p:cNvPr>
            <p:cNvSpPr/>
            <p:nvPr/>
          </p:nvSpPr>
          <p:spPr>
            <a:xfrm>
              <a:off x="5386281" y="3061846"/>
              <a:ext cx="2941200" cy="147588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1664;p73">
            <a:extLst>
              <a:ext uri="{FF2B5EF4-FFF2-40B4-BE49-F238E27FC236}">
                <a16:creationId xmlns:a16="http://schemas.microsoft.com/office/drawing/2014/main" id="{4EDF3F24-6BC9-7CB1-CC2A-4C52C12A1421}"/>
              </a:ext>
            </a:extLst>
          </p:cNvPr>
          <p:cNvGrpSpPr/>
          <p:nvPr/>
        </p:nvGrpSpPr>
        <p:grpSpPr>
          <a:xfrm>
            <a:off x="588111" y="6489205"/>
            <a:ext cx="9997960" cy="1465386"/>
            <a:chOff x="5189253" y="2867112"/>
            <a:chExt cx="3136200" cy="1698300"/>
          </a:xfrm>
        </p:grpSpPr>
        <p:sp>
          <p:nvSpPr>
            <p:cNvPr id="27" name="Google Shape;1665;p73">
              <a:extLst>
                <a:ext uri="{FF2B5EF4-FFF2-40B4-BE49-F238E27FC236}">
                  <a16:creationId xmlns:a16="http://schemas.microsoft.com/office/drawing/2014/main" id="{AE779CD1-DCFF-EB47-3656-F98C0060F605}"/>
                </a:ext>
              </a:extLst>
            </p:cNvPr>
            <p:cNvSpPr/>
            <p:nvPr/>
          </p:nvSpPr>
          <p:spPr>
            <a:xfrm>
              <a:off x="5189253" y="2867112"/>
              <a:ext cx="3136200" cy="1698300"/>
            </a:xfrm>
            <a:prstGeom prst="roundRect">
              <a:avLst>
                <a:gd name="adj" fmla="val 6436"/>
              </a:avLst>
            </a:prstGeom>
            <a:solidFill>
              <a:srgbClr val="F7B9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FFFFFF"/>
                </a:buClr>
                <a:buSzPts val="3600"/>
                <a:defRPr/>
              </a:pPr>
              <a:r>
                <a:rPr lang="vi-VN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 </a:t>
              </a:r>
              <a:r>
                <a:rPr lang="en-US" sz="7200" kern="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C. </a:t>
              </a:r>
              <a:r>
                <a:rPr lang="en-US" sz="7200" dirty="0">
                  <a:solidFill>
                    <a:srgbClr val="FFFFFF"/>
                  </a:solidFill>
                  <a:latin typeface="#9Slide03 Quicksand Medium" panose="00000600000000000000" pitchFamily="2" charset="0"/>
                  <a:ea typeface="Patrick Hand"/>
                  <a:cs typeface="Patrick Hand"/>
                  <a:sym typeface="Patrick Hand"/>
                </a:rPr>
                <a:t>play the piano</a:t>
              </a:r>
              <a:endParaRPr sz="7200" kern="0" dirty="0">
                <a:solidFill>
                  <a:srgbClr val="FFFFFF"/>
                </a:solidFill>
                <a:latin typeface="#9Slide03 Quicksand Medium" panose="00000600000000000000" pitchFamily="2" charset="0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28" name="Google Shape;1666;p73">
              <a:extLst>
                <a:ext uri="{FF2B5EF4-FFF2-40B4-BE49-F238E27FC236}">
                  <a16:creationId xmlns:a16="http://schemas.microsoft.com/office/drawing/2014/main" id="{5F75E82F-1C6E-9980-2D2D-87C0819C76DB}"/>
                </a:ext>
              </a:extLst>
            </p:cNvPr>
            <p:cNvSpPr/>
            <p:nvPr/>
          </p:nvSpPr>
          <p:spPr>
            <a:xfrm>
              <a:off x="5286752" y="2962212"/>
              <a:ext cx="2941199" cy="1510569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SzPts val="1800"/>
                <a:defRPr/>
              </a:pPr>
              <a:endParaRPr sz="36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0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359</Words>
  <Application>Microsoft Office PowerPoint</Application>
  <PresentationFormat>Custom</PresentationFormat>
  <Paragraphs>135</Paragraphs>
  <Slides>15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Amasis MT Pro Black</vt:lpstr>
      <vt:lpstr>Calibri</vt:lpstr>
      <vt:lpstr>Arial</vt:lpstr>
      <vt:lpstr>Sport Day</vt:lpstr>
      <vt:lpstr>Railey</vt:lpstr>
      <vt:lpstr>#9Slide03 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Colorful Daycare Center Presentation</dc:title>
  <dc:creator>DELL</dc:creator>
  <cp:lastModifiedBy>Trang</cp:lastModifiedBy>
  <cp:revision>60</cp:revision>
  <dcterms:created xsi:type="dcterms:W3CDTF">2006-08-16T00:00:00Z</dcterms:created>
  <dcterms:modified xsi:type="dcterms:W3CDTF">2025-04-08T15:08:19Z</dcterms:modified>
  <dc:identifier>DAFxENYr_Ds</dc:identifier>
</cp:coreProperties>
</file>