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media1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media2.wav" ContentType="audio/x-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5"/>
  </p:notesMasterIdLst>
  <p:sldIdLst>
    <p:sldId id="620" r:id="rId3"/>
    <p:sldId id="256" r:id="rId4"/>
    <p:sldId id="267" r:id="rId5"/>
    <p:sldId id="273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312" r:id="rId22"/>
    <p:sldId id="313" r:id="rId23"/>
    <p:sldId id="314" r:id="rId24"/>
    <p:sldId id="275" r:id="rId25"/>
    <p:sldId id="315" r:id="rId26"/>
    <p:sldId id="316" r:id="rId27"/>
    <p:sldId id="309" r:id="rId28"/>
    <p:sldId id="317" r:id="rId29"/>
    <p:sldId id="318" r:id="rId30"/>
    <p:sldId id="319" r:id="rId31"/>
    <p:sldId id="320" r:id="rId32"/>
    <p:sldId id="304" r:id="rId33"/>
    <p:sldId id="268" r:id="rId34"/>
    <p:sldId id="262" r:id="rId35"/>
    <p:sldId id="260" r:id="rId36"/>
    <p:sldId id="263" r:id="rId37"/>
    <p:sldId id="264" r:id="rId38"/>
    <p:sldId id="265" r:id="rId39"/>
    <p:sldId id="269" r:id="rId40"/>
    <p:sldId id="261" r:id="rId41"/>
    <p:sldId id="270" r:id="rId42"/>
    <p:sldId id="266" r:id="rId43"/>
    <p:sldId id="271" r:id="rId44"/>
  </p:sldIdLst>
  <p:sldSz cx="18288000" cy="10287000"/>
  <p:notesSz cx="6858000" cy="9144000"/>
  <p:embeddedFontLst>
    <p:embeddedFont>
      <p:font typeface="Amasis MT Pro Black" panose="02040A04050005020304" pitchFamily="18" charset="0"/>
      <p:bold r:id="rId46"/>
      <p:boldItalic r:id="rId47"/>
    </p:embeddedFont>
    <p:embeddedFont>
      <p:font typeface="Railey" panose="020B0604020202020204" charset="0"/>
      <p:regular r:id="rId48"/>
    </p:embeddedFont>
    <p:embeddedFont>
      <p:font typeface="Showcard Gothic" panose="04020904020102020604" pitchFamily="82" charset="0"/>
      <p:regular r:id="rId49"/>
    </p:embeddedFont>
    <p:embeddedFont>
      <p:font typeface="Sport Day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620"/>
            <p14:sldId id="256"/>
            <p14:sldId id="267"/>
          </p14:sldIdLst>
        </p14:section>
        <p14:section name="Default Section" id="{695AC40A-1BDC-4373-95B3-0E33AD4185F4}">
          <p14:sldIdLst>
            <p14:sldId id="273"/>
            <p14:sldId id="277"/>
            <p14:sldId id="278"/>
            <p14:sldId id="279"/>
          </p14:sldIdLst>
        </p14:section>
        <p14:section name="Question Slides" id="{723404F8-3BE6-4CBE-9942-0A3EF1A893DA}">
          <p14:sldIdLst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  <p14:section name="Reward Slides" id="{9FBC3235-88F5-420C-8730-05F37E0C9694}">
          <p14:sldIdLst>
            <p14:sldId id="312"/>
            <p14:sldId id="313"/>
            <p14:sldId id="314"/>
            <p14:sldId id="275"/>
            <p14:sldId id="315"/>
            <p14:sldId id="316"/>
            <p14:sldId id="309"/>
            <p14:sldId id="317"/>
            <p14:sldId id="318"/>
            <p14:sldId id="319"/>
            <p14:sldId id="320"/>
            <p14:sldId id="304"/>
            <p14:sldId id="268"/>
            <p14:sldId id="262"/>
            <p14:sldId id="260"/>
            <p14:sldId id="263"/>
            <p14:sldId id="264"/>
            <p14:sldId id="265"/>
            <p14:sldId id="269"/>
            <p14:sldId id="261"/>
            <p14:sldId id="270"/>
            <p14:sldId id="26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726" autoAdjust="0"/>
  </p:normalViewPr>
  <p:slideViewPr>
    <p:cSldViewPr>
      <p:cViewPr varScale="1">
        <p:scale>
          <a:sx n="41" d="100"/>
          <a:sy n="41" d="100"/>
        </p:scale>
        <p:origin x="30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9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15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2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489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3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65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553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4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94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369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79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83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09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181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1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00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9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8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9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8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7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6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5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4.xml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3.xml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2.xml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1.xml"/><Relationship Id="rId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20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9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9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9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9.png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0" Type="http://schemas.openxmlformats.org/officeDocument/2006/relationships/slide" Target="slide7.xml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59.png"/><Relationship Id="rId4" Type="http://schemas.openxmlformats.org/officeDocument/2006/relationships/audio" Target="../media/audio4.wav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11" Type="http://schemas.openxmlformats.org/officeDocument/2006/relationships/image" Target="../media/image59.png"/><Relationship Id="rId5" Type="http://schemas.openxmlformats.org/officeDocument/2006/relationships/audio" Target="../media/audio6.wav"/><Relationship Id="rId10" Type="http://schemas.openxmlformats.org/officeDocument/2006/relationships/slide" Target="slide7.xml"/><Relationship Id="rId4" Type="http://schemas.openxmlformats.org/officeDocument/2006/relationships/audio" Target="../media/audio5.wav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8.png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0" Type="http://schemas.openxmlformats.org/officeDocument/2006/relationships/slide" Target="slide7.xml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8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97.wmf"/><Relationship Id="rId2" Type="http://schemas.openxmlformats.org/officeDocument/2006/relationships/control" Target="../activeX/activeX2.xml"/><Relationship Id="rId16" Type="http://schemas.openxmlformats.org/officeDocument/2006/relationships/image" Target="../media/image101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96.wmf"/><Relationship Id="rId5" Type="http://schemas.openxmlformats.org/officeDocument/2006/relationships/control" Target="../activeX/activeX5.xml"/><Relationship Id="rId15" Type="http://schemas.openxmlformats.org/officeDocument/2006/relationships/image" Target="../media/image100.wmf"/><Relationship Id="rId10" Type="http://schemas.openxmlformats.org/officeDocument/2006/relationships/image" Target="../media/image95.wmf"/><Relationship Id="rId4" Type="http://schemas.openxmlformats.org/officeDocument/2006/relationships/control" Target="../activeX/activeX4.xml"/><Relationship Id="rId9" Type="http://schemas.openxmlformats.org/officeDocument/2006/relationships/image" Target="../media/image94.png"/><Relationship Id="rId14" Type="http://schemas.openxmlformats.org/officeDocument/2006/relationships/image" Target="../media/image9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5.png"/><Relationship Id="rId18" Type="http://schemas.openxmlformats.org/officeDocument/2006/relationships/image" Target="../media/image42.svg"/><Relationship Id="rId26" Type="http://schemas.openxmlformats.org/officeDocument/2006/relationships/image" Target="../media/image24.svg"/><Relationship Id="rId3" Type="http://schemas.openxmlformats.org/officeDocument/2006/relationships/image" Target="../media/image31.png"/><Relationship Id="rId21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4.svg"/><Relationship Id="rId20" Type="http://schemas.openxmlformats.org/officeDocument/2006/relationships/image" Target="../media/image44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22.sv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8.svg"/><Relationship Id="rId10" Type="http://schemas.openxmlformats.org/officeDocument/2006/relationships/image" Target="../media/image38.svg"/><Relationship Id="rId19" Type="http://schemas.openxmlformats.org/officeDocument/2006/relationships/image" Target="../media/image43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16.svg"/><Relationship Id="rId22" Type="http://schemas.openxmlformats.org/officeDocument/2006/relationships/image" Target="../media/image12.svg"/><Relationship Id="rId27" Type="http://schemas.openxmlformats.org/officeDocument/2006/relationships/image" Target="../media/image27.png"/><Relationship Id="rId30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3.xml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openxmlformats.org/officeDocument/2006/relationships/slide" Target="slide8.xml"/><Relationship Id="rId21" Type="http://schemas.openxmlformats.org/officeDocument/2006/relationships/slide" Target="slide17.xml"/><Relationship Id="rId7" Type="http://schemas.openxmlformats.org/officeDocument/2006/relationships/slide" Target="slide10.xml"/><Relationship Id="rId12" Type="http://schemas.openxmlformats.org/officeDocument/2006/relationships/image" Target="../media/image51.png"/><Relationship Id="rId17" Type="http://schemas.openxmlformats.org/officeDocument/2006/relationships/slide" Target="slide15.xml"/><Relationship Id="rId25" Type="http://schemas.openxmlformats.org/officeDocument/2006/relationships/slide" Target="slide19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slide" Target="slide12.xml"/><Relationship Id="rId24" Type="http://schemas.openxmlformats.org/officeDocument/2006/relationships/image" Target="../media/image57.png"/><Relationship Id="rId5" Type="http://schemas.openxmlformats.org/officeDocument/2006/relationships/slide" Target="slide9.xml"/><Relationship Id="rId15" Type="http://schemas.openxmlformats.org/officeDocument/2006/relationships/slide" Target="slide14.xml"/><Relationship Id="rId23" Type="http://schemas.openxmlformats.org/officeDocument/2006/relationships/slide" Target="slide18.xml"/><Relationship Id="rId28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slide" Target="slide16.xml"/><Relationship Id="rId4" Type="http://schemas.openxmlformats.org/officeDocument/2006/relationships/image" Target="../media/image47.png"/><Relationship Id="rId9" Type="http://schemas.openxmlformats.org/officeDocument/2006/relationships/slide" Target="slide11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slide" Target="slide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31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30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OUR FREE – TIME ACTIVITIES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playing the guitar.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1026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92" y="2604858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879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before going to bed?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600" dirty="0">
                <a:solidFill>
                  <a:srgbClr val="007033"/>
                </a:solidFill>
                <a:latin typeface="Wayoshi" panose="02000000000000000000" pitchFamily="2" charset="0"/>
              </a:rPr>
              <a:t>I like reading stories (with my mum).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A23D967-373F-B31C-C2A4-EF7F2F940C25}"/>
              </a:ext>
            </a:extLst>
          </p:cNvPr>
          <p:cNvSpPr/>
          <p:nvPr/>
        </p:nvSpPr>
        <p:spPr>
          <a:xfrm>
            <a:off x="6553200" y="2507855"/>
            <a:ext cx="4572000" cy="5119461"/>
          </a:xfrm>
          <a:custGeom>
            <a:avLst/>
            <a:gdLst/>
            <a:ahLst/>
            <a:cxnLst/>
            <a:rect l="l" t="t" r="r" b="b"/>
            <a:pathLst>
              <a:path w="3801047" h="4114800">
                <a:moveTo>
                  <a:pt x="0" y="0"/>
                </a:moveTo>
                <a:lnTo>
                  <a:pt x="3801046" y="0"/>
                </a:lnTo>
                <a:lnTo>
                  <a:pt x="3801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163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always go swimming.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20C18869-AF7B-D878-486E-086C9B01BB0D}"/>
              </a:ext>
            </a:extLst>
          </p:cNvPr>
          <p:cNvSpPr/>
          <p:nvPr/>
        </p:nvSpPr>
        <p:spPr>
          <a:xfrm>
            <a:off x="4495800" y="2628900"/>
            <a:ext cx="8153400" cy="5150244"/>
          </a:xfrm>
          <a:custGeom>
            <a:avLst/>
            <a:gdLst/>
            <a:ahLst/>
            <a:cxnLst/>
            <a:rect l="l" t="t" r="r" b="b"/>
            <a:pathLst>
              <a:path w="7315200" h="3977640">
                <a:moveTo>
                  <a:pt x="0" y="0"/>
                </a:moveTo>
                <a:lnTo>
                  <a:pt x="7315200" y="0"/>
                </a:lnTo>
                <a:lnTo>
                  <a:pt x="7315200" y="3977640"/>
                </a:lnTo>
                <a:lnTo>
                  <a:pt x="0" y="3977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EA4552-24C6-BB49-7A6E-CEF5AA54F83E}"/>
              </a:ext>
            </a:extLst>
          </p:cNvPr>
          <p:cNvSpPr/>
          <p:nvPr/>
        </p:nvSpPr>
        <p:spPr>
          <a:xfrm>
            <a:off x="1811283" y="4603857"/>
            <a:ext cx="2684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surfing the Internet.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5819FEC9-E991-7EA9-6336-277EA0DCCBE4}"/>
              </a:ext>
            </a:extLst>
          </p:cNvPr>
          <p:cNvSpPr/>
          <p:nvPr/>
        </p:nvSpPr>
        <p:spPr>
          <a:xfrm>
            <a:off x="4953000" y="2628903"/>
            <a:ext cx="6705600" cy="5112141"/>
          </a:xfrm>
          <a:custGeom>
            <a:avLst/>
            <a:gdLst/>
            <a:ahLst/>
            <a:cxnLst/>
            <a:rect l="l" t="t" r="r" b="b"/>
            <a:pathLst>
              <a:path w="9583231" h="8229600">
                <a:moveTo>
                  <a:pt x="0" y="0"/>
                </a:moveTo>
                <a:lnTo>
                  <a:pt x="9583232" y="0"/>
                </a:lnTo>
                <a:lnTo>
                  <a:pt x="95832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553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always ride my bike.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8C6D9B0E-3E43-BDF7-0859-CFBE62441ABF}"/>
              </a:ext>
            </a:extLst>
          </p:cNvPr>
          <p:cNvSpPr/>
          <p:nvPr/>
        </p:nvSpPr>
        <p:spPr>
          <a:xfrm>
            <a:off x="7201280" y="2230831"/>
            <a:ext cx="3824479" cy="5562600"/>
          </a:xfrm>
          <a:custGeom>
            <a:avLst/>
            <a:gdLst/>
            <a:ahLst/>
            <a:cxnLst/>
            <a:rect l="l" t="t" r="r" b="b"/>
            <a:pathLst>
              <a:path w="5133213" h="8229600">
                <a:moveTo>
                  <a:pt x="0" y="0"/>
                </a:moveTo>
                <a:lnTo>
                  <a:pt x="5133212" y="0"/>
                </a:lnTo>
                <a:lnTo>
                  <a:pt x="5133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F95D32-F260-9EAB-1A7B-85C454B9CA2E}"/>
              </a:ext>
            </a:extLst>
          </p:cNvPr>
          <p:cNvSpPr/>
          <p:nvPr/>
        </p:nvSpPr>
        <p:spPr>
          <a:xfrm>
            <a:off x="2935703" y="4461656"/>
            <a:ext cx="2684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14399140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listening to music.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90B2853C-0B76-CD9C-722C-D2E1573849A0}"/>
              </a:ext>
            </a:extLst>
          </p:cNvPr>
          <p:cNvSpPr/>
          <p:nvPr/>
        </p:nvSpPr>
        <p:spPr>
          <a:xfrm>
            <a:off x="6400800" y="2796978"/>
            <a:ext cx="4876800" cy="4693044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086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Do you like playing the violin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Yes, I do.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074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4956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82613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85800" y="419100"/>
            <a:ext cx="1679448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Do you play basketball at the weekend?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No, I don’t. I never play basketball at the weekend. 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FA5EAA13-657D-1382-E435-58ECF111AFBB}"/>
              </a:ext>
            </a:extLst>
          </p:cNvPr>
          <p:cNvSpPr/>
          <p:nvPr/>
        </p:nvSpPr>
        <p:spPr>
          <a:xfrm>
            <a:off x="7086600" y="2536430"/>
            <a:ext cx="4724400" cy="5271287"/>
          </a:xfrm>
          <a:custGeom>
            <a:avLst/>
            <a:gdLst/>
            <a:ahLst/>
            <a:cxnLst/>
            <a:rect l="l" t="t" r="r" b="b"/>
            <a:pathLst>
              <a:path w="3641598" h="4114800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152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on Sundays?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often cook (on Sundays).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098" name="Picture 2" descr="Little Girl Cooking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6C329353-D8C0-199A-EAE5-9E8DB5AC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22" y="2507856"/>
            <a:ext cx="4570396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FE158E-89A5-1A16-B78A-FC74EDEC0B4B}"/>
              </a:ext>
            </a:extLst>
          </p:cNvPr>
          <p:cNvSpPr/>
          <p:nvPr/>
        </p:nvSpPr>
        <p:spPr>
          <a:xfrm>
            <a:off x="3178301" y="4461656"/>
            <a:ext cx="21993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often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7588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like walking.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2050" name="Picture 2" descr="Hình Minh Họa Vector Của Trẻ Em Đi Học Hình minh họa Sẵn có - Tải xuống  Hình ảnh Ngay bây giờ - Trẻ em - Tuổi, Đi bộ - Hoạt động">
            <a:extLst>
              <a:ext uri="{FF2B5EF4-FFF2-40B4-BE49-F238E27FC236}">
                <a16:creationId xmlns:a16="http://schemas.microsoft.com/office/drawing/2014/main" id="{4E83327C-EB68-2AD1-260D-0CB32FC4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001000" y="1447800"/>
            <a:ext cx="329565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556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383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5" y="37383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+200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1" y="2974069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2884869"/>
            <a:ext cx="2719754" cy="3233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9" y="55671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3" y="2705103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3" y="2705101"/>
            <a:ext cx="2719754" cy="32339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6400801"/>
            <a:ext cx="2719754" cy="32339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93" y="63627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+400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7" y="26715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2671565"/>
            <a:ext cx="2719754" cy="32339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23" y="4519807"/>
            <a:ext cx="2719754" cy="32339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5" y="6553201"/>
            <a:ext cx="2719754" cy="32339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65151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3" y="3924301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38367"/>
            <a:ext cx="2719754" cy="3233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5" y="3738367"/>
            <a:ext cx="2719754" cy="3233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-200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1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64" y="2621340"/>
            <a:ext cx="8199120" cy="709416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16064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460" y="419101"/>
            <a:ext cx="102451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68" y="2552700"/>
            <a:ext cx="5708332" cy="594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62" y="7165012"/>
            <a:ext cx="5750888" cy="575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53961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0" y="2400300"/>
            <a:ext cx="8016240" cy="7421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1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982" y="2479406"/>
            <a:ext cx="12759896" cy="81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51" y="2496140"/>
            <a:ext cx="7622894" cy="7288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48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19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/>
                </a:solidFill>
                <a:latin typeface="Wayoshi" panose="02000000000000000000" pitchFamily="2" charset="0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53095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Read and answer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A1E92-2EA3-8EDB-C7E0-15A2D5697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85" y="2247900"/>
            <a:ext cx="178526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43328-947A-24BC-FC5F-EF62F9F72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6362700"/>
            <a:ext cx="13606463" cy="938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8230BF-D659-86F7-2040-883BE191F32E}"/>
              </a:ext>
            </a:extLst>
          </p:cNvPr>
          <p:cNvSpPr/>
          <p:nvPr/>
        </p:nvSpPr>
        <p:spPr>
          <a:xfrm>
            <a:off x="-72822" y="7686291"/>
            <a:ext cx="162999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always plays the violin (at the weekend).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6F17D-353E-3F91-529D-0A42B0E17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822" y="925740"/>
            <a:ext cx="16661161" cy="55469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2743200" y="3009899"/>
            <a:ext cx="3581400" cy="367375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B1CC96-0FF9-9556-05F8-63B33C644F2D}"/>
              </a:ext>
            </a:extLst>
          </p:cNvPr>
          <p:cNvCxnSpPr>
            <a:cxnSpLocks/>
          </p:cNvCxnSpPr>
          <p:nvPr/>
        </p:nvCxnSpPr>
        <p:spPr>
          <a:xfrm>
            <a:off x="12496800" y="2857500"/>
            <a:ext cx="373856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FD358E-DB7A-3767-EFE1-90243D96743A}"/>
              </a:ext>
            </a:extLst>
          </p:cNvPr>
          <p:cNvCxnSpPr>
            <a:cxnSpLocks/>
          </p:cNvCxnSpPr>
          <p:nvPr/>
        </p:nvCxnSpPr>
        <p:spPr>
          <a:xfrm>
            <a:off x="1524000" y="3467100"/>
            <a:ext cx="1219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FFEDB-2883-9402-519D-C2938021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7500"/>
            <a:ext cx="14254843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DC6330-26B5-B63D-9347-7F66522E90BA}"/>
              </a:ext>
            </a:extLst>
          </p:cNvPr>
          <p:cNvSpPr/>
          <p:nvPr/>
        </p:nvSpPr>
        <p:spPr>
          <a:xfrm>
            <a:off x="298984" y="7686291"/>
            <a:ext cx="155563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usually plays volleyball (on Saturdays).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0ABE73-EA7A-B0BB-0163-5B3145C7D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21" y="934527"/>
            <a:ext cx="16927873" cy="5635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A5D946-9BDA-B2E8-6197-2E64266A8134}"/>
              </a:ext>
            </a:extLst>
          </p:cNvPr>
          <p:cNvSpPr/>
          <p:nvPr/>
        </p:nvSpPr>
        <p:spPr>
          <a:xfrm>
            <a:off x="3733800" y="4152900"/>
            <a:ext cx="3276600" cy="4191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DD186F-323E-9959-35FE-B11C9ECE8EFF}"/>
              </a:ext>
            </a:extLst>
          </p:cNvPr>
          <p:cNvCxnSpPr>
            <a:cxnSpLocks/>
          </p:cNvCxnSpPr>
          <p:nvPr/>
        </p:nvCxnSpPr>
        <p:spPr>
          <a:xfrm flipV="1">
            <a:off x="1524000" y="4572000"/>
            <a:ext cx="2209800" cy="1503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34B98A-1B95-A6EE-A77A-67084CF64F02}"/>
              </a:ext>
            </a:extLst>
          </p:cNvPr>
          <p:cNvCxnSpPr>
            <a:cxnSpLocks/>
          </p:cNvCxnSpPr>
          <p:nvPr/>
        </p:nvCxnSpPr>
        <p:spPr>
          <a:xfrm>
            <a:off x="12801600" y="4070684"/>
            <a:ext cx="3505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0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r>
              <a:rPr lang="en-US" dirty="0"/>
              <a:t>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EF9CE-C7C1-60DB-047E-E3411906E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6591300"/>
            <a:ext cx="10348913" cy="723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8345C4-5F7E-D448-1235-862B4D7A14C4}"/>
              </a:ext>
            </a:extLst>
          </p:cNvPr>
          <p:cNvSpPr/>
          <p:nvPr/>
        </p:nvSpPr>
        <p:spPr>
          <a:xfrm>
            <a:off x="30480" y="7694652"/>
            <a:ext cx="137397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often goes for a walk on Sundays. 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B3BC8-A71D-0BB8-DB92-537BCFF2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962" y="149043"/>
            <a:ext cx="18224122" cy="60672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9613CB-CDCF-04F1-A1C8-5BAC7B504D4E}"/>
              </a:ext>
            </a:extLst>
          </p:cNvPr>
          <p:cNvSpPr/>
          <p:nvPr/>
        </p:nvSpPr>
        <p:spPr>
          <a:xfrm>
            <a:off x="10591800" y="3619500"/>
            <a:ext cx="3810000" cy="37968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6F20D-0CBF-6EBC-9090-99B1207A9C12}"/>
              </a:ext>
            </a:extLst>
          </p:cNvPr>
          <p:cNvCxnSpPr>
            <a:cxnSpLocks/>
          </p:cNvCxnSpPr>
          <p:nvPr/>
        </p:nvCxnSpPr>
        <p:spPr>
          <a:xfrm>
            <a:off x="14554200" y="3999181"/>
            <a:ext cx="27432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1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F7029-5ADC-6F4C-DEC8-71ADE7961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6438900"/>
            <a:ext cx="15453375" cy="838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6F2E1D-4D2E-1680-962C-0A8FAA4FD78B}"/>
              </a:ext>
            </a:extLst>
          </p:cNvPr>
          <p:cNvSpPr/>
          <p:nvPr/>
        </p:nvSpPr>
        <p:spPr>
          <a:xfrm>
            <a:off x="225681" y="7658100"/>
            <a:ext cx="141452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She helps her mother with the cooking.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D74FFE-5301-999F-F3FF-7636CF00F661}"/>
              </a:ext>
            </a:extLst>
          </p:cNvPr>
          <p:cNvSpPr/>
          <p:nvPr/>
        </p:nvSpPr>
        <p:spPr>
          <a:xfrm>
            <a:off x="843900" y="6574220"/>
            <a:ext cx="1442100" cy="550479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8DB0D-0774-F695-7A42-32382C4B7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61930"/>
            <a:ext cx="16809428" cy="559628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47DC1B-3069-8527-3D0E-6B179333140F}"/>
              </a:ext>
            </a:extLst>
          </p:cNvPr>
          <p:cNvSpPr/>
          <p:nvPr/>
        </p:nvSpPr>
        <p:spPr>
          <a:xfrm>
            <a:off x="13053886" y="4305300"/>
            <a:ext cx="3633914" cy="3810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D3E94E-4A65-F8C1-55DA-20246618FF93}"/>
              </a:ext>
            </a:extLst>
          </p:cNvPr>
          <p:cNvCxnSpPr>
            <a:cxnSpLocks/>
          </p:cNvCxnSpPr>
          <p:nvPr/>
        </p:nvCxnSpPr>
        <p:spPr>
          <a:xfrm>
            <a:off x="8382000" y="4686300"/>
            <a:ext cx="467188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3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Let’s write.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98738-D4B7-2266-DFA1-CA44A08C5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263" y="669131"/>
            <a:ext cx="17897474" cy="8948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2C957-F602-11C1-D6CF-8DA0CDA76F16}"/>
              </a:ext>
            </a:extLst>
          </p:cNvPr>
          <p:cNvSpPr/>
          <p:nvPr/>
        </p:nvSpPr>
        <p:spPr>
          <a:xfrm>
            <a:off x="4261793" y="24003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67019-D359-061B-1AC5-132A9BE3E0E1}"/>
              </a:ext>
            </a:extLst>
          </p:cNvPr>
          <p:cNvSpPr txBox="1"/>
          <p:nvPr/>
        </p:nvSpPr>
        <p:spPr>
          <a:xfrm>
            <a:off x="533400" y="709475"/>
            <a:ext cx="7010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/>
              <a:t>Now you write!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2286000" imgH="647640"/>
        </mc:Choice>
        <mc:Fallback>
          <p:control name="TextBox1" r:id="rId1" imgW="2286000" imgH="64764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0C2A7A64-4793-FAA3-9B9B-A460BD54B77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438400" y="2234811"/>
                  <a:ext cx="22860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819520" imgH="647640"/>
        </mc:Choice>
        <mc:Fallback>
          <p:control name="TextBox2" r:id="rId2" imgW="2819520" imgH="64764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247B5F72-239E-B7E3-4F67-F0CAB1E00C8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572000" y="299862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819520" imgH="647640"/>
        </mc:Choice>
        <mc:Fallback>
          <p:control name="TextBox3" r:id="rId3" imgW="2819520" imgH="64764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FADAEB4C-F39A-BF70-B126-FDC1AC66BB09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8823260" y="299862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819520" imgH="647640"/>
        </mc:Choice>
        <mc:Fallback>
          <p:control name="TextBox4" r:id="rId4" imgW="2819520" imgH="647640">
            <p:pic>
              <p:nvPicPr>
                <p:cNvPr id="8" name="TextBox4">
                  <a:extLst>
                    <a:ext uri="{FF2B5EF4-FFF2-40B4-BE49-F238E27FC236}">
                      <a16:creationId xmlns:a16="http://schemas.microsoft.com/office/drawing/2014/main" id="{5BF1FDFB-776A-D940-0F58-16A00E55735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036823" y="3648637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2819520" imgH="647640"/>
        </mc:Choice>
        <mc:Fallback>
          <p:control name="TextBox5" r:id="rId5" imgW="2819520" imgH="647640">
            <p:pic>
              <p:nvPicPr>
                <p:cNvPr id="9" name="TextBox5">
                  <a:extLst>
                    <a:ext uri="{FF2B5EF4-FFF2-40B4-BE49-F238E27FC236}">
                      <a16:creationId xmlns:a16="http://schemas.microsoft.com/office/drawing/2014/main" id="{6862D085-602E-4228-5A9B-5FCEE59B6FD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1353800" y="3648637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3409920" imgH="647640"/>
        </mc:Choice>
        <mc:Fallback>
          <p:control name="TextBox6" r:id="rId6" imgW="3409920" imgH="647640">
            <p:pic>
              <p:nvPicPr>
                <p:cNvPr id="10" name="TextBox6">
                  <a:extLst>
                    <a:ext uri="{FF2B5EF4-FFF2-40B4-BE49-F238E27FC236}">
                      <a16:creationId xmlns:a16="http://schemas.microsoft.com/office/drawing/2014/main" id="{08C06C90-9BDC-509F-DBDA-3E27BCAB6AD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0232260" y="4400996"/>
                  <a:ext cx="340754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2819520" imgH="647640"/>
        </mc:Choice>
        <mc:Fallback>
          <p:control name="TextBox7" r:id="rId7" imgW="2819520" imgH="647640">
            <p:pic>
              <p:nvPicPr>
                <p:cNvPr id="11" name="TextBox7">
                  <a:extLst>
                    <a:ext uri="{FF2B5EF4-FFF2-40B4-BE49-F238E27FC236}">
                      <a16:creationId xmlns:a16="http://schemas.microsoft.com/office/drawing/2014/main" id="{1E195B31-D1A7-A555-CBB8-684FA6E9DE3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1764983" y="6360243"/>
                  <a:ext cx="2819400" cy="650014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78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0"/>
            <a:ext cx="137160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3467100"/>
            <a:ext cx="1264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mystery</a:t>
            </a:r>
            <a:r>
              <a:rPr lang="en-US" sz="13200" spc="6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 </a:t>
            </a:r>
            <a:r>
              <a:rPr lang="en-US" sz="13200" dirty="0">
                <a:solidFill>
                  <a:prstClr val="white">
                    <a:lumMod val="95000"/>
                  </a:prstClr>
                </a:solidFill>
                <a:latin typeface="Showcard Gothic" panose="04020904020102020604" pitchFamily="82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Project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D7B0E-1029-9F45-FB79-4FD3A0F9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41" y="800100"/>
            <a:ext cx="15442108" cy="80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290916" y="3680727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86621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63983" y="5448301"/>
            <a:ext cx="6685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C0504D">
                    <a:lumMod val="75000"/>
                  </a:srgbClr>
                </a:solidFill>
                <a:latin typeface="Wayoshi" panose="02000000000000000000" pitchFamily="2" charset="0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7591" y="5444847"/>
            <a:ext cx="6685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9BBB59">
                    <a:lumMod val="50000"/>
                  </a:srgbClr>
                </a:solidFill>
                <a:latin typeface="Wayoshi" panose="02000000000000000000" pitchFamily="2" charset="0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571500"/>
            <a:ext cx="1569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The mystery box may be </a:t>
            </a:r>
            <a:r>
              <a:rPr lang="en-US" sz="7200" dirty="0">
                <a:solidFill>
                  <a:srgbClr val="9BBB59">
                    <a:lumMod val="50000"/>
                  </a:srgbClr>
                </a:solidFill>
                <a:latin typeface="Super Mario 256" pitchFamily="2" charset="0"/>
              </a:rPr>
              <a:t>good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or </a:t>
            </a:r>
            <a:r>
              <a:rPr lang="en-US" sz="7200" dirty="0">
                <a:solidFill>
                  <a:srgbClr val="C0504D">
                    <a:lumMod val="75000"/>
                  </a:srgbClr>
                </a:solidFill>
                <a:latin typeface="Super Mario 256" pitchFamily="2" charset="0"/>
              </a:rPr>
              <a:t>bad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18" y="3924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71500"/>
            <a:ext cx="1569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Choose to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keep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the box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or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</a:t>
            </a:r>
            <a:r>
              <a:rPr lang="en-US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Super Mario 256" pitchFamily="2" charset="0"/>
              </a:rPr>
              <a:t>give</a:t>
            </a:r>
            <a:r>
              <a:rPr lang="en-US" sz="7200" dirty="0">
                <a:solidFill>
                  <a:prstClr val="white">
                    <a:lumMod val="95000"/>
                  </a:prstClr>
                </a:solidFill>
                <a:latin typeface="Super Mario 256" pitchFamily="2" charset="0"/>
              </a:rPr>
              <a:t> it to another team!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36" y="3924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052544" y="266700"/>
            <a:ext cx="3072953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5661923" y="266703"/>
            <a:ext cx="3033088" cy="30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9231437" y="266699"/>
            <a:ext cx="3025864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12656495" y="280986"/>
            <a:ext cx="3040308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2162838" y="3611360"/>
            <a:ext cx="302745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5676371" y="3611359"/>
            <a:ext cx="3018640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9245724" y="3611359"/>
            <a:ext cx="304752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12672583" y="3574255"/>
            <a:ext cx="3069866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2162838" y="6925063"/>
            <a:ext cx="3098082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5661923" y="6960782"/>
            <a:ext cx="3025864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t="17228" r="14622" b="19208"/>
          <a:stretch/>
        </p:blipFill>
        <p:spPr bwMode="auto">
          <a:xfrm>
            <a:off x="9240801" y="6958400"/>
            <a:ext cx="3040312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2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18267" r="14061" b="19208"/>
          <a:stretch/>
        </p:blipFill>
        <p:spPr bwMode="auto">
          <a:xfrm>
            <a:off x="12721243" y="6925063"/>
            <a:ext cx="3027459" cy="304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46A9D-14C0-DD8A-194A-663C4B3CB295}"/>
              </a:ext>
            </a:extLst>
          </p:cNvPr>
          <p:cNvSpPr/>
          <p:nvPr/>
        </p:nvSpPr>
        <p:spPr>
          <a:xfrm>
            <a:off x="15742449" y="7664973"/>
            <a:ext cx="1500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-&gt;</a:t>
            </a:r>
          </a:p>
        </p:txBody>
      </p:sp>
      <p:pic>
        <p:nvPicPr>
          <p:cNvPr id="4" name="Picture 10" descr="Image result for mario flat icon">
            <a:hlinkClick r:id="rId27" action="ppaction://hlinksldjump"/>
            <a:extLst>
              <a:ext uri="{FF2B5EF4-FFF2-40B4-BE49-F238E27FC236}">
                <a16:creationId xmlns:a16="http://schemas.microsoft.com/office/drawing/2014/main" id="{EBBDF774-CEF9-8855-0C7B-B593E6EF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84" y="8743784"/>
            <a:ext cx="1543216" cy="15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do after school?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 sometimes play table tennis.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6248400" y="2507855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213345-53D1-B475-5E53-C4551EF4B9B1}"/>
              </a:ext>
            </a:extLst>
          </p:cNvPr>
          <p:cNvSpPr/>
          <p:nvPr/>
        </p:nvSpPr>
        <p:spPr>
          <a:xfrm>
            <a:off x="1390220" y="4467422"/>
            <a:ext cx="43042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sometimes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prstClr val="black">
                    <a:lumMod val="75000"/>
                    <a:lumOff val="25000"/>
                  </a:prstClr>
                </a:solidFill>
                <a:latin typeface="Wayoshi" panose="02000000000000000000" pitchFamily="2" charset="0"/>
              </a:rPr>
              <a:t>What do you like doing in your free time?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dirty="0">
                <a:solidFill>
                  <a:srgbClr val="007033"/>
                </a:solidFill>
                <a:latin typeface="Wayoshi" panose="02000000000000000000" pitchFamily="2" charset="0"/>
              </a:rPr>
              <a:t>I/ We like watering the flowers.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C7F25FF9-19EF-1181-0104-1999D82DED6C}"/>
              </a:ext>
            </a:extLst>
          </p:cNvPr>
          <p:cNvSpPr/>
          <p:nvPr/>
        </p:nvSpPr>
        <p:spPr>
          <a:xfrm>
            <a:off x="4876800" y="2590797"/>
            <a:ext cx="7543800" cy="5029200"/>
          </a:xfrm>
          <a:custGeom>
            <a:avLst/>
            <a:gdLst/>
            <a:ahLst/>
            <a:cxnLst/>
            <a:rect l="l" t="t" r="r" b="b"/>
            <a:pathLst>
              <a:path w="11543565" h="8229600">
                <a:moveTo>
                  <a:pt x="0" y="0"/>
                </a:moveTo>
                <a:lnTo>
                  <a:pt x="11543566" y="0"/>
                </a:lnTo>
                <a:lnTo>
                  <a:pt x="1154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331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1528</Words>
  <Application>Microsoft Office PowerPoint</Application>
  <PresentationFormat>Custom</PresentationFormat>
  <Paragraphs>170</Paragraphs>
  <Slides>42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Amasis MT Pro Black</vt:lpstr>
      <vt:lpstr>Super Mario 256</vt:lpstr>
      <vt:lpstr>Calibri</vt:lpstr>
      <vt:lpstr>Arial</vt:lpstr>
      <vt:lpstr>Wayoshi</vt:lpstr>
      <vt:lpstr>Showcard Gothic</vt:lpstr>
      <vt:lpstr>Sport Day</vt:lpstr>
      <vt:lpstr>Railey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Trang</cp:lastModifiedBy>
  <cp:revision>22</cp:revision>
  <dcterms:created xsi:type="dcterms:W3CDTF">2006-08-16T00:00:00Z</dcterms:created>
  <dcterms:modified xsi:type="dcterms:W3CDTF">2025-04-08T15:12:01Z</dcterms:modified>
  <dc:identifier>DAFxENYr_Ds</dc:identifier>
</cp:coreProperties>
</file>