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620" r:id="rId2"/>
    <p:sldId id="256" r:id="rId3"/>
    <p:sldId id="273" r:id="rId4"/>
    <p:sldId id="278" r:id="rId5"/>
    <p:sldId id="279" r:id="rId6"/>
    <p:sldId id="280" r:id="rId7"/>
    <p:sldId id="281" r:id="rId8"/>
    <p:sldId id="318" r:id="rId9"/>
    <p:sldId id="322" r:id="rId10"/>
    <p:sldId id="319" r:id="rId11"/>
    <p:sldId id="316" r:id="rId12"/>
    <p:sldId id="321" r:id="rId13"/>
    <p:sldId id="315" r:id="rId14"/>
    <p:sldId id="340" r:id="rId15"/>
    <p:sldId id="320" r:id="rId16"/>
    <p:sldId id="317" r:id="rId17"/>
    <p:sldId id="276" r:id="rId18"/>
    <p:sldId id="338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9" r:id="rId28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Sport Day" panose="020B0604020202020204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521"/>
    <a:srgbClr val="CC3300"/>
    <a:srgbClr val="FFFF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6" autoAdjust="0"/>
    <p:restoredTop sz="94622" autoAdjust="0"/>
  </p:normalViewPr>
  <p:slideViewPr>
    <p:cSldViewPr>
      <p:cViewPr varScale="1">
        <p:scale>
          <a:sx n="46" d="100"/>
          <a:sy n="46" d="100"/>
        </p:scale>
        <p:origin x="35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.sv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.sv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68.svg"/><Relationship Id="rId1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8.png"/><Relationship Id="rId18" Type="http://schemas.openxmlformats.org/officeDocument/2006/relationships/slide" Target="slide21.xml"/><Relationship Id="rId26" Type="http://schemas.openxmlformats.org/officeDocument/2006/relationships/slide" Target="slide25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2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image" Target="../media/image80.png"/><Relationship Id="rId25" Type="http://schemas.openxmlformats.org/officeDocument/2006/relationships/image" Target="../media/image84.png"/><Relationship Id="rId2" Type="http://schemas.openxmlformats.org/officeDocument/2006/relationships/control" Target="../activeX/activeX2.xml"/><Relationship Id="rId16" Type="http://schemas.openxmlformats.org/officeDocument/2006/relationships/slide" Target="slide20.xml"/><Relationship Id="rId20" Type="http://schemas.openxmlformats.org/officeDocument/2006/relationships/slide" Target="slide22.xml"/><Relationship Id="rId29" Type="http://schemas.openxmlformats.org/officeDocument/2006/relationships/image" Target="../media/image86.png"/><Relationship Id="rId1" Type="http://schemas.openxmlformats.org/officeDocument/2006/relationships/control" Target="../activeX/activeX1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24" Type="http://schemas.openxmlformats.org/officeDocument/2006/relationships/slide" Target="slide24.xml"/><Relationship Id="rId5" Type="http://schemas.openxmlformats.org/officeDocument/2006/relationships/image" Target="../media/image65.png"/><Relationship Id="rId15" Type="http://schemas.openxmlformats.org/officeDocument/2006/relationships/image" Target="../media/image79.png"/><Relationship Id="rId23" Type="http://schemas.openxmlformats.org/officeDocument/2006/relationships/image" Target="../media/image83.png"/><Relationship Id="rId28" Type="http://schemas.openxmlformats.org/officeDocument/2006/relationships/slide" Target="slide26.xml"/><Relationship Id="rId10" Type="http://schemas.openxmlformats.org/officeDocument/2006/relationships/image" Target="../media/image70.svg"/><Relationship Id="rId19" Type="http://schemas.openxmlformats.org/officeDocument/2006/relationships/image" Target="../media/image81.png"/><Relationship Id="rId31" Type="http://schemas.openxmlformats.org/officeDocument/2006/relationships/image" Target="../media/image88.wmf"/><Relationship Id="rId4" Type="http://schemas.openxmlformats.org/officeDocument/2006/relationships/audio" Target="../media/audio1.wav"/><Relationship Id="rId9" Type="http://schemas.openxmlformats.org/officeDocument/2006/relationships/image" Target="../media/image69.png"/><Relationship Id="rId14" Type="http://schemas.openxmlformats.org/officeDocument/2006/relationships/slide" Target="slide19.xml"/><Relationship Id="rId22" Type="http://schemas.openxmlformats.org/officeDocument/2006/relationships/slide" Target="slide23.xml"/><Relationship Id="rId27" Type="http://schemas.openxmlformats.org/officeDocument/2006/relationships/image" Target="../media/image85.png"/><Relationship Id="rId30" Type="http://schemas.openxmlformats.org/officeDocument/2006/relationships/image" Target="../media/image8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18.xml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8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svg"/><Relationship Id="rId3" Type="http://schemas.openxmlformats.org/officeDocument/2006/relationships/image" Target="../media/image6.svg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svg"/><Relationship Id="rId32" Type="http://schemas.openxmlformats.org/officeDocument/2006/relationships/image" Target="../media/image35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png"/><Relationship Id="rId28" Type="http://schemas.openxmlformats.org/officeDocument/2006/relationships/image" Target="../media/image31.sv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svg"/><Relationship Id="rId27" Type="http://schemas.openxmlformats.org/officeDocument/2006/relationships/image" Target="../media/image30.png"/><Relationship Id="rId30" Type="http://schemas.openxmlformats.org/officeDocument/2006/relationships/image" Target="../media/image3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18.xml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9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18.xml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9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18.xml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9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18.xml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9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18.xml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9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18.xml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9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18.xml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9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18.xml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9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microsoft.com/office/2007/relationships/hdphoto" Target="../media/hdphoto1.wdp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sv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microsoft.com/office/2007/relationships/hdphoto" Target="../media/hdphoto2.wdp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sv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microsoft.com/office/2007/relationships/hdphoto" Target="../media/hdphoto3.wdp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sv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microsoft.com/office/2007/relationships/hdphoto" Target="../media/hdphoto4.wdp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sv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microsoft.com/office/2007/relationships/hdphoto" Target="../media/hdphoto5.wdp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sv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sv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5: MY FUTURE JOB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(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050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61836" y="3351471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02.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48839" y="4766163"/>
            <a:ext cx="11816607" cy="1971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453520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97442" y="195850"/>
            <a:ext cx="11816607" cy="1642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 and number.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527420" y="8101252"/>
            <a:ext cx="330891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gardener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6072066" y="8108463"/>
            <a:ext cx="243368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writer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9902192" y="8160028"/>
            <a:ext cx="321273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reporter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3768466" y="8167988"/>
            <a:ext cx="400622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firefighter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8347DA-C12C-7800-1F88-E0183D7B69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8" y="4063018"/>
            <a:ext cx="17798874" cy="41560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280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59192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84272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4149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3" name="Track 47">
            <a:hlinkClick r:id="" action="ppaction://media"/>
            <a:extLst>
              <a:ext uri="{FF2B5EF4-FFF2-40B4-BE49-F238E27FC236}">
                <a16:creationId xmlns:a16="http://schemas.microsoft.com/office/drawing/2014/main" id="{F5290F0B-7C50-4B79-BBA2-528FCBFF2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84069" y="985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3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42584" y="3381452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03.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48839" y="4766163"/>
            <a:ext cx="11816607" cy="1971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25766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7DF381-FFA0-B9B4-30FE-32BCA573BD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5000" y="607510"/>
            <a:ext cx="14049038" cy="88031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B46C8E-60C2-B8AE-5A91-107665726898}"/>
              </a:ext>
            </a:extLst>
          </p:cNvPr>
          <p:cNvSpPr txBox="1"/>
          <p:nvPr/>
        </p:nvSpPr>
        <p:spPr>
          <a:xfrm>
            <a:off x="8306324" y="514171"/>
            <a:ext cx="95827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2133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5157E-9412-B6DE-99F8-AFB21CBB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6E4957-C47D-803D-F4D6-3D0EF6E9144C}"/>
              </a:ext>
            </a:extLst>
          </p:cNvPr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34041A2-F51F-0E17-6CBD-5CA4072CF113}"/>
              </a:ext>
            </a:extLst>
          </p:cNvPr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DAABE82-CA9F-B314-3311-DDDC4F158C20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AA62820-0A68-550E-1B14-6A45295E4B50}"/>
              </a:ext>
            </a:extLst>
          </p:cNvPr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F4D2EE0-AE45-CF87-4BB4-C3F2EC859598}"/>
              </a:ext>
            </a:extLst>
          </p:cNvPr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6CC6FEE2-CC34-4C4C-718B-5AC0380354A8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2F5C0-B1FB-7386-B74A-171FE7E93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5274" y="710262"/>
            <a:ext cx="15298104" cy="9306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BAD33B-69BE-BFAD-132E-A68DCEAF19F2}"/>
              </a:ext>
            </a:extLst>
          </p:cNvPr>
          <p:cNvSpPr txBox="1"/>
          <p:nvPr/>
        </p:nvSpPr>
        <p:spPr>
          <a:xfrm>
            <a:off x="5562600" y="4594261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gardener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B81BC-706D-4B53-501D-6D1599EC925E}"/>
              </a:ext>
            </a:extLst>
          </p:cNvPr>
          <p:cNvSpPr txBox="1"/>
          <p:nvPr/>
        </p:nvSpPr>
        <p:spPr>
          <a:xfrm>
            <a:off x="9525000" y="451711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writer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1D031-A5B3-ED5C-4094-DCFA728C54C7}"/>
              </a:ext>
            </a:extLst>
          </p:cNvPr>
          <p:cNvSpPr txBox="1"/>
          <p:nvPr/>
        </p:nvSpPr>
        <p:spPr>
          <a:xfrm>
            <a:off x="3334201" y="8658998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 be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49D34D-6C5C-CA88-D7A6-A2529C634ED7}"/>
              </a:ext>
            </a:extLst>
          </p:cNvPr>
          <p:cNvSpPr txBox="1"/>
          <p:nvPr/>
        </p:nvSpPr>
        <p:spPr>
          <a:xfrm>
            <a:off x="6110562" y="929477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82ED7B-7DA4-A871-19C0-A2D3CBCF4E11}"/>
              </a:ext>
            </a:extLst>
          </p:cNvPr>
          <p:cNvSpPr txBox="1"/>
          <p:nvPr/>
        </p:nvSpPr>
        <p:spPr>
          <a:xfrm>
            <a:off x="10713238" y="8128216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would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5E0CB-41DC-6F08-1BA0-F67B828577AB}"/>
              </a:ext>
            </a:extLst>
          </p:cNvPr>
          <p:cNvSpPr txBox="1"/>
          <p:nvPr/>
        </p:nvSpPr>
        <p:spPr>
          <a:xfrm>
            <a:off x="12192001" y="882890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reporter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BB7E54-0F12-678F-07BE-B5A46B318DE4}"/>
              </a:ext>
            </a:extLst>
          </p:cNvPr>
          <p:cNvSpPr txBox="1"/>
          <p:nvPr/>
        </p:nvSpPr>
        <p:spPr>
          <a:xfrm>
            <a:off x="8861188" y="425375"/>
            <a:ext cx="713140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E7E6DF-7092-F5FD-AACA-EED134D8BD7C}"/>
              </a:ext>
            </a:extLst>
          </p:cNvPr>
          <p:cNvSpPr txBox="1"/>
          <p:nvPr/>
        </p:nvSpPr>
        <p:spPr>
          <a:xfrm>
            <a:off x="8306324" y="514171"/>
            <a:ext cx="95827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4948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 animBg="1"/>
      <p:bldP spid="17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42584" y="3091536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04.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886373" y="4294780"/>
            <a:ext cx="11938181" cy="418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Listen, complete and sing.</a:t>
            </a:r>
          </a:p>
        </p:txBody>
      </p:sp>
    </p:spTree>
    <p:extLst>
      <p:ext uri="{BB962C8B-B14F-4D97-AF65-F5344CB8AC3E}">
        <p14:creationId xmlns:p14="http://schemas.microsoft.com/office/powerpoint/2010/main" val="2171143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09772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2921" y="-3748409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70651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97534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126713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86159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773" y="1418991"/>
            <a:ext cx="17128326" cy="8575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0" y="477233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45905" y="79638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writer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0" y="85734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driver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689" y="362166"/>
            <a:ext cx="1366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Listen, complete and sing. </a:t>
            </a:r>
          </a:p>
        </p:txBody>
      </p:sp>
      <p:pic>
        <p:nvPicPr>
          <p:cNvPr id="8" name="Track 48">
            <a:hlinkClick r:id="" action="ppaction://media"/>
            <a:extLst>
              <a:ext uri="{FF2B5EF4-FFF2-40B4-BE49-F238E27FC236}">
                <a16:creationId xmlns:a16="http://schemas.microsoft.com/office/drawing/2014/main" id="{F565C253-A8B1-495B-9415-7A15108A8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69337" y="1648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6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78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15070" y="1184256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794102" y="2275973"/>
            <a:ext cx="11816607" cy="601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Fun corner </a:t>
            </a:r>
            <a:r>
              <a:rPr lang="en-US" sz="13800" b="1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and Wrap-up </a:t>
            </a:r>
            <a:endParaRPr lang="en-US" sz="13800" b="1" dirty="0">
              <a:solidFill>
                <a:srgbClr val="704848"/>
              </a:solidFill>
              <a:latin typeface="Comic Sans MS" panose="030F0702030302020204" pitchFamily="66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/>
          <p:nvPr/>
        </p:nvSpPr>
        <p:spPr>
          <a:xfrm rot="5400000">
            <a:off x="4266729" y="-3566657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8"/>
          <p:cNvSpPr/>
          <p:nvPr/>
        </p:nvSpPr>
        <p:spPr>
          <a:xfrm rot="1942526">
            <a:off x="16879450" y="-256949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616324" y="3266216"/>
            <a:ext cx="7289676" cy="5420584"/>
          </a:xfrm>
          <a:prstGeom prst="rect">
            <a:avLst/>
          </a:prstGeom>
          <a:solidFill>
            <a:schemeClr val="bg1"/>
          </a:solidFill>
          <a:ln w="476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3400352" y="1363082"/>
            <a:ext cx="19632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6699875" y="1363082"/>
            <a:ext cx="188580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53264" name="Line 3"/>
          <p:cNvSpPr>
            <a:spLocks noChangeShapeType="1"/>
          </p:cNvSpPr>
          <p:nvPr/>
        </p:nvSpPr>
        <p:spPr bwMode="auto">
          <a:xfrm flipV="1">
            <a:off x="6215442" y="8516364"/>
            <a:ext cx="0" cy="12573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265" name="Text Box 4"/>
          <p:cNvSpPr txBox="1">
            <a:spLocks noChangeArrowheads="1"/>
          </p:cNvSpPr>
          <p:nvPr/>
        </p:nvSpPr>
        <p:spPr bwMode="auto">
          <a:xfrm>
            <a:off x="5105854" y="9450498"/>
            <a:ext cx="2219176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Verdana" panose="020B0604030504040204" pitchFamily="34" charset="0"/>
              </a:rPr>
              <a:t>Points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616324" y="242871"/>
            <a:ext cx="5033662" cy="907759"/>
            <a:chOff x="908989" y="478389"/>
            <a:chExt cx="2667000" cy="338554"/>
          </a:xfrm>
        </p:grpSpPr>
        <p:sp>
          <p:nvSpPr>
            <p:cNvPr id="3074" name="Text Box 2"/>
            <p:cNvSpPr txBox="1">
              <a:spLocks noChangeArrowheads="1"/>
            </p:cNvSpPr>
            <p:nvPr/>
          </p:nvSpPr>
          <p:spPr bwMode="auto">
            <a:xfrm>
              <a:off x="908989" y="478389"/>
              <a:ext cx="2667000" cy="33855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35556" y="505737"/>
              <a:ext cx="2540433" cy="275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20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Spin the wheel</a:t>
              </a:r>
              <a:endParaRPr lang="en-US" sz="4200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40" name="Picture 39" descr="Picture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10" y="3395494"/>
            <a:ext cx="5143990" cy="512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55" y="976388"/>
            <a:ext cx="1734636" cy="1768873"/>
          </a:xfrm>
          <a:prstGeom prst="rect">
            <a:avLst/>
          </a:prstGeom>
        </p:spPr>
      </p:pic>
      <p:pic>
        <p:nvPicPr>
          <p:cNvPr id="5" name="Picture 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54" y="3266216"/>
            <a:ext cx="1851513" cy="1793652"/>
          </a:xfrm>
          <a:prstGeom prst="rect">
            <a:avLst/>
          </a:prstGeom>
        </p:spPr>
      </p:pic>
      <p:pic>
        <p:nvPicPr>
          <p:cNvPr id="6" name="Picture 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310" y="5580823"/>
            <a:ext cx="1625939" cy="1687295"/>
          </a:xfrm>
          <a:prstGeom prst="rect">
            <a:avLst/>
          </a:prstGeom>
        </p:spPr>
      </p:pic>
      <p:pic>
        <p:nvPicPr>
          <p:cNvPr id="7" name="Picture 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93" y="7756756"/>
            <a:ext cx="1445009" cy="1693742"/>
          </a:xfrm>
          <a:prstGeom prst="rect">
            <a:avLst/>
          </a:prstGeom>
        </p:spPr>
      </p:pic>
      <p:pic>
        <p:nvPicPr>
          <p:cNvPr id="8" name="Picture 7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1" y="984225"/>
            <a:ext cx="1848271" cy="1810550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0" y="3429438"/>
            <a:ext cx="1641839" cy="1820542"/>
          </a:xfrm>
          <a:prstGeom prst="rect">
            <a:avLst/>
          </a:prstGeom>
        </p:spPr>
      </p:pic>
      <p:pic>
        <p:nvPicPr>
          <p:cNvPr id="10" name="Picture 9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185" y="5577697"/>
            <a:ext cx="1471388" cy="1798364"/>
          </a:xfrm>
          <a:prstGeom prst="rect">
            <a:avLst/>
          </a:prstGeom>
        </p:spPr>
      </p:pic>
      <p:pic>
        <p:nvPicPr>
          <p:cNvPr id="11" name="Picture 10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0" y="7594323"/>
            <a:ext cx="1748903" cy="184408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3" r:id="rId1" imgW="1933560" imgH="828720"/>
        </mc:Choice>
        <mc:Fallback>
          <p:control name="TextBox3" r:id="rId1" imgW="1933560" imgH="828720">
            <p:pic>
              <p:nvPicPr>
                <p:cNvPr id="53271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0"/>
                <a:srcRect/>
                <a:stretch>
                  <a:fillRect/>
                </a:stretch>
              </p:blipFill>
              <p:spPr bwMode="auto">
                <a:xfrm>
                  <a:off x="6650108" y="2376585"/>
                  <a:ext cx="1935573" cy="8239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2" imgW="1962000" imgH="828720"/>
        </mc:Choice>
        <mc:Fallback>
          <p:control name="TextBox4" r:id="rId2" imgW="1962000" imgH="828720">
            <p:pic>
              <p:nvPicPr>
                <p:cNvPr id="53272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3400352" y="2376585"/>
                  <a:ext cx="1963228" cy="8239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57968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>
            <a:off x="79093" y="844466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325967" y="843892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47255" y="934026"/>
            <a:ext cx="14397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_________ like to be </a:t>
            </a:r>
            <a:b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 firefighter. </a:t>
            </a:r>
          </a:p>
        </p:txBody>
      </p:sp>
      <p:pic>
        <p:nvPicPr>
          <p:cNvPr id="2050" name="Picture 2" descr="Firefighter Cartoon Images - Free Download on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34442"/>
            <a:ext cx="6918256" cy="691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51207" y="858266"/>
            <a:ext cx="4620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would / ’d</a:t>
            </a:r>
          </a:p>
        </p:txBody>
      </p:sp>
      <p:sp>
        <p:nvSpPr>
          <p:cNvPr id="3" name="Right Arrow 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96478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67553" y="2393561"/>
            <a:ext cx="13975662" cy="1848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1400" b="1" dirty="0">
                <a:latin typeface="Comic Sans MS" panose="030F0702030302020204" pitchFamily="66" charset="0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5681358" y="4652665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1 - Period 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7362" y="952500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like/ I’d / to/ a/ be/./ driver/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8398560"/>
            <a:ext cx="13559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I’d like to be a driver.</a:t>
            </a:r>
          </a:p>
        </p:txBody>
      </p:sp>
      <p:pic>
        <p:nvPicPr>
          <p:cNvPr id="3074" name="Picture 2" descr="Taxi Cab Cartoon Images – Browse 22,605 Stock Photos, Vectors, and Video |  Adobe Stoc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79" y="2744871"/>
            <a:ext cx="8165010" cy="47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729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05013" y="800100"/>
            <a:ext cx="15538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________ to be a gardener. </a:t>
            </a:r>
          </a:p>
        </p:txBody>
      </p:sp>
      <p:pic>
        <p:nvPicPr>
          <p:cNvPr id="4098" name="Picture 2" descr="Gardener Cartoon Images – Browse 635,707 Stock Photos, Vectors, and Video |  Adobe Stoc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4773"/>
            <a:ext cx="6479408" cy="72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06304" y="79495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12" name="Right Arrow 11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15385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952500"/>
            <a:ext cx="14468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like reading stories. I’d like to be a _______. </a:t>
            </a:r>
          </a:p>
        </p:txBody>
      </p:sp>
      <p:pic>
        <p:nvPicPr>
          <p:cNvPr id="2050" name="Picture 2" descr="Page 21 | Smiling on computer Vectors &amp; Illustrations for Free Download | 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56064"/>
            <a:ext cx="6933996" cy="69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18366" y="2057476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writer</a:t>
            </a:r>
          </a:p>
        </p:txBody>
      </p:sp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2166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715727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1399773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71732" y="136978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reporter</a:t>
            </a:r>
          </a:p>
        </p:txBody>
      </p:sp>
      <p:pic>
        <p:nvPicPr>
          <p:cNvPr id="7170" name="Picture 2" descr="Female news reporter cartoon character 8138337 Vector Art at Vecteezy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85" y="3110834"/>
            <a:ext cx="3047133" cy="61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90321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22090" y="1309474"/>
            <a:ext cx="15888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What ______ you like to be in the future?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8295" y="8680445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1247582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54298" y="8571728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teacher</a:t>
            </a:r>
          </a:p>
        </p:txBody>
      </p:sp>
      <p:pic>
        <p:nvPicPr>
          <p:cNvPr id="4098" name="Picture 2" descr="Cartoon Drawing Of A Teacher 5519978 Vector Art at Vecteezy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117" y="3085282"/>
            <a:ext cx="5054965" cy="50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9503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952500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pic>
        <p:nvPicPr>
          <p:cNvPr id="3076" name="Picture 4" descr="Premium Vector | Taxi driver man driving yellow car on an isolated  background. vector illustration in cartoon styl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97" y="2422348"/>
            <a:ext cx="10015982" cy="751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44622" y="766032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driver</a:t>
            </a:r>
          </a:p>
        </p:txBody>
      </p:sp>
      <p:sp>
        <p:nvSpPr>
          <p:cNvPr id="12" name="Right Arrow 11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33479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69115" y="836815"/>
            <a:ext cx="15091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like/ to/ I’d/ gardener/ be/a/./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3679" y="8479165"/>
            <a:ext cx="140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I’d like to be a gardener.</a:t>
            </a:r>
          </a:p>
        </p:txBody>
      </p:sp>
      <p:pic>
        <p:nvPicPr>
          <p:cNvPr id="5122" name="Picture 2" descr="Gardener Cartoon Images - Free Download on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55" y="2186578"/>
            <a:ext cx="6199993" cy="558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414839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4313" y="800100"/>
            <a:ext cx="1355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would/ reporter/ I/ like/ be/ to/ a/./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1868" y="8502394"/>
            <a:ext cx="140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 would like to be a reporter.</a:t>
            </a:r>
          </a:p>
        </p:txBody>
      </p:sp>
      <p:pic>
        <p:nvPicPr>
          <p:cNvPr id="6146" name="Picture 2" descr="Premium Vector | Journalist woman cartoon character funny lady reporter  holding microphon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56" y="2241114"/>
            <a:ext cx="4537099" cy="57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21751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04800" y="1812257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01.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341744" y="2930726"/>
            <a:ext cx="11816607" cy="601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Warm-up 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pic>
        <p:nvPicPr>
          <p:cNvPr id="1026" name="Picture 2" descr="https://image.freepik.com/free-vector/cute-fireman-cartoon_33070-2253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07" y="2830381"/>
            <a:ext cx="5609265" cy="56092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010218" y="1018539"/>
            <a:ext cx="44069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7" name="Picture 2" descr="https://image.freepik.com/free-vector/cute-fireman-cartoon_33070-2253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35" y="2830380"/>
            <a:ext cx="5609265" cy="56092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____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125200" y="1065826"/>
            <a:ext cx="32698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CC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writer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8" name="Picture 2" descr="https://www.pngkey.com/png/full/895-8951628_student-learning-writing-boy-doing-homework-drawing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halkSketch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82" y="3308699"/>
            <a:ext cx="5849845" cy="47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pngkey.com/png/full/895-8951628_student-learning-writing-boy-doing-homework-drawin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50" y="3259943"/>
            <a:ext cx="5849845" cy="47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92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3694" y="-1301564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https://static.vecteezy.com/system/resources/previews/001/308/111/original/cute-little-gardener-boy-vector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37" y="3264066"/>
            <a:ext cx="7644877" cy="51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389331" y="1018539"/>
            <a:ext cx="36487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gardener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9" name="Picture 2" descr="https://static.vecteezy.com/system/resources/previews/001/308/111/original/cute-little-gardener-boy-vector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14" y="3211395"/>
            <a:ext cx="7644877" cy="51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29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https://www.clipartkey.com/mpngs/m/58-580826_student-teacher-classroom-cartoon-english-teacher-png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00" y="2964804"/>
            <a:ext cx="5363479" cy="556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</a:t>
            </a:r>
            <a:r>
              <a:rPr lang="en-US" sz="7200" dirty="0">
                <a:solidFill>
                  <a:srgbClr val="9F4521"/>
                </a:solidFill>
                <a:latin typeface="Comic Sans MS" panose="030F0702030302020204" pitchFamily="66" charset="0"/>
              </a:rPr>
              <a:t>_____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595315" y="1018539"/>
            <a:ext cx="32367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teacher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8" name="Picture 2" descr="https://www.clipartkey.com/mpngs/m/58-580826_student-teacher-classroom-cartoon-english-teacher-png.pn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721" y="3073017"/>
            <a:ext cx="5363479" cy="556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8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https://media.istockphoto.com/vectors/cute-cartoon-vector-illustration-of-a-journalist-vector-id512031508?k=6&amp;m=512031508&amp;s=612x612&amp;w=0&amp;h=SSA4SYttSvcHxHIiqBhRyxPN5Mgaf9D6YV0ai5gmqpc=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373" y="3318458"/>
            <a:ext cx="2902283" cy="53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380514" y="1018539"/>
            <a:ext cx="36663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reporter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Picture 2" descr="https://media.istockphoto.com/vectors/cute-cartoon-vector-illustration-of-a-journalist-vector-id512031508?k=6&amp;m=512031508&amp;s=612x612&amp;w=0&amp;h=SSA4SYttSvcHxHIiqBhRyxPN5Mgaf9D6YV0ai5gmqpc=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311" y="3161842"/>
            <a:ext cx="2902283" cy="53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53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https://i.pinimg.com/736x/40/76/b9/4076b9c81f525db855b1af2d0300c123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96" y="3427010"/>
            <a:ext cx="4830407" cy="540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760562" y="966359"/>
            <a:ext cx="27302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driver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Picture 2" descr="https://i.pinimg.com/736x/40/76/b9/4076b9c81f525db855b1af2d0300c123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93" y="3472895"/>
            <a:ext cx="4830407" cy="540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5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3455</TotalTime>
  <Words>296</Words>
  <Application>Microsoft Office PowerPoint</Application>
  <PresentationFormat>Custom</PresentationFormat>
  <Paragraphs>86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Verdana</vt:lpstr>
      <vt:lpstr>Arial Rounded MT Bold</vt:lpstr>
      <vt:lpstr>Bryndan Write Bold</vt:lpstr>
      <vt:lpstr>Calibri</vt:lpstr>
      <vt:lpstr>Arial</vt:lpstr>
      <vt:lpstr>Sport Day</vt:lpstr>
      <vt:lpstr>Times New Roman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Trang</cp:lastModifiedBy>
  <cp:revision>75</cp:revision>
  <dcterms:created xsi:type="dcterms:W3CDTF">2006-08-16T00:00:00Z</dcterms:created>
  <dcterms:modified xsi:type="dcterms:W3CDTF">2025-04-08T15:16:06Z</dcterms:modified>
  <dc:identifier>DAFxeRqm-tw</dc:identifier>
</cp:coreProperties>
</file>