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620" r:id="rId2"/>
    <p:sldId id="256" r:id="rId3"/>
    <p:sldId id="273" r:id="rId4"/>
    <p:sldId id="286" r:id="rId5"/>
    <p:sldId id="318" r:id="rId6"/>
    <p:sldId id="319" r:id="rId7"/>
    <p:sldId id="320" r:id="rId8"/>
    <p:sldId id="323" r:id="rId9"/>
    <p:sldId id="322" r:id="rId10"/>
    <p:sldId id="321" r:id="rId11"/>
    <p:sldId id="259" r:id="rId12"/>
    <p:sldId id="316" r:id="rId13"/>
    <p:sldId id="275" r:id="rId14"/>
    <p:sldId id="317" r:id="rId15"/>
    <p:sldId id="276" r:id="rId16"/>
    <p:sldId id="261" r:id="rId17"/>
    <p:sldId id="331" r:id="rId18"/>
    <p:sldId id="324" r:id="rId19"/>
    <p:sldId id="325" r:id="rId20"/>
    <p:sldId id="326" r:id="rId21"/>
    <p:sldId id="327" r:id="rId22"/>
    <p:sldId id="328" r:id="rId23"/>
    <p:sldId id="329" r:id="rId24"/>
    <p:sldId id="330" r:id="rId25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Happy Font TH" panose="020B0604020202020204" charset="-34"/>
      <p:regular r:id="rId28"/>
    </p:embeddedFont>
    <p:embeddedFont>
      <p:font typeface="Sport Day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22" autoAdjust="0"/>
  </p:normalViewPr>
  <p:slideViewPr>
    <p:cSldViewPr>
      <p:cViewPr varScale="1">
        <p:scale>
          <a:sx n="46" d="100"/>
          <a:sy n="46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jpeg"/><Relationship Id="rId18" Type="http://schemas.openxmlformats.org/officeDocument/2006/relationships/image" Target="../media/image64.jpe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slide" Target="slide4.xml"/><Relationship Id="rId2" Type="http://schemas.openxmlformats.org/officeDocument/2006/relationships/image" Target="../media/image5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47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12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75.png"/><Relationship Id="rId9" Type="http://schemas.openxmlformats.org/officeDocument/2006/relationships/image" Target="../media/image49.sv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79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39.svg"/><Relationship Id="rId7" Type="http://schemas.openxmlformats.org/officeDocument/2006/relationships/image" Target="../media/image33.svg"/><Relationship Id="rId12" Type="http://schemas.openxmlformats.org/officeDocument/2006/relationships/image" Target="../media/image69.png"/><Relationship Id="rId2" Type="http://schemas.openxmlformats.org/officeDocument/2006/relationships/image" Target="../media/image73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8.svg"/><Relationship Id="rId5" Type="http://schemas.openxmlformats.org/officeDocument/2006/relationships/image" Target="../media/image41.svg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3.sv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sv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3.sv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svg"/><Relationship Id="rId1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3.sv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svg"/><Relationship Id="rId14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3.sv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svg"/><Relationship Id="rId1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3.sv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svg"/><Relationship Id="rId1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3.sv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svg"/><Relationship Id="rId1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openxmlformats.org/officeDocument/2006/relationships/image" Target="../media/image6.svg"/><Relationship Id="rId21" Type="http://schemas.openxmlformats.org/officeDocument/2006/relationships/slide" Target="slide9.xml"/><Relationship Id="rId7" Type="http://schemas.openxmlformats.org/officeDocument/2006/relationships/image" Target="../media/image47.sv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image" Target="../media/image5.png"/><Relationship Id="rId16" Type="http://schemas.openxmlformats.org/officeDocument/2006/relationships/slide" Target="slide11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57.png"/><Relationship Id="rId5" Type="http://schemas.openxmlformats.org/officeDocument/2006/relationships/image" Target="../media/image45.svg"/><Relationship Id="rId15" Type="http://schemas.openxmlformats.org/officeDocument/2006/relationships/image" Target="../media/image53.png"/><Relationship Id="rId23" Type="http://schemas.openxmlformats.org/officeDocument/2006/relationships/slide" Target="slide10.xml"/><Relationship Id="rId10" Type="http://schemas.openxmlformats.org/officeDocument/2006/relationships/image" Target="../media/image50.png"/><Relationship Id="rId19" Type="http://schemas.openxmlformats.org/officeDocument/2006/relationships/slide" Target="slide8.xml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slide" Target="slide6.xml"/><Relationship Id="rId2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2.png"/><Relationship Id="rId18" Type="http://schemas.openxmlformats.org/officeDocument/2006/relationships/slide" Target="slide4.xml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image" Target="../media/image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47.svg"/><Relationship Id="rId15" Type="http://schemas.openxmlformats.org/officeDocument/2006/relationships/image" Target="../media/image61.jpeg"/><Relationship Id="rId10" Type="http://schemas.openxmlformats.org/officeDocument/2006/relationships/image" Target="../media/image58.png"/><Relationship Id="rId19" Type="http://schemas.openxmlformats.org/officeDocument/2006/relationships/image" Target="../media/image64.jpe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jpeg"/><Relationship Id="rId18" Type="http://schemas.openxmlformats.org/officeDocument/2006/relationships/slide" Target="slide4.xml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image" Target="../media/image66.svg"/><Relationship Id="rId2" Type="http://schemas.openxmlformats.org/officeDocument/2006/relationships/image" Target="../media/image5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47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4.jpe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jpeg"/><Relationship Id="rId18" Type="http://schemas.openxmlformats.org/officeDocument/2006/relationships/slide" Target="slide4.xml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image" Target="../media/image68.svg"/><Relationship Id="rId2" Type="http://schemas.openxmlformats.org/officeDocument/2006/relationships/image" Target="../media/image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47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4.jpe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jpeg"/><Relationship Id="rId18" Type="http://schemas.openxmlformats.org/officeDocument/2006/relationships/image" Target="../media/image64.jpe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slide" Target="slide4.xml"/><Relationship Id="rId2" Type="http://schemas.openxmlformats.org/officeDocument/2006/relationships/image" Target="../media/image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47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jpeg"/><Relationship Id="rId18" Type="http://schemas.openxmlformats.org/officeDocument/2006/relationships/image" Target="../media/image64.jpe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slide" Target="slide4.xml"/><Relationship Id="rId2" Type="http://schemas.openxmlformats.org/officeDocument/2006/relationships/image" Target="../media/image5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47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FUTURE JOB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92" y="8485570"/>
            <a:ext cx="497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7" y="-658785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84047" y="555858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60576" y="1951580"/>
            <a:ext cx="13184224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tick.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579479C-AC84-3620-CB0B-833FF087C99B}"/>
              </a:ext>
            </a:extLst>
          </p:cNvPr>
          <p:cNvSpPr txBox="1"/>
          <p:nvPr/>
        </p:nvSpPr>
        <p:spPr>
          <a:xfrm>
            <a:off x="1371600" y="441336"/>
            <a:ext cx="105578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How many pictures are there?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B1C7C8D-B10E-BE85-29D0-57734B27F94B}"/>
              </a:ext>
            </a:extLst>
          </p:cNvPr>
          <p:cNvSpPr txBox="1"/>
          <p:nvPr/>
        </p:nvSpPr>
        <p:spPr>
          <a:xfrm>
            <a:off x="1217410" y="1250890"/>
            <a:ext cx="135665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What job can you see in each picture?</a:t>
            </a:r>
          </a:p>
        </p:txBody>
      </p:sp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56DE9E97-EFDA-C53F-466F-043B25B3B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90513" y="382214"/>
            <a:ext cx="1044575" cy="104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2E08E-1004-CF81-EFF9-E3B346F4F3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2421489"/>
            <a:ext cx="16083822" cy="7173588"/>
          </a:xfrm>
          <a:prstGeom prst="rect">
            <a:avLst/>
          </a:prstGeom>
        </p:spPr>
      </p:pic>
      <p:pic>
        <p:nvPicPr>
          <p:cNvPr id="1026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5708A9CB-8B6A-9856-F179-A41A1945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17231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7069D7A9-39CC-D01A-643D-E0171B3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8115300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5192" y="-8763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8153400" y="671132"/>
            <a:ext cx="3124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05000" y="2162651"/>
            <a:ext cx="12968149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96BDC-1F47-9FA9-F7E3-D35BA3FA0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" y="119062"/>
            <a:ext cx="18249900" cy="10048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6FC8F3-72BC-8424-8941-57B44477250F}"/>
              </a:ext>
            </a:extLst>
          </p:cNvPr>
          <p:cNvSpPr txBox="1"/>
          <p:nvPr/>
        </p:nvSpPr>
        <p:spPr>
          <a:xfrm>
            <a:off x="5791200" y="2095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5DD74-BCDB-D072-9B74-6F246B559C86}"/>
              </a:ext>
            </a:extLst>
          </p:cNvPr>
          <p:cNvSpPr txBox="1"/>
          <p:nvPr/>
        </p:nvSpPr>
        <p:spPr>
          <a:xfrm>
            <a:off x="2438400" y="35433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Because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F4BE2-E765-3959-D021-50152CFD220D}"/>
              </a:ext>
            </a:extLst>
          </p:cNvPr>
          <p:cNvSpPr txBox="1"/>
          <p:nvPr/>
        </p:nvSpPr>
        <p:spPr>
          <a:xfrm>
            <a:off x="2209800" y="7048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Happy Font TH"/>
              </a:rPr>
              <a:t>gardener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082962-C3E6-61CD-CE7A-FF5DDB6C740A}"/>
              </a:ext>
            </a:extLst>
          </p:cNvPr>
          <p:cNvSpPr txBox="1"/>
          <p:nvPr/>
        </p:nvSpPr>
        <p:spPr>
          <a:xfrm>
            <a:off x="4495800" y="7629825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I’d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 like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4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95005" y="8842706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82F3-4D60-0100-64CC-26E206ED7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910778"/>
            <a:ext cx="14230926" cy="84999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8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201795" y="5460695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What would you like to be in the future?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990600" y="1948493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222736" y="2176838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233635" y="2032911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340648" y="2184812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544903" y="2184812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355799" y="1931345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35368" y="8338507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579145" y="8575598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3063991" y="8338507"/>
            <a:ext cx="2734150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3096569" y="8575598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6330545" y="8254089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425856" y="8491180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9355799" y="829113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9363232" y="8528225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12163386" y="8303205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12164933" y="8540296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327327" y="8208155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660075" y="8445246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BEDF8C-7059-F656-13D3-9D4CE1CD8A0B}"/>
              </a:ext>
            </a:extLst>
          </p:cNvPr>
          <p:cNvCxnSpPr>
            <a:cxnSpLocks/>
          </p:cNvCxnSpPr>
          <p:nvPr/>
        </p:nvCxnSpPr>
        <p:spPr>
          <a:xfrm>
            <a:off x="1986320" y="5985240"/>
            <a:ext cx="5176480" cy="2369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2919E9-1051-7F35-8AD4-F731AC159D26}"/>
              </a:ext>
            </a:extLst>
          </p:cNvPr>
          <p:cNvCxnSpPr>
            <a:cxnSpLocks/>
          </p:cNvCxnSpPr>
          <p:nvPr/>
        </p:nvCxnSpPr>
        <p:spPr>
          <a:xfrm flipH="1">
            <a:off x="1569460" y="5901134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94FC7D-4AC0-E5DE-3F42-7243B30154F1}"/>
              </a:ext>
            </a:extLst>
          </p:cNvPr>
          <p:cNvCxnSpPr>
            <a:cxnSpLocks/>
          </p:cNvCxnSpPr>
          <p:nvPr/>
        </p:nvCxnSpPr>
        <p:spPr>
          <a:xfrm flipH="1">
            <a:off x="4550758" y="5716617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CAFFE6-E9FB-2E4F-E7F8-AE944BA8E120}"/>
              </a:ext>
            </a:extLst>
          </p:cNvPr>
          <p:cNvCxnSpPr>
            <a:cxnSpLocks/>
          </p:cNvCxnSpPr>
          <p:nvPr/>
        </p:nvCxnSpPr>
        <p:spPr>
          <a:xfrm>
            <a:off x="10772187" y="6117418"/>
            <a:ext cx="2486613" cy="2221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F65893-326C-43B9-EE58-11FDF2CFA993}"/>
              </a:ext>
            </a:extLst>
          </p:cNvPr>
          <p:cNvCxnSpPr>
            <a:cxnSpLocks/>
          </p:cNvCxnSpPr>
          <p:nvPr/>
        </p:nvCxnSpPr>
        <p:spPr>
          <a:xfrm flipH="1">
            <a:off x="10358798" y="5985552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F3942B-1B7A-FEFC-50BB-305F84635197}"/>
              </a:ext>
            </a:extLst>
          </p:cNvPr>
          <p:cNvCxnSpPr>
            <a:cxnSpLocks/>
          </p:cNvCxnSpPr>
          <p:nvPr/>
        </p:nvCxnSpPr>
        <p:spPr>
          <a:xfrm>
            <a:off x="16679864" y="5692232"/>
            <a:ext cx="160336" cy="2610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grow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flowers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19706" y="8346654"/>
            <a:ext cx="2739087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0" grpId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933214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3EF824B9-1F9E-4285-95CF-F9894994ABA6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report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news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7222" y="8346654"/>
            <a:ext cx="2786778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write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stories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701572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teach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children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help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sick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people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68394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out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fire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5676" y="8346654"/>
            <a:ext cx="278832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114800" y="2095500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  <a:extLst>
              <a:ext uri="{FF2B5EF4-FFF2-40B4-BE49-F238E27FC236}">
                <a16:creationId xmlns:a16="http://schemas.microsoft.com/office/drawing/2014/main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  <a:extLst>
              <a:ext uri="{FF2B5EF4-FFF2-40B4-BE49-F238E27FC236}">
                <a16:creationId xmlns:a16="http://schemas.microsoft.com/office/drawing/2014/main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writer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07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82872" y="8297749"/>
            <a:ext cx="4384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69" y="576182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822" y="75645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6790542" y="3849676"/>
            <a:ext cx="3054923" cy="3937949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37016FAC-0DF9-49AE-8300-82C99BD3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6" y="8297749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2" y="8000016"/>
            <a:ext cx="5945183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294</Words>
  <Application>Microsoft Office PowerPoint</Application>
  <PresentationFormat>Custom</PresentationFormat>
  <Paragraphs>98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Bryndan Write Bold</vt:lpstr>
      <vt:lpstr>Arial Rounded MT Bold</vt:lpstr>
      <vt:lpstr>Calibri</vt:lpstr>
      <vt:lpstr>Arial</vt:lpstr>
      <vt:lpstr>Sport Day</vt:lpstr>
      <vt:lpstr>Times New Roman</vt:lpstr>
      <vt:lpstr>Happy Font 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Trang</cp:lastModifiedBy>
  <cp:revision>49</cp:revision>
  <dcterms:created xsi:type="dcterms:W3CDTF">2006-08-16T00:00:00Z</dcterms:created>
  <dcterms:modified xsi:type="dcterms:W3CDTF">2025-04-08T15:18:59Z</dcterms:modified>
  <dc:identifier>DAFxeRqm-tw</dc:identifier>
</cp:coreProperties>
</file>