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3" r:id="rId1"/>
    <p:sldMasterId id="2147483695" r:id="rId2"/>
  </p:sldMasterIdLst>
  <p:notesMasterIdLst>
    <p:notesMasterId r:id="rId25"/>
  </p:notesMasterIdLst>
  <p:sldIdLst>
    <p:sldId id="381" r:id="rId3"/>
    <p:sldId id="273" r:id="rId4"/>
    <p:sldId id="591" r:id="rId5"/>
    <p:sldId id="592" r:id="rId6"/>
    <p:sldId id="587" r:id="rId7"/>
    <p:sldId id="364" r:id="rId8"/>
    <p:sldId id="560" r:id="rId9"/>
    <p:sldId id="590" r:id="rId10"/>
    <p:sldId id="567" r:id="rId11"/>
    <p:sldId id="568" r:id="rId12"/>
    <p:sldId id="569" r:id="rId13"/>
    <p:sldId id="570" r:id="rId14"/>
    <p:sldId id="571" r:id="rId15"/>
    <p:sldId id="572" r:id="rId16"/>
    <p:sldId id="573" r:id="rId17"/>
    <p:sldId id="574" r:id="rId18"/>
    <p:sldId id="575" r:id="rId19"/>
    <p:sldId id="576" r:id="rId20"/>
    <p:sldId id="585" r:id="rId21"/>
    <p:sldId id="586" r:id="rId22"/>
    <p:sldId id="577" r:id="rId23"/>
    <p:sldId id="593"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03/04/2025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087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5B6C029-5C92-44C8-9468-63823786F08E}" type="slidenum">
              <a:rPr lang="vi-VN" smtClean="0"/>
              <a:t>21</a:t>
            </a:fld>
            <a:endParaRPr lang="vi-VN"/>
          </a:p>
        </p:txBody>
      </p:sp>
    </p:spTree>
    <p:extLst>
      <p:ext uri="{BB962C8B-B14F-4D97-AF65-F5344CB8AC3E}">
        <p14:creationId xmlns:p14="http://schemas.microsoft.com/office/powerpoint/2010/main" val="392642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23326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53975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63431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30345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4836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6966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89802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71849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06854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44484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23793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9966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0.gif"/><Relationship Id="rId3" Type="http://schemas.microsoft.com/office/2007/relationships/media" Target="../media/media4.mp3"/><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tags" Target="../tags/tag13.xml"/><Relationship Id="rId16" Type="http://schemas.openxmlformats.org/officeDocument/2006/relationships/image" Target="../media/image26.png"/><Relationship Id="rId1" Type="http://schemas.openxmlformats.org/officeDocument/2006/relationships/tags" Target="../tags/tag12.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13.png"/><Relationship Id="rId4" Type="http://schemas.openxmlformats.org/officeDocument/2006/relationships/audio" Target="../media/media4.mp3"/><Relationship Id="rId9" Type="http://schemas.openxmlformats.org/officeDocument/2006/relationships/image" Target="../media/image12.svg"/><Relationship Id="rId14" Type="http://schemas.openxmlformats.org/officeDocument/2006/relationships/image" Target="../media/image17.GIF"/></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18" Type="http://schemas.openxmlformats.org/officeDocument/2006/relationships/image" Target="../media/image18.gif"/><Relationship Id="rId3" Type="http://schemas.microsoft.com/office/2007/relationships/media" Target="../media/media5.mp3"/><Relationship Id="rId7" Type="http://schemas.microsoft.com/office/2007/relationships/hdphoto" Target="../media/hdphoto1.wdp"/><Relationship Id="rId12" Type="http://schemas.openxmlformats.org/officeDocument/2006/relationships/image" Target="../media/image14.svg"/><Relationship Id="rId17" Type="http://schemas.openxmlformats.org/officeDocument/2006/relationships/image" Target="../media/image26.png"/><Relationship Id="rId2" Type="http://schemas.openxmlformats.org/officeDocument/2006/relationships/tags" Target="../tags/tag15.xml"/><Relationship Id="rId16" Type="http://schemas.openxmlformats.org/officeDocument/2006/relationships/image" Target="../media/image28.png"/><Relationship Id="rId1" Type="http://schemas.openxmlformats.org/officeDocument/2006/relationships/tags" Target="../tags/tag14.xml"/><Relationship Id="rId6" Type="http://schemas.openxmlformats.org/officeDocument/2006/relationships/image" Target="../media/image22.png"/><Relationship Id="rId11" Type="http://schemas.openxmlformats.org/officeDocument/2006/relationships/image" Target="../media/image13.png"/><Relationship Id="rId5" Type="http://schemas.openxmlformats.org/officeDocument/2006/relationships/slideLayout" Target="../slideLayouts/slideLayout7.xml"/><Relationship Id="rId15" Type="http://schemas.openxmlformats.org/officeDocument/2006/relationships/image" Target="../media/image17.GIF"/><Relationship Id="rId10" Type="http://schemas.openxmlformats.org/officeDocument/2006/relationships/image" Target="../media/image12.svg"/><Relationship Id="rId19" Type="http://schemas.openxmlformats.org/officeDocument/2006/relationships/image" Target="../media/image10.gif"/><Relationship Id="rId4" Type="http://schemas.openxmlformats.org/officeDocument/2006/relationships/audio" Target="../media/media5.mp3"/><Relationship Id="rId9" Type="http://schemas.openxmlformats.org/officeDocument/2006/relationships/image" Target="../media/image11.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0.gif"/><Relationship Id="rId3" Type="http://schemas.microsoft.com/office/2007/relationships/media" Target="../media/media6.mp3"/><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tags" Target="../tags/tag17.xml"/><Relationship Id="rId16" Type="http://schemas.openxmlformats.org/officeDocument/2006/relationships/image" Target="../media/image26.png"/><Relationship Id="rId1" Type="http://schemas.openxmlformats.org/officeDocument/2006/relationships/tags" Target="../tags/tag16.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media6.mp3"/><Relationship Id="rId9" Type="http://schemas.openxmlformats.org/officeDocument/2006/relationships/image" Target="../media/image12.svg"/><Relationship Id="rId14" Type="http://schemas.openxmlformats.org/officeDocument/2006/relationships/image" Target="../media/image17.GIF"/></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5.png"/><Relationship Id="rId18" Type="http://schemas.openxmlformats.org/officeDocument/2006/relationships/image" Target="../media/image10.gif"/><Relationship Id="rId3" Type="http://schemas.microsoft.com/office/2007/relationships/media" Target="../media/media7.mp3"/><Relationship Id="rId7" Type="http://schemas.microsoft.com/office/2007/relationships/hdphoto" Target="../media/hdphoto1.wdp"/><Relationship Id="rId12" Type="http://schemas.openxmlformats.org/officeDocument/2006/relationships/image" Target="../media/image14.svg"/><Relationship Id="rId17" Type="http://schemas.openxmlformats.org/officeDocument/2006/relationships/image" Target="../media/image18.gif"/><Relationship Id="rId2" Type="http://schemas.openxmlformats.org/officeDocument/2006/relationships/tags" Target="../tags/tag19.xml"/><Relationship Id="rId16" Type="http://schemas.openxmlformats.org/officeDocument/2006/relationships/image" Target="../media/image26.png"/><Relationship Id="rId1" Type="http://schemas.openxmlformats.org/officeDocument/2006/relationships/tags" Target="../tags/tag18.xml"/><Relationship Id="rId6" Type="http://schemas.openxmlformats.org/officeDocument/2006/relationships/image" Target="../media/image22.png"/><Relationship Id="rId11" Type="http://schemas.openxmlformats.org/officeDocument/2006/relationships/image" Target="../media/image13.png"/><Relationship Id="rId5" Type="http://schemas.openxmlformats.org/officeDocument/2006/relationships/slideLayout" Target="../slideLayouts/slideLayout7.xml"/><Relationship Id="rId15" Type="http://schemas.openxmlformats.org/officeDocument/2006/relationships/image" Target="../media/image17.GIF"/><Relationship Id="rId10" Type="http://schemas.openxmlformats.org/officeDocument/2006/relationships/image" Target="../media/image12.svg"/><Relationship Id="rId4" Type="http://schemas.openxmlformats.org/officeDocument/2006/relationships/audio" Target="../media/media7.mp3"/><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0.gif"/><Relationship Id="rId3" Type="http://schemas.microsoft.com/office/2007/relationships/media" Target="../media/media8.mp3"/><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tags" Target="../tags/tag21.xml"/><Relationship Id="rId16" Type="http://schemas.openxmlformats.org/officeDocument/2006/relationships/image" Target="../media/image26.png"/><Relationship Id="rId1" Type="http://schemas.openxmlformats.org/officeDocument/2006/relationships/tags" Target="../tags/tag20.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32.png"/><Relationship Id="rId10" Type="http://schemas.openxmlformats.org/officeDocument/2006/relationships/image" Target="../media/image13.png"/><Relationship Id="rId4" Type="http://schemas.openxmlformats.org/officeDocument/2006/relationships/audio" Target="../media/media8.mp3"/><Relationship Id="rId9" Type="http://schemas.openxmlformats.org/officeDocument/2006/relationships/image" Target="../media/image12.svg"/><Relationship Id="rId14" Type="http://schemas.openxmlformats.org/officeDocument/2006/relationships/image" Target="../media/image17.GIF"/></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microsoft.com/office/2007/relationships/hdphoto" Target="../media/hdphoto2.wdp"/><Relationship Id="rId3" Type="http://schemas.microsoft.com/office/2007/relationships/media" Target="../media/media9.mp3"/><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25.png"/><Relationship Id="rId2" Type="http://schemas.openxmlformats.org/officeDocument/2006/relationships/tags" Target="../tags/tag23.xml"/><Relationship Id="rId16" Type="http://schemas.openxmlformats.org/officeDocument/2006/relationships/image" Target="../media/image26.png"/><Relationship Id="rId20" Type="http://schemas.openxmlformats.org/officeDocument/2006/relationships/image" Target="../media/image10.gif"/><Relationship Id="rId1" Type="http://schemas.openxmlformats.org/officeDocument/2006/relationships/tags" Target="../tags/tag22.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33.png"/><Relationship Id="rId10" Type="http://schemas.openxmlformats.org/officeDocument/2006/relationships/image" Target="../media/image13.png"/><Relationship Id="rId19" Type="http://schemas.openxmlformats.org/officeDocument/2006/relationships/image" Target="../media/image18.gif"/><Relationship Id="rId4" Type="http://schemas.openxmlformats.org/officeDocument/2006/relationships/audio" Target="../media/media9.mp3"/><Relationship Id="rId9" Type="http://schemas.openxmlformats.org/officeDocument/2006/relationships/image" Target="../media/image12.svg"/><Relationship Id="rId14" Type="http://schemas.openxmlformats.org/officeDocument/2006/relationships/image" Target="../media/image17.GIF"/></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0.gif"/><Relationship Id="rId3" Type="http://schemas.microsoft.com/office/2007/relationships/media" Target="../media/media10.mp3"/><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tags" Target="../tags/tag25.xml"/><Relationship Id="rId16" Type="http://schemas.openxmlformats.org/officeDocument/2006/relationships/image" Target="../media/image26.png"/><Relationship Id="rId1" Type="http://schemas.openxmlformats.org/officeDocument/2006/relationships/tags" Target="../tags/tag24.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34.png"/><Relationship Id="rId10" Type="http://schemas.openxmlformats.org/officeDocument/2006/relationships/image" Target="../media/image13.png"/><Relationship Id="rId4" Type="http://schemas.openxmlformats.org/officeDocument/2006/relationships/audio" Target="../media/media10.mp3"/><Relationship Id="rId9" Type="http://schemas.openxmlformats.org/officeDocument/2006/relationships/image" Target="../media/image12.svg"/><Relationship Id="rId14" Type="http://schemas.openxmlformats.org/officeDocument/2006/relationships/image" Target="../media/image17.GIF"/></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5.png"/><Relationship Id="rId18" Type="http://schemas.openxmlformats.org/officeDocument/2006/relationships/image" Target="../media/image25.png"/><Relationship Id="rId3" Type="http://schemas.microsoft.com/office/2007/relationships/media" Target="../media/media11.mp3"/><Relationship Id="rId7" Type="http://schemas.microsoft.com/office/2007/relationships/hdphoto" Target="../media/hdphoto1.wdp"/><Relationship Id="rId12" Type="http://schemas.openxmlformats.org/officeDocument/2006/relationships/image" Target="../media/image14.svg"/><Relationship Id="rId17" Type="http://schemas.openxmlformats.org/officeDocument/2006/relationships/image" Target="../media/image26.png"/><Relationship Id="rId2" Type="http://schemas.openxmlformats.org/officeDocument/2006/relationships/tags" Target="../tags/tag27.xml"/><Relationship Id="rId16" Type="http://schemas.openxmlformats.org/officeDocument/2006/relationships/image" Target="../media/image34.png"/><Relationship Id="rId20" Type="http://schemas.openxmlformats.org/officeDocument/2006/relationships/image" Target="../media/image18.gif"/><Relationship Id="rId1" Type="http://schemas.openxmlformats.org/officeDocument/2006/relationships/tags" Target="../tags/tag26.xml"/><Relationship Id="rId6" Type="http://schemas.openxmlformats.org/officeDocument/2006/relationships/image" Target="../media/image22.png"/><Relationship Id="rId11" Type="http://schemas.openxmlformats.org/officeDocument/2006/relationships/image" Target="../media/image13.png"/><Relationship Id="rId5" Type="http://schemas.openxmlformats.org/officeDocument/2006/relationships/slideLayout" Target="../slideLayouts/slideLayout7.xml"/><Relationship Id="rId15" Type="http://schemas.openxmlformats.org/officeDocument/2006/relationships/image" Target="../media/image17.GIF"/><Relationship Id="rId10" Type="http://schemas.openxmlformats.org/officeDocument/2006/relationships/image" Target="../media/image12.svg"/><Relationship Id="rId19" Type="http://schemas.microsoft.com/office/2007/relationships/hdphoto" Target="../media/hdphoto2.wdp"/><Relationship Id="rId4" Type="http://schemas.openxmlformats.org/officeDocument/2006/relationships/audio" Target="../media/media11.mp3"/><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GIF"/><Relationship Id="rId3" Type="http://schemas.microsoft.com/office/2007/relationships/media" Target="../media/media12.mp3"/><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18.gif"/><Relationship Id="rId2" Type="http://schemas.openxmlformats.org/officeDocument/2006/relationships/tags" Target="../tags/tag29.xml"/><Relationship Id="rId16" Type="http://schemas.microsoft.com/office/2007/relationships/hdphoto" Target="../media/hdphoto2.wdp"/><Relationship Id="rId1" Type="http://schemas.openxmlformats.org/officeDocument/2006/relationships/tags" Target="../tags/tag28.xml"/><Relationship Id="rId6" Type="http://schemas.openxmlformats.org/officeDocument/2006/relationships/image" Target="../media/image16.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audio" Target="../media/media12.mp3"/><Relationship Id="rId9" Type="http://schemas.openxmlformats.org/officeDocument/2006/relationships/image" Target="../media/image23.png"/><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GIF"/><Relationship Id="rId3" Type="http://schemas.microsoft.com/office/2007/relationships/media" Target="../media/media13.mp3"/><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18.gif"/><Relationship Id="rId2" Type="http://schemas.openxmlformats.org/officeDocument/2006/relationships/tags" Target="../tags/tag31.xml"/><Relationship Id="rId16" Type="http://schemas.openxmlformats.org/officeDocument/2006/relationships/image" Target="../media/image26.png"/><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14.svg"/><Relationship Id="rId5" Type="http://schemas.openxmlformats.org/officeDocument/2006/relationships/slideLayout" Target="../slideLayouts/slideLayout7.xml"/><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audio" Target="../media/media13.mp3"/><Relationship Id="rId9" Type="http://schemas.openxmlformats.org/officeDocument/2006/relationships/image" Target="../media/image23.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GIF"/><Relationship Id="rId3" Type="http://schemas.microsoft.com/office/2007/relationships/media" Target="../media/media14.mp3"/><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tags" Target="../tags/tag33.xml"/><Relationship Id="rId16" Type="http://schemas.openxmlformats.org/officeDocument/2006/relationships/image" Target="../media/image18.gif"/><Relationship Id="rId1" Type="http://schemas.openxmlformats.org/officeDocument/2006/relationships/tags" Target="../tags/tag32.xml"/><Relationship Id="rId6" Type="http://schemas.openxmlformats.org/officeDocument/2006/relationships/image" Target="../media/image16.png"/><Relationship Id="rId11" Type="http://schemas.openxmlformats.org/officeDocument/2006/relationships/image" Target="../media/image14.svg"/><Relationship Id="rId5" Type="http://schemas.openxmlformats.org/officeDocument/2006/relationships/slideLayout" Target="../slideLayouts/slideLayout7.xml"/><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audio" Target="../media/media14.mp3"/><Relationship Id="rId9" Type="http://schemas.openxmlformats.org/officeDocument/2006/relationships/image" Target="../media/image23.pn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35.png"/><Relationship Id="rId17" Type="http://schemas.openxmlformats.org/officeDocument/2006/relationships/image" Target="../media/image10.gif"/><Relationship Id="rId2" Type="http://schemas.openxmlformats.org/officeDocument/2006/relationships/tags" Target="../tags/tag35.xml"/><Relationship Id="rId16" Type="http://schemas.openxmlformats.org/officeDocument/2006/relationships/image" Target="../media/image18.gif"/><Relationship Id="rId1" Type="http://schemas.openxmlformats.org/officeDocument/2006/relationships/tags" Target="../tags/tag34.xml"/><Relationship Id="rId6" Type="http://schemas.openxmlformats.org/officeDocument/2006/relationships/image" Target="../media/image11.png"/><Relationship Id="rId11" Type="http://schemas.openxmlformats.org/officeDocument/2006/relationships/image" Target="../media/image17.GIF"/><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4.sv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gi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svg"/><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svg"/><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svg"/><Relationship Id="rId11" Type="http://schemas.openxmlformats.org/officeDocument/2006/relationships/image" Target="../media/image18.gif"/><Relationship Id="rId5" Type="http://schemas.openxmlformats.org/officeDocument/2006/relationships/image" Target="../media/image11.png"/><Relationship Id="rId10" Type="http://schemas.openxmlformats.org/officeDocument/2006/relationships/image" Target="../media/image17.GIF"/><Relationship Id="rId4" Type="http://schemas.openxmlformats.org/officeDocument/2006/relationships/image" Target="../media/image10.gif"/><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svg"/><Relationship Id="rId18" Type="http://schemas.openxmlformats.org/officeDocument/2006/relationships/image" Target="../media/image18.gif"/><Relationship Id="rId3" Type="http://schemas.openxmlformats.org/officeDocument/2006/relationships/tags" Target="../tags/tag7.xml"/><Relationship Id="rId7" Type="http://schemas.openxmlformats.org/officeDocument/2006/relationships/image" Target="../media/image10.gif"/><Relationship Id="rId12" Type="http://schemas.openxmlformats.org/officeDocument/2006/relationships/image" Target="../media/image13.png"/><Relationship Id="rId17" Type="http://schemas.microsoft.com/office/2007/relationships/hdphoto" Target="../media/hdphoto2.wdp"/><Relationship Id="rId2" Type="http://schemas.openxmlformats.org/officeDocument/2006/relationships/tags" Target="../tags/tag6.xml"/><Relationship Id="rId16" Type="http://schemas.openxmlformats.org/officeDocument/2006/relationships/image" Target="../media/image25.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3.png"/><Relationship Id="rId5" Type="http://schemas.openxmlformats.org/officeDocument/2006/relationships/audio" Target="../media/media1.mp3"/><Relationship Id="rId15" Type="http://schemas.openxmlformats.org/officeDocument/2006/relationships/image" Target="../media/image17.GIF"/><Relationship Id="rId10" Type="http://schemas.microsoft.com/office/2007/relationships/hdphoto" Target="../media/hdphoto1.wdp"/><Relationship Id="rId19" Type="http://schemas.openxmlformats.org/officeDocument/2006/relationships/image" Target="../media/image26.png"/><Relationship Id="rId4" Type="http://schemas.microsoft.com/office/2007/relationships/media" Target="../media/media1.mp3"/><Relationship Id="rId9" Type="http://schemas.openxmlformats.org/officeDocument/2006/relationships/image" Target="../media/image22.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image" Target="../media/image10.gi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svg"/><Relationship Id="rId10" Type="http://schemas.openxmlformats.org/officeDocument/2006/relationships/image" Target="../media/image17.GIF"/><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0.gif"/><Relationship Id="rId3" Type="http://schemas.microsoft.com/office/2007/relationships/media" Target="../media/media3.mp3"/><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tags" Target="../tags/tag11.xml"/><Relationship Id="rId16" Type="http://schemas.openxmlformats.org/officeDocument/2006/relationships/image" Target="../media/image26.png"/><Relationship Id="rId1" Type="http://schemas.openxmlformats.org/officeDocument/2006/relationships/tags" Target="../tags/tag10.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slideLayout" Target="../slideLayouts/slideLayout7.xml"/><Relationship Id="rId15" Type="http://schemas.openxmlformats.org/officeDocument/2006/relationships/image" Target="../media/image28.png"/><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2.svg"/><Relationship Id="rId1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3041375" y="4171392"/>
            <a:ext cx="12721286" cy="3099310"/>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13</a:t>
            </a:r>
            <a:r>
              <a:rPr lang="en-US" sz="40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HỌC HÁT DUYÊN DÁNG MÙA XUÂN </a:t>
            </a:r>
            <a:r>
              <a:rPr lang="en-US" sz="4000" b="1">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305540" y="5617560"/>
            <a:ext cx="516321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CC44CD-B69D-4CBD-BABA-4DAD4B3BBB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2:</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7" name="Picture 6">
            <a:extLst>
              <a:ext uri="{FF2B5EF4-FFF2-40B4-BE49-F238E27FC236}">
                <a16:creationId xmlns:a16="http://schemas.microsoft.com/office/drawing/2014/main" id="{C5943C64-DA1D-4412-BA17-FAF6933AF365}"/>
              </a:ext>
            </a:extLst>
          </p:cNvPr>
          <p:cNvPicPr>
            <a:picLocks noChangeAspect="1"/>
          </p:cNvPicPr>
          <p:nvPr/>
        </p:nvPicPr>
        <p:blipFill>
          <a:blip r:embed="rId15"/>
          <a:stretch>
            <a:fillRect/>
          </a:stretch>
        </p:blipFill>
        <p:spPr>
          <a:xfrm>
            <a:off x="2001154" y="3001837"/>
            <a:ext cx="14285692" cy="1874963"/>
          </a:xfrm>
          <a:prstGeom prst="rect">
            <a:avLst/>
          </a:prstGeom>
        </p:spPr>
      </p:pic>
      <p:sp>
        <p:nvSpPr>
          <p:cNvPr id="13" name="TextBox 12">
            <a:extLst>
              <a:ext uri="{FF2B5EF4-FFF2-40B4-BE49-F238E27FC236}">
                <a16:creationId xmlns:a16="http://schemas.microsoft.com/office/drawing/2014/main" id="{FCA204FE-8CE0-4675-9BFC-B129A56C2C01}"/>
              </a:ext>
            </a:extLst>
          </p:cNvPr>
          <p:cNvSpPr txBox="1"/>
          <p:nvPr/>
        </p:nvSpPr>
        <p:spPr>
          <a:xfrm>
            <a:off x="2669751" y="4666446"/>
            <a:ext cx="12317893"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pic>
        <p:nvPicPr>
          <p:cNvPr id="2" name="2">
            <a:hlinkClick r:id="" action="ppaction://media"/>
            <a:extLst>
              <a:ext uri="{FF2B5EF4-FFF2-40B4-BE49-F238E27FC236}">
                <a16:creationId xmlns:a16="http://schemas.microsoft.com/office/drawing/2014/main" id="{B225ED92-D552-4F68-8364-D0E611FA4D7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068741" y="5410201"/>
            <a:ext cx="1174999" cy="1174999"/>
          </a:xfrm>
          <a:prstGeom prst="rect">
            <a:avLst/>
          </a:prstGeom>
        </p:spPr>
      </p:pic>
      <p:pic>
        <p:nvPicPr>
          <p:cNvPr id="16" name="Picture 7">
            <a:extLst>
              <a:ext uri="{FF2B5EF4-FFF2-40B4-BE49-F238E27FC236}">
                <a16:creationId xmlns:a16="http://schemas.microsoft.com/office/drawing/2014/main" id="{AB5F5494-9751-4A7D-BDF2-23D44A2F6DA8}"/>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17" name="Picture 7">
            <a:extLst>
              <a:ext uri="{FF2B5EF4-FFF2-40B4-BE49-F238E27FC236}">
                <a16:creationId xmlns:a16="http://schemas.microsoft.com/office/drawing/2014/main" id="{99C6D210-A9D5-4112-9B66-FF0367C5F666}"/>
              </a:ext>
            </a:extLst>
          </p:cNvPr>
          <p:cNvPicPr>
            <a:picLocks noChangeAspect="1"/>
          </p:cNvPicPr>
          <p:nvPr/>
        </p:nvPicPr>
        <p:blipFill>
          <a:blip r:embed="rId17"/>
          <a:srcRect/>
          <a:stretch>
            <a:fillRect/>
          </a:stretch>
        </p:blipFill>
        <p:spPr>
          <a:xfrm>
            <a:off x="16200481" y="3044439"/>
            <a:ext cx="1701206" cy="3866378"/>
          </a:xfrm>
          <a:prstGeom prst="rect">
            <a:avLst/>
          </a:prstGeom>
        </p:spPr>
      </p:pic>
      <p:pic>
        <p:nvPicPr>
          <p:cNvPr id="18" name="Picture 6">
            <a:extLst>
              <a:ext uri="{FF2B5EF4-FFF2-40B4-BE49-F238E27FC236}">
                <a16:creationId xmlns:a16="http://schemas.microsoft.com/office/drawing/2014/main" id="{3BABA54A-A7C2-40C0-8440-EDAFAC13AD47}"/>
              </a:ext>
            </a:extLst>
          </p:cNvPr>
          <p:cNvPicPr>
            <a:picLocks noChangeAspect="1"/>
          </p:cNvPicPr>
          <p:nvPr/>
        </p:nvPicPr>
        <p:blipFill>
          <a:blip r:embed="rId18"/>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2822041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0D3CCB6-DF9A-4098-88E1-5AF3CC0E5B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16" name="Picture 15">
            <a:extLst>
              <a:ext uri="{FF2B5EF4-FFF2-40B4-BE49-F238E27FC236}">
                <a16:creationId xmlns:a16="http://schemas.microsoft.com/office/drawing/2014/main" id="{8970A890-0158-4800-B92C-3989327E14DD}"/>
              </a:ext>
            </a:extLst>
          </p:cNvPr>
          <p:cNvPicPr>
            <a:picLocks noChangeAspect="1"/>
          </p:cNvPicPr>
          <p:nvPr/>
        </p:nvPicPr>
        <p:blipFill>
          <a:blip r:embed="rId8"/>
          <a:stretch>
            <a:fillRect/>
          </a:stretch>
        </p:blipFill>
        <p:spPr>
          <a:xfrm>
            <a:off x="2153556" y="4817750"/>
            <a:ext cx="13772860" cy="1874963"/>
          </a:xfrm>
          <a:prstGeom prst="rect">
            <a:avLst/>
          </a:prstGeom>
        </p:spPr>
      </p:pic>
      <p:sp>
        <p:nvSpPr>
          <p:cNvPr id="17" name="TextBox 16">
            <a:extLst>
              <a:ext uri="{FF2B5EF4-FFF2-40B4-BE49-F238E27FC236}">
                <a16:creationId xmlns:a16="http://schemas.microsoft.com/office/drawing/2014/main" id="{1AC0811D-097C-4127-A79F-7AF42D665B7F}"/>
              </a:ext>
            </a:extLst>
          </p:cNvPr>
          <p:cNvSpPr txBox="1"/>
          <p:nvPr/>
        </p:nvSpPr>
        <p:spPr>
          <a:xfrm>
            <a:off x="2822153" y="6482359"/>
            <a:ext cx="12317893"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1449693" y="2013318"/>
            <a:ext cx="4281941"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Nối câu 1+2:</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4"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3" name="Picture 12">
            <a:extLst>
              <a:ext uri="{FF2B5EF4-FFF2-40B4-BE49-F238E27FC236}">
                <a16:creationId xmlns:a16="http://schemas.microsoft.com/office/drawing/2014/main" id="{A84DF87B-7296-4E04-8FD4-6EABB339D3DE}"/>
              </a:ext>
            </a:extLst>
          </p:cNvPr>
          <p:cNvPicPr>
            <a:picLocks noChangeAspect="1"/>
          </p:cNvPicPr>
          <p:nvPr/>
        </p:nvPicPr>
        <p:blipFill>
          <a:blip r:embed="rId16"/>
          <a:stretch>
            <a:fillRect/>
          </a:stretch>
        </p:blipFill>
        <p:spPr>
          <a:xfrm>
            <a:off x="1835863" y="2937870"/>
            <a:ext cx="13987846" cy="1923189"/>
          </a:xfrm>
          <a:prstGeom prst="rect">
            <a:avLst/>
          </a:prstGeom>
        </p:spPr>
      </p:pic>
      <p:sp>
        <p:nvSpPr>
          <p:cNvPr id="15" name="TextBox 14">
            <a:extLst>
              <a:ext uri="{FF2B5EF4-FFF2-40B4-BE49-F238E27FC236}">
                <a16:creationId xmlns:a16="http://schemas.microsoft.com/office/drawing/2014/main" id="{1CE25422-2A27-4D27-BB63-896D0A011CC6}"/>
              </a:ext>
            </a:extLst>
          </p:cNvPr>
          <p:cNvSpPr txBox="1"/>
          <p:nvPr/>
        </p:nvSpPr>
        <p:spPr>
          <a:xfrm>
            <a:off x="2895600" y="4599450"/>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2" name="12">
            <a:hlinkClick r:id="" action="ppaction://media"/>
            <a:extLst>
              <a:ext uri="{FF2B5EF4-FFF2-40B4-BE49-F238E27FC236}">
                <a16:creationId xmlns:a16="http://schemas.microsoft.com/office/drawing/2014/main" id="{BCD1336B-B505-465C-B344-34D2A5756D7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6267301" y="5329861"/>
            <a:ext cx="1440272" cy="1440272"/>
          </a:xfrm>
          <a:prstGeom prst="rect">
            <a:avLst/>
          </a:prstGeom>
        </p:spPr>
      </p:pic>
      <p:pic>
        <p:nvPicPr>
          <p:cNvPr id="19" name="Picture 7">
            <a:extLst>
              <a:ext uri="{FF2B5EF4-FFF2-40B4-BE49-F238E27FC236}">
                <a16:creationId xmlns:a16="http://schemas.microsoft.com/office/drawing/2014/main" id="{20A1CD71-C6E2-4D5C-BD8F-6DCF3481CDBA}"/>
              </a:ext>
            </a:extLst>
          </p:cNvPr>
          <p:cNvPicPr>
            <a:picLocks noChangeAspect="1"/>
          </p:cNvPicPr>
          <p:nvPr/>
        </p:nvPicPr>
        <p:blipFill>
          <a:blip r:embed="rId18"/>
          <a:srcRect/>
          <a:stretch>
            <a:fillRect/>
          </a:stretch>
        </p:blipFill>
        <p:spPr>
          <a:xfrm>
            <a:off x="15229814" y="2366963"/>
            <a:ext cx="1701206" cy="2319337"/>
          </a:xfrm>
          <a:prstGeom prst="rect">
            <a:avLst/>
          </a:prstGeom>
        </p:spPr>
      </p:pic>
      <p:pic>
        <p:nvPicPr>
          <p:cNvPr id="20" name="Picture 7">
            <a:extLst>
              <a:ext uri="{FF2B5EF4-FFF2-40B4-BE49-F238E27FC236}">
                <a16:creationId xmlns:a16="http://schemas.microsoft.com/office/drawing/2014/main" id="{0EFF3566-D685-4FBF-9710-9E26757F8EB7}"/>
              </a:ext>
            </a:extLst>
          </p:cNvPr>
          <p:cNvPicPr>
            <a:picLocks noChangeAspect="1"/>
          </p:cNvPicPr>
          <p:nvPr/>
        </p:nvPicPr>
        <p:blipFill>
          <a:blip r:embed="rId18"/>
          <a:srcRect/>
          <a:stretch>
            <a:fillRect/>
          </a:stretch>
        </p:blipFill>
        <p:spPr>
          <a:xfrm>
            <a:off x="16200481" y="3044439"/>
            <a:ext cx="1701206" cy="3866378"/>
          </a:xfrm>
          <a:prstGeom prst="rect">
            <a:avLst/>
          </a:prstGeom>
        </p:spPr>
      </p:pic>
      <p:pic>
        <p:nvPicPr>
          <p:cNvPr id="21" name="Picture 6">
            <a:extLst>
              <a:ext uri="{FF2B5EF4-FFF2-40B4-BE49-F238E27FC236}">
                <a16:creationId xmlns:a16="http://schemas.microsoft.com/office/drawing/2014/main" id="{3DE57339-95B3-4E31-9A8F-3CE1858C007D}"/>
              </a:ext>
            </a:extLst>
          </p:cNvPr>
          <p:cNvPicPr>
            <a:picLocks noChangeAspect="1"/>
          </p:cNvPicPr>
          <p:nvPr/>
        </p:nvPicPr>
        <p:blipFill>
          <a:blip r:embed="rId19"/>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596639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DC191DE-4CB9-4805-93FC-68B82DDBAA5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3:</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7" name="Picture 6">
            <a:extLst>
              <a:ext uri="{FF2B5EF4-FFF2-40B4-BE49-F238E27FC236}">
                <a16:creationId xmlns:a16="http://schemas.microsoft.com/office/drawing/2014/main" id="{7478BED0-5F27-4EBB-B112-0397E8148FF8}"/>
              </a:ext>
            </a:extLst>
          </p:cNvPr>
          <p:cNvPicPr>
            <a:picLocks noChangeAspect="1"/>
          </p:cNvPicPr>
          <p:nvPr/>
        </p:nvPicPr>
        <p:blipFill>
          <a:blip r:embed="rId15"/>
          <a:stretch>
            <a:fillRect/>
          </a:stretch>
        </p:blipFill>
        <p:spPr>
          <a:xfrm>
            <a:off x="990600" y="3302874"/>
            <a:ext cx="15695756" cy="1784561"/>
          </a:xfrm>
          <a:prstGeom prst="rect">
            <a:avLst/>
          </a:prstGeom>
        </p:spPr>
      </p:pic>
      <p:sp>
        <p:nvSpPr>
          <p:cNvPr id="16" name="TextBox 15">
            <a:extLst>
              <a:ext uri="{FF2B5EF4-FFF2-40B4-BE49-F238E27FC236}">
                <a16:creationId xmlns:a16="http://schemas.microsoft.com/office/drawing/2014/main" id="{EA3200ED-65F1-4D07-A14C-A199DF19898B}"/>
              </a:ext>
            </a:extLst>
          </p:cNvPr>
          <p:cNvSpPr txBox="1"/>
          <p:nvPr/>
        </p:nvSpPr>
        <p:spPr>
          <a:xfrm>
            <a:off x="2209800" y="4745313"/>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pic>
        <p:nvPicPr>
          <p:cNvPr id="2" name="3">
            <a:hlinkClick r:id="" action="ppaction://media"/>
            <a:extLst>
              <a:ext uri="{FF2B5EF4-FFF2-40B4-BE49-F238E27FC236}">
                <a16:creationId xmlns:a16="http://schemas.microsoft.com/office/drawing/2014/main" id="{18C72F19-53A8-42CA-A4B0-B82673D0ACF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695756" y="5534644"/>
            <a:ext cx="990600" cy="990600"/>
          </a:xfrm>
          <a:prstGeom prst="rect">
            <a:avLst/>
          </a:prstGeom>
        </p:spPr>
      </p:pic>
      <p:pic>
        <p:nvPicPr>
          <p:cNvPr id="13" name="Picture 7">
            <a:extLst>
              <a:ext uri="{FF2B5EF4-FFF2-40B4-BE49-F238E27FC236}">
                <a16:creationId xmlns:a16="http://schemas.microsoft.com/office/drawing/2014/main" id="{CABE2B73-6645-412A-8E28-C46DCC73CF35}"/>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15" name="Picture 7">
            <a:extLst>
              <a:ext uri="{FF2B5EF4-FFF2-40B4-BE49-F238E27FC236}">
                <a16:creationId xmlns:a16="http://schemas.microsoft.com/office/drawing/2014/main" id="{84AA30FB-91E6-4E1D-856C-19E996A0C7D1}"/>
              </a:ext>
            </a:extLst>
          </p:cNvPr>
          <p:cNvPicPr>
            <a:picLocks noChangeAspect="1"/>
          </p:cNvPicPr>
          <p:nvPr/>
        </p:nvPicPr>
        <p:blipFill>
          <a:blip r:embed="rId17"/>
          <a:srcRect/>
          <a:stretch>
            <a:fillRect/>
          </a:stretch>
        </p:blipFill>
        <p:spPr>
          <a:xfrm>
            <a:off x="16200481" y="3044439"/>
            <a:ext cx="1701206" cy="3866378"/>
          </a:xfrm>
          <a:prstGeom prst="rect">
            <a:avLst/>
          </a:prstGeom>
        </p:spPr>
      </p:pic>
      <p:pic>
        <p:nvPicPr>
          <p:cNvPr id="18" name="Picture 6">
            <a:extLst>
              <a:ext uri="{FF2B5EF4-FFF2-40B4-BE49-F238E27FC236}">
                <a16:creationId xmlns:a16="http://schemas.microsoft.com/office/drawing/2014/main" id="{02F37EF3-123C-451A-90DC-9D90FFE48E43}"/>
              </a:ext>
            </a:extLst>
          </p:cNvPr>
          <p:cNvPicPr>
            <a:picLocks noChangeAspect="1"/>
          </p:cNvPicPr>
          <p:nvPr/>
        </p:nvPicPr>
        <p:blipFill>
          <a:blip r:embed="rId18"/>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35417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14444E-2AEA-49AD-91BC-88AEF314F40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7" name="Picture 6">
            <a:extLst>
              <a:ext uri="{FF2B5EF4-FFF2-40B4-BE49-F238E27FC236}">
                <a16:creationId xmlns:a16="http://schemas.microsoft.com/office/drawing/2014/main" id="{F27A35E8-288D-433E-9BF2-78F88B5E56B2}"/>
              </a:ext>
            </a:extLst>
          </p:cNvPr>
          <p:cNvPicPr>
            <a:picLocks noChangeAspect="1"/>
          </p:cNvPicPr>
          <p:nvPr/>
        </p:nvPicPr>
        <p:blipFill>
          <a:blip r:embed="rId8"/>
          <a:stretch>
            <a:fillRect/>
          </a:stretch>
        </p:blipFill>
        <p:spPr>
          <a:xfrm>
            <a:off x="1332306" y="2990911"/>
            <a:ext cx="15135557" cy="1720868"/>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440348"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4:</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4"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sp>
        <p:nvSpPr>
          <p:cNvPr id="13" name="TextBox 12">
            <a:extLst>
              <a:ext uri="{FF2B5EF4-FFF2-40B4-BE49-F238E27FC236}">
                <a16:creationId xmlns:a16="http://schemas.microsoft.com/office/drawing/2014/main" id="{375E6B95-D3B9-402D-B22A-278AEAB1E4EA}"/>
              </a:ext>
            </a:extLst>
          </p:cNvPr>
          <p:cNvSpPr txBox="1"/>
          <p:nvPr/>
        </p:nvSpPr>
        <p:spPr>
          <a:xfrm>
            <a:off x="1981200" y="4504432"/>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4">
            <a:hlinkClick r:id="" action="ppaction://media"/>
            <a:extLst>
              <a:ext uri="{FF2B5EF4-FFF2-40B4-BE49-F238E27FC236}">
                <a16:creationId xmlns:a16="http://schemas.microsoft.com/office/drawing/2014/main" id="{C83A8ECF-95CB-4551-8F40-1381F0861BC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44800" y="5331883"/>
            <a:ext cx="1253144" cy="1253144"/>
          </a:xfrm>
          <a:prstGeom prst="rect">
            <a:avLst/>
          </a:prstGeom>
        </p:spPr>
      </p:pic>
      <p:pic>
        <p:nvPicPr>
          <p:cNvPr id="16" name="Picture 7">
            <a:extLst>
              <a:ext uri="{FF2B5EF4-FFF2-40B4-BE49-F238E27FC236}">
                <a16:creationId xmlns:a16="http://schemas.microsoft.com/office/drawing/2014/main" id="{15EF9621-59BA-4AF6-83B9-FC3AF36E8A1A}"/>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17" name="Picture 7">
            <a:extLst>
              <a:ext uri="{FF2B5EF4-FFF2-40B4-BE49-F238E27FC236}">
                <a16:creationId xmlns:a16="http://schemas.microsoft.com/office/drawing/2014/main" id="{3C49824B-409E-4747-B96C-CDAB71BF864E}"/>
              </a:ext>
            </a:extLst>
          </p:cNvPr>
          <p:cNvPicPr>
            <a:picLocks noChangeAspect="1"/>
          </p:cNvPicPr>
          <p:nvPr/>
        </p:nvPicPr>
        <p:blipFill>
          <a:blip r:embed="rId17"/>
          <a:srcRect/>
          <a:stretch>
            <a:fillRect/>
          </a:stretch>
        </p:blipFill>
        <p:spPr>
          <a:xfrm>
            <a:off x="16200481" y="3044439"/>
            <a:ext cx="1701206" cy="3866378"/>
          </a:xfrm>
          <a:prstGeom prst="rect">
            <a:avLst/>
          </a:prstGeom>
        </p:spPr>
      </p:pic>
      <p:pic>
        <p:nvPicPr>
          <p:cNvPr id="18" name="Picture 6">
            <a:extLst>
              <a:ext uri="{FF2B5EF4-FFF2-40B4-BE49-F238E27FC236}">
                <a16:creationId xmlns:a16="http://schemas.microsoft.com/office/drawing/2014/main" id="{E88DE2A4-5E58-4AD3-86FD-9011E24366E5}"/>
              </a:ext>
            </a:extLst>
          </p:cNvPr>
          <p:cNvPicPr>
            <a:picLocks noChangeAspect="1"/>
          </p:cNvPicPr>
          <p:nvPr/>
        </p:nvPicPr>
        <p:blipFill>
          <a:blip r:embed="rId18"/>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3424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051E31-0D13-4A7E-94B9-FFF546181F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1449693" y="2013318"/>
            <a:ext cx="4281941"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Nối câu 3+4:</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7" name="Picture 6">
            <a:extLst>
              <a:ext uri="{FF2B5EF4-FFF2-40B4-BE49-F238E27FC236}">
                <a16:creationId xmlns:a16="http://schemas.microsoft.com/office/drawing/2014/main" id="{5F7A652E-ABF4-4484-8037-07F4EE01267B}"/>
              </a:ext>
            </a:extLst>
          </p:cNvPr>
          <p:cNvPicPr>
            <a:picLocks noChangeAspect="1"/>
          </p:cNvPicPr>
          <p:nvPr/>
        </p:nvPicPr>
        <p:blipFill>
          <a:blip r:embed="rId15"/>
          <a:stretch>
            <a:fillRect/>
          </a:stretch>
        </p:blipFill>
        <p:spPr>
          <a:xfrm>
            <a:off x="1598521" y="3013196"/>
            <a:ext cx="14225188" cy="2908688"/>
          </a:xfrm>
          <a:prstGeom prst="rect">
            <a:avLst/>
          </a:prstGeom>
        </p:spPr>
      </p:pic>
      <p:sp>
        <p:nvSpPr>
          <p:cNvPr id="13" name="TextBox 12">
            <a:extLst>
              <a:ext uri="{FF2B5EF4-FFF2-40B4-BE49-F238E27FC236}">
                <a16:creationId xmlns:a16="http://schemas.microsoft.com/office/drawing/2014/main" id="{B613903F-870B-47A2-839A-0B82431205E9}"/>
              </a:ext>
            </a:extLst>
          </p:cNvPr>
          <p:cNvSpPr txBox="1"/>
          <p:nvPr/>
        </p:nvSpPr>
        <p:spPr>
          <a:xfrm>
            <a:off x="2590800" y="4034810"/>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15" name="TextBox 14">
            <a:extLst>
              <a:ext uri="{FF2B5EF4-FFF2-40B4-BE49-F238E27FC236}">
                <a16:creationId xmlns:a16="http://schemas.microsoft.com/office/drawing/2014/main" id="{7CAABD37-E1ED-4DB3-AE1C-BF8C7F644600}"/>
              </a:ext>
            </a:extLst>
          </p:cNvPr>
          <p:cNvSpPr txBox="1"/>
          <p:nvPr/>
        </p:nvSpPr>
        <p:spPr>
          <a:xfrm>
            <a:off x="2298414" y="5676453"/>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34">
            <a:hlinkClick r:id="" action="ppaction://media"/>
            <a:extLst>
              <a:ext uri="{FF2B5EF4-FFF2-40B4-BE49-F238E27FC236}">
                <a16:creationId xmlns:a16="http://schemas.microsoft.com/office/drawing/2014/main" id="{0C9BE82A-A382-4B32-B746-F4AB85AF717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815628" y="5863913"/>
            <a:ext cx="1159732" cy="1159732"/>
          </a:xfrm>
          <a:prstGeom prst="rect">
            <a:avLst/>
          </a:prstGeom>
        </p:spPr>
      </p:pic>
      <p:pic>
        <p:nvPicPr>
          <p:cNvPr id="17" name="Picture 7">
            <a:extLst>
              <a:ext uri="{FF2B5EF4-FFF2-40B4-BE49-F238E27FC236}">
                <a16:creationId xmlns:a16="http://schemas.microsoft.com/office/drawing/2014/main" id="{A5AA046A-758F-4297-BE15-779154F56DCD}"/>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18" name="Picture 7">
            <a:extLst>
              <a:ext uri="{FF2B5EF4-FFF2-40B4-BE49-F238E27FC236}">
                <a16:creationId xmlns:a16="http://schemas.microsoft.com/office/drawing/2014/main" id="{D4B6221B-03F6-48F0-8CB7-9CD0A5765BE6}"/>
              </a:ext>
            </a:extLst>
          </p:cNvPr>
          <p:cNvPicPr>
            <a:picLocks noChangeAspect="1"/>
          </p:cNvPicPr>
          <p:nvPr/>
        </p:nvPicPr>
        <p:blipFill>
          <a:blip r:embed="rId17"/>
          <a:srcRect/>
          <a:stretch>
            <a:fillRect/>
          </a:stretch>
        </p:blipFill>
        <p:spPr>
          <a:xfrm>
            <a:off x="16200481" y="3044439"/>
            <a:ext cx="1701206" cy="3866378"/>
          </a:xfrm>
          <a:prstGeom prst="rect">
            <a:avLst/>
          </a:prstGeom>
        </p:spPr>
      </p:pic>
      <p:pic>
        <p:nvPicPr>
          <p:cNvPr id="19" name="Picture 6">
            <a:extLst>
              <a:ext uri="{FF2B5EF4-FFF2-40B4-BE49-F238E27FC236}">
                <a16:creationId xmlns:a16="http://schemas.microsoft.com/office/drawing/2014/main" id="{19085778-91A0-46CA-8C7F-3C915FF20BE3}"/>
              </a:ext>
            </a:extLst>
          </p:cNvPr>
          <p:cNvPicPr>
            <a:picLocks noChangeAspect="1"/>
          </p:cNvPicPr>
          <p:nvPr/>
        </p:nvPicPr>
        <p:blipFill>
          <a:blip r:embed="rId18"/>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31348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FC67E9-79C8-43BE-9CF8-51AA8827CA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1295400" y="2070764"/>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5:</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7" name="Picture 6">
            <a:extLst>
              <a:ext uri="{FF2B5EF4-FFF2-40B4-BE49-F238E27FC236}">
                <a16:creationId xmlns:a16="http://schemas.microsoft.com/office/drawing/2014/main" id="{C1180BD7-0995-4D67-A846-B3499E7B0854}"/>
              </a:ext>
            </a:extLst>
          </p:cNvPr>
          <p:cNvPicPr>
            <a:picLocks noChangeAspect="1"/>
          </p:cNvPicPr>
          <p:nvPr/>
        </p:nvPicPr>
        <p:blipFill>
          <a:blip r:embed="rId15"/>
          <a:stretch>
            <a:fillRect/>
          </a:stretch>
        </p:blipFill>
        <p:spPr>
          <a:xfrm>
            <a:off x="304800" y="3440880"/>
            <a:ext cx="16400878" cy="1638537"/>
          </a:xfrm>
          <a:prstGeom prst="rect">
            <a:avLst/>
          </a:prstGeom>
        </p:spPr>
      </p:pic>
      <p:sp>
        <p:nvSpPr>
          <p:cNvPr id="13" name="TextBox 12">
            <a:extLst>
              <a:ext uri="{FF2B5EF4-FFF2-40B4-BE49-F238E27FC236}">
                <a16:creationId xmlns:a16="http://schemas.microsoft.com/office/drawing/2014/main" id="{CDB9447F-BB10-464C-BF0F-CA7BCB92E707}"/>
              </a:ext>
            </a:extLst>
          </p:cNvPr>
          <p:cNvSpPr txBox="1"/>
          <p:nvPr/>
        </p:nvSpPr>
        <p:spPr>
          <a:xfrm>
            <a:off x="1216466" y="4870499"/>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pic>
        <p:nvPicPr>
          <p:cNvPr id="2" name="5">
            <a:hlinkClick r:id="" action="ppaction://media"/>
            <a:extLst>
              <a:ext uri="{FF2B5EF4-FFF2-40B4-BE49-F238E27FC236}">
                <a16:creationId xmlns:a16="http://schemas.microsoft.com/office/drawing/2014/main" id="{C5F1FBFB-8574-4A3D-A394-53DA59DE90B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81593" y="6061813"/>
            <a:ext cx="792711" cy="792711"/>
          </a:xfrm>
          <a:prstGeom prst="rect">
            <a:avLst/>
          </a:prstGeom>
        </p:spPr>
      </p:pic>
      <p:pic>
        <p:nvPicPr>
          <p:cNvPr id="18" name="Picture 17">
            <a:extLst>
              <a:ext uri="{FF2B5EF4-FFF2-40B4-BE49-F238E27FC236}">
                <a16:creationId xmlns:a16="http://schemas.microsoft.com/office/drawing/2014/main" id="{B1ED5204-370F-453B-B176-4F286A459F44}"/>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1582322" y="4120045"/>
            <a:ext cx="400450" cy="311855"/>
          </a:xfrm>
          <a:prstGeom prst="rect">
            <a:avLst/>
          </a:prstGeom>
        </p:spPr>
      </p:pic>
      <p:pic>
        <p:nvPicPr>
          <p:cNvPr id="16" name="Picture 7">
            <a:extLst>
              <a:ext uri="{FF2B5EF4-FFF2-40B4-BE49-F238E27FC236}">
                <a16:creationId xmlns:a16="http://schemas.microsoft.com/office/drawing/2014/main" id="{943C5D61-DF79-4D23-85E4-2FE8647B0736}"/>
              </a:ext>
            </a:extLst>
          </p:cNvPr>
          <p:cNvPicPr>
            <a:picLocks noChangeAspect="1"/>
          </p:cNvPicPr>
          <p:nvPr/>
        </p:nvPicPr>
        <p:blipFill>
          <a:blip r:embed="rId19"/>
          <a:srcRect/>
          <a:stretch>
            <a:fillRect/>
          </a:stretch>
        </p:blipFill>
        <p:spPr>
          <a:xfrm>
            <a:off x="15229814" y="2366963"/>
            <a:ext cx="1701206" cy="2319337"/>
          </a:xfrm>
          <a:prstGeom prst="rect">
            <a:avLst/>
          </a:prstGeom>
        </p:spPr>
      </p:pic>
      <p:pic>
        <p:nvPicPr>
          <p:cNvPr id="17" name="Picture 7">
            <a:extLst>
              <a:ext uri="{FF2B5EF4-FFF2-40B4-BE49-F238E27FC236}">
                <a16:creationId xmlns:a16="http://schemas.microsoft.com/office/drawing/2014/main" id="{8D3CCAC3-172A-4A38-ADA1-970296BF8981}"/>
              </a:ext>
            </a:extLst>
          </p:cNvPr>
          <p:cNvPicPr>
            <a:picLocks noChangeAspect="1"/>
          </p:cNvPicPr>
          <p:nvPr/>
        </p:nvPicPr>
        <p:blipFill>
          <a:blip r:embed="rId19"/>
          <a:srcRect/>
          <a:stretch>
            <a:fillRect/>
          </a:stretch>
        </p:blipFill>
        <p:spPr>
          <a:xfrm>
            <a:off x="16200481" y="3044439"/>
            <a:ext cx="1701206" cy="3866378"/>
          </a:xfrm>
          <a:prstGeom prst="rect">
            <a:avLst/>
          </a:prstGeom>
        </p:spPr>
      </p:pic>
      <p:pic>
        <p:nvPicPr>
          <p:cNvPr id="19" name="Picture 6">
            <a:extLst>
              <a:ext uri="{FF2B5EF4-FFF2-40B4-BE49-F238E27FC236}">
                <a16:creationId xmlns:a16="http://schemas.microsoft.com/office/drawing/2014/main" id="{0D316C60-8510-4D40-828C-21DE29AE420D}"/>
              </a:ext>
            </a:extLst>
          </p:cNvPr>
          <p:cNvPicPr>
            <a:picLocks noChangeAspect="1"/>
          </p:cNvPicPr>
          <p:nvPr/>
        </p:nvPicPr>
        <p:blipFill>
          <a:blip r:embed="rId20"/>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7515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C3C2A6-AF34-4225-BC4B-BE927C939E0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6:</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7" name="Picture 6">
            <a:extLst>
              <a:ext uri="{FF2B5EF4-FFF2-40B4-BE49-F238E27FC236}">
                <a16:creationId xmlns:a16="http://schemas.microsoft.com/office/drawing/2014/main" id="{8B0C4811-5D1C-441E-AE3D-2AA17A673269}"/>
              </a:ext>
            </a:extLst>
          </p:cNvPr>
          <p:cNvPicPr>
            <a:picLocks noChangeAspect="1"/>
          </p:cNvPicPr>
          <p:nvPr/>
        </p:nvPicPr>
        <p:blipFill>
          <a:blip r:embed="rId15"/>
          <a:stretch>
            <a:fillRect/>
          </a:stretch>
        </p:blipFill>
        <p:spPr>
          <a:xfrm>
            <a:off x="2026971" y="2994270"/>
            <a:ext cx="13488299" cy="3350204"/>
          </a:xfrm>
          <a:prstGeom prst="rect">
            <a:avLst/>
          </a:prstGeom>
        </p:spPr>
      </p:pic>
      <p:sp>
        <p:nvSpPr>
          <p:cNvPr id="13" name="TextBox 12">
            <a:extLst>
              <a:ext uri="{FF2B5EF4-FFF2-40B4-BE49-F238E27FC236}">
                <a16:creationId xmlns:a16="http://schemas.microsoft.com/office/drawing/2014/main" id="{826C36DB-2951-456D-BEFE-8D8ADDDB3742}"/>
              </a:ext>
            </a:extLst>
          </p:cNvPr>
          <p:cNvSpPr txBox="1"/>
          <p:nvPr/>
        </p:nvSpPr>
        <p:spPr>
          <a:xfrm>
            <a:off x="2511124" y="4032948"/>
            <a:ext cx="13081753"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15" name="TextBox 14">
            <a:extLst>
              <a:ext uri="{FF2B5EF4-FFF2-40B4-BE49-F238E27FC236}">
                <a16:creationId xmlns:a16="http://schemas.microsoft.com/office/drawing/2014/main" id="{2580F8AA-AE7E-47D2-A41B-0106E46DE89A}"/>
              </a:ext>
            </a:extLst>
          </p:cNvPr>
          <p:cNvSpPr txBox="1"/>
          <p:nvPr/>
        </p:nvSpPr>
        <p:spPr>
          <a:xfrm>
            <a:off x="3274984" y="6140486"/>
            <a:ext cx="12317893"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6">
            <a:hlinkClick r:id="" action="ppaction://media"/>
            <a:extLst>
              <a:ext uri="{FF2B5EF4-FFF2-40B4-BE49-F238E27FC236}">
                <a16:creationId xmlns:a16="http://schemas.microsoft.com/office/drawing/2014/main" id="{DB913819-8946-40B0-93DF-1E59B19CE87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009013" y="5992153"/>
            <a:ext cx="982554" cy="982554"/>
          </a:xfrm>
          <a:prstGeom prst="rect">
            <a:avLst/>
          </a:prstGeom>
        </p:spPr>
      </p:pic>
      <p:pic>
        <p:nvPicPr>
          <p:cNvPr id="17" name="Picture 7">
            <a:extLst>
              <a:ext uri="{FF2B5EF4-FFF2-40B4-BE49-F238E27FC236}">
                <a16:creationId xmlns:a16="http://schemas.microsoft.com/office/drawing/2014/main" id="{0B1094D1-0CE9-4468-B672-4E978BE4746D}"/>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18" name="Picture 7">
            <a:extLst>
              <a:ext uri="{FF2B5EF4-FFF2-40B4-BE49-F238E27FC236}">
                <a16:creationId xmlns:a16="http://schemas.microsoft.com/office/drawing/2014/main" id="{D75D10D7-F8DD-4EC6-9892-FA9AD73189AB}"/>
              </a:ext>
            </a:extLst>
          </p:cNvPr>
          <p:cNvPicPr>
            <a:picLocks noChangeAspect="1"/>
          </p:cNvPicPr>
          <p:nvPr/>
        </p:nvPicPr>
        <p:blipFill>
          <a:blip r:embed="rId17"/>
          <a:srcRect/>
          <a:stretch>
            <a:fillRect/>
          </a:stretch>
        </p:blipFill>
        <p:spPr>
          <a:xfrm>
            <a:off x="16200481" y="3044439"/>
            <a:ext cx="1701206" cy="3866378"/>
          </a:xfrm>
          <a:prstGeom prst="rect">
            <a:avLst/>
          </a:prstGeom>
        </p:spPr>
      </p:pic>
      <p:pic>
        <p:nvPicPr>
          <p:cNvPr id="19" name="Picture 6">
            <a:extLst>
              <a:ext uri="{FF2B5EF4-FFF2-40B4-BE49-F238E27FC236}">
                <a16:creationId xmlns:a16="http://schemas.microsoft.com/office/drawing/2014/main" id="{80211C88-0C57-441B-9B57-8C3049EA9533}"/>
              </a:ext>
            </a:extLst>
          </p:cNvPr>
          <p:cNvPicPr>
            <a:picLocks noChangeAspect="1"/>
          </p:cNvPicPr>
          <p:nvPr/>
        </p:nvPicPr>
        <p:blipFill>
          <a:blip r:embed="rId18"/>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254054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E03457B-DB76-4A70-B269-714639DCB6E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13" name="Picture 12">
            <a:extLst>
              <a:ext uri="{FF2B5EF4-FFF2-40B4-BE49-F238E27FC236}">
                <a16:creationId xmlns:a16="http://schemas.microsoft.com/office/drawing/2014/main" id="{3C8AAC69-A0D4-418C-8FF3-A104CF7B6F50}"/>
              </a:ext>
            </a:extLst>
          </p:cNvPr>
          <p:cNvPicPr>
            <a:picLocks noChangeAspect="1"/>
          </p:cNvPicPr>
          <p:nvPr/>
        </p:nvPicPr>
        <p:blipFill>
          <a:blip r:embed="rId8"/>
          <a:stretch>
            <a:fillRect/>
          </a:stretch>
        </p:blipFill>
        <p:spPr>
          <a:xfrm>
            <a:off x="320826" y="1536008"/>
            <a:ext cx="16400878" cy="1638537"/>
          </a:xfrm>
          <a:prstGeom prst="rect">
            <a:avLst/>
          </a:prstGeom>
        </p:spPr>
      </p:pic>
      <p:sp>
        <p:nvSpPr>
          <p:cNvPr id="15" name="TextBox 14">
            <a:extLst>
              <a:ext uri="{FF2B5EF4-FFF2-40B4-BE49-F238E27FC236}">
                <a16:creationId xmlns:a16="http://schemas.microsoft.com/office/drawing/2014/main" id="{58FE6D3E-0A95-4E3F-B0B6-D41411437AC9}"/>
              </a:ext>
            </a:extLst>
          </p:cNvPr>
          <p:cNvSpPr txBox="1"/>
          <p:nvPr/>
        </p:nvSpPr>
        <p:spPr>
          <a:xfrm>
            <a:off x="1174170" y="2912935"/>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9737" y="6951297"/>
            <a:ext cx="2811548" cy="2961018"/>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501274" y="428290"/>
            <a:ext cx="3926075"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latin typeface="+mj-lt"/>
              </a:rPr>
              <a:t>Nối câu 5+6:</a:t>
            </a:r>
            <a:endParaRPr lang="en-US" sz="5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4" cstate="print">
            <a:extLst>
              <a:ext uri="{28A0092B-C50C-407E-A947-70E740481C1C}">
                <a14:useLocalDpi xmlns:a14="http://schemas.microsoft.com/office/drawing/2010/main" val="0"/>
              </a:ext>
            </a:extLst>
          </a:blip>
          <a:srcRect r="17587"/>
          <a:stretch>
            <a:fillRect/>
          </a:stretch>
        </p:blipFill>
        <p:spPr>
          <a:xfrm>
            <a:off x="15659084" y="-711600"/>
            <a:ext cx="2585939"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4636258" y="432672"/>
            <a:ext cx="876996" cy="778333"/>
          </a:xfrm>
          <a:prstGeom prst="rect">
            <a:avLst/>
          </a:prstGeom>
        </p:spPr>
      </p:pic>
      <p:pic>
        <p:nvPicPr>
          <p:cNvPr id="16" name="Picture 15">
            <a:extLst>
              <a:ext uri="{FF2B5EF4-FFF2-40B4-BE49-F238E27FC236}">
                <a16:creationId xmlns:a16="http://schemas.microsoft.com/office/drawing/2014/main" id="{EC887E8B-F0F7-4066-939C-489DC6796C63}"/>
              </a:ext>
            </a:extLst>
          </p:cNvPr>
          <p:cNvPicPr>
            <a:picLocks noChangeAspect="1"/>
          </p:cNvPicPr>
          <p:nvPr/>
        </p:nvPicPr>
        <p:blipFill>
          <a:blip r:embed="rId16"/>
          <a:stretch>
            <a:fillRect/>
          </a:stretch>
        </p:blipFill>
        <p:spPr>
          <a:xfrm>
            <a:off x="474770" y="3436155"/>
            <a:ext cx="15773400" cy="3350204"/>
          </a:xfrm>
          <a:prstGeom prst="rect">
            <a:avLst/>
          </a:prstGeom>
        </p:spPr>
      </p:pic>
      <p:sp>
        <p:nvSpPr>
          <p:cNvPr id="17" name="TextBox 16">
            <a:extLst>
              <a:ext uri="{FF2B5EF4-FFF2-40B4-BE49-F238E27FC236}">
                <a16:creationId xmlns:a16="http://schemas.microsoft.com/office/drawing/2014/main" id="{AAD1D981-40C2-479F-9298-8D494FEC4458}"/>
              </a:ext>
            </a:extLst>
          </p:cNvPr>
          <p:cNvSpPr txBox="1"/>
          <p:nvPr/>
        </p:nvSpPr>
        <p:spPr>
          <a:xfrm>
            <a:off x="1164231" y="4696598"/>
            <a:ext cx="15447369"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18" name="TextBox 17">
            <a:extLst>
              <a:ext uri="{FF2B5EF4-FFF2-40B4-BE49-F238E27FC236}">
                <a16:creationId xmlns:a16="http://schemas.microsoft.com/office/drawing/2014/main" id="{5CE08445-25B9-4B02-925C-D51314A9AA5A}"/>
              </a:ext>
            </a:extLst>
          </p:cNvPr>
          <p:cNvSpPr txBox="1"/>
          <p:nvPr/>
        </p:nvSpPr>
        <p:spPr>
          <a:xfrm>
            <a:off x="1828801" y="6480262"/>
            <a:ext cx="12499106"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56">
            <a:hlinkClick r:id="" action="ppaction://media"/>
            <a:extLst>
              <a:ext uri="{FF2B5EF4-FFF2-40B4-BE49-F238E27FC236}">
                <a16:creationId xmlns:a16="http://schemas.microsoft.com/office/drawing/2014/main" id="{804A7455-63DF-4E30-B330-E581427E43A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792200" y="6714474"/>
            <a:ext cx="914400" cy="914400"/>
          </a:xfrm>
          <a:prstGeom prst="rect">
            <a:avLst/>
          </a:prstGeom>
        </p:spPr>
      </p:pic>
      <p:pic>
        <p:nvPicPr>
          <p:cNvPr id="20" name="Picture 19">
            <a:extLst>
              <a:ext uri="{FF2B5EF4-FFF2-40B4-BE49-F238E27FC236}">
                <a16:creationId xmlns:a16="http://schemas.microsoft.com/office/drawing/2014/main" id="{DC7608AA-0711-49E4-9C59-902CC1E2C9F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1606054" y="2223731"/>
            <a:ext cx="400450" cy="311855"/>
          </a:xfrm>
          <a:prstGeom prst="rect">
            <a:avLst/>
          </a:prstGeom>
        </p:spPr>
      </p:pic>
      <p:pic>
        <p:nvPicPr>
          <p:cNvPr id="21" name="Picture 7">
            <a:extLst>
              <a:ext uri="{FF2B5EF4-FFF2-40B4-BE49-F238E27FC236}">
                <a16:creationId xmlns:a16="http://schemas.microsoft.com/office/drawing/2014/main" id="{0BA14C3B-C817-469F-9431-E4C3F7AE661F}"/>
              </a:ext>
            </a:extLst>
          </p:cNvPr>
          <p:cNvPicPr>
            <a:picLocks noChangeAspect="1"/>
          </p:cNvPicPr>
          <p:nvPr/>
        </p:nvPicPr>
        <p:blipFill>
          <a:blip r:embed="rId20"/>
          <a:srcRect/>
          <a:stretch>
            <a:fillRect/>
          </a:stretch>
        </p:blipFill>
        <p:spPr>
          <a:xfrm>
            <a:off x="15229814" y="2366963"/>
            <a:ext cx="1701206" cy="2319337"/>
          </a:xfrm>
          <a:prstGeom prst="rect">
            <a:avLst/>
          </a:prstGeom>
        </p:spPr>
      </p:pic>
      <p:pic>
        <p:nvPicPr>
          <p:cNvPr id="22" name="Picture 7">
            <a:extLst>
              <a:ext uri="{FF2B5EF4-FFF2-40B4-BE49-F238E27FC236}">
                <a16:creationId xmlns:a16="http://schemas.microsoft.com/office/drawing/2014/main" id="{663ED2A7-6DC8-483C-A50C-BAE5C023AA0D}"/>
              </a:ext>
            </a:extLst>
          </p:cNvPr>
          <p:cNvPicPr>
            <a:picLocks noChangeAspect="1"/>
          </p:cNvPicPr>
          <p:nvPr/>
        </p:nvPicPr>
        <p:blipFill>
          <a:blip r:embed="rId20"/>
          <a:srcRect/>
          <a:stretch>
            <a:fillRect/>
          </a:stretch>
        </p:blipFill>
        <p:spPr>
          <a:xfrm>
            <a:off x="16200481" y="3044439"/>
            <a:ext cx="1701206" cy="3866378"/>
          </a:xfrm>
          <a:prstGeom prst="rect">
            <a:avLst/>
          </a:prstGeom>
        </p:spPr>
      </p:pic>
    </p:spTree>
    <p:extLst>
      <p:ext uri="{BB962C8B-B14F-4D97-AF65-F5344CB8AC3E}">
        <p14:creationId xmlns:p14="http://schemas.microsoft.com/office/powerpoint/2010/main" val="184139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863596" y="-170318"/>
            <a:ext cx="2543841" cy="10287000"/>
          </a:xfrm>
          <a:prstGeom prst="rect">
            <a:avLst/>
          </a:prstGeom>
        </p:spPr>
      </p:pic>
      <p:pic>
        <p:nvPicPr>
          <p:cNvPr id="10" name="Picture 9">
            <a:extLst>
              <a:ext uri="{FF2B5EF4-FFF2-40B4-BE49-F238E27FC236}">
                <a16:creationId xmlns:a16="http://schemas.microsoft.com/office/drawing/2014/main" id="{C54B17AC-9AFB-41DB-8F07-3D4BC30C6D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5258635" y="8535018"/>
            <a:ext cx="2858329" cy="1537709"/>
          </a:xfrm>
          <a:prstGeom prst="rect">
            <a:avLst/>
          </a:prstGeom>
        </p:spPr>
      </p:pic>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9"/>
          <a:stretch>
            <a:fillRect/>
          </a:stretch>
        </p:blipFill>
        <p:spPr>
          <a:xfrm>
            <a:off x="1603556" y="1098127"/>
            <a:ext cx="14935200" cy="7976038"/>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7529" y="6972300"/>
            <a:ext cx="2666997"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67259" y="311856"/>
            <a:ext cx="2880917" cy="769441"/>
          </a:xfrm>
          <a:prstGeom prst="rect">
            <a:avLst/>
          </a:prstGeom>
          <a:noFill/>
        </p:spPr>
        <p:txBody>
          <a:bodyPr wrap="non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lời 1:</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rot="2776435" flipH="1">
            <a:off x="15522999" y="522687"/>
            <a:ext cx="799628" cy="709669"/>
          </a:xfrm>
          <a:prstGeom prst="rect">
            <a:avLst/>
          </a:prstGeom>
        </p:spPr>
      </p:pic>
      <p:sp>
        <p:nvSpPr>
          <p:cNvPr id="13" name="TextBox 12">
            <a:extLst>
              <a:ext uri="{FF2B5EF4-FFF2-40B4-BE49-F238E27FC236}">
                <a16:creationId xmlns:a16="http://schemas.microsoft.com/office/drawing/2014/main" id="{64B574E6-F1F3-45CA-856A-35887C8017AA}"/>
              </a:ext>
            </a:extLst>
          </p:cNvPr>
          <p:cNvSpPr txBox="1"/>
          <p:nvPr/>
        </p:nvSpPr>
        <p:spPr>
          <a:xfrm>
            <a:off x="2362200" y="3133131"/>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15" name="TextBox 14">
            <a:extLst>
              <a:ext uri="{FF2B5EF4-FFF2-40B4-BE49-F238E27FC236}">
                <a16:creationId xmlns:a16="http://schemas.microsoft.com/office/drawing/2014/main" id="{D6DB474C-1B5C-475B-AF4F-23E03B455CAD}"/>
              </a:ext>
            </a:extLst>
          </p:cNvPr>
          <p:cNvSpPr txBox="1"/>
          <p:nvPr/>
        </p:nvSpPr>
        <p:spPr>
          <a:xfrm>
            <a:off x="3334952" y="1925361"/>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16" name="TextBox 15">
            <a:extLst>
              <a:ext uri="{FF2B5EF4-FFF2-40B4-BE49-F238E27FC236}">
                <a16:creationId xmlns:a16="http://schemas.microsoft.com/office/drawing/2014/main" id="{9BDF5006-A947-454F-B269-31E131A77C74}"/>
              </a:ext>
            </a:extLst>
          </p:cNvPr>
          <p:cNvSpPr txBox="1"/>
          <p:nvPr/>
        </p:nvSpPr>
        <p:spPr>
          <a:xfrm>
            <a:off x="2743202" y="4150399"/>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17" name="TextBox 16">
            <a:extLst>
              <a:ext uri="{FF2B5EF4-FFF2-40B4-BE49-F238E27FC236}">
                <a16:creationId xmlns:a16="http://schemas.microsoft.com/office/drawing/2014/main" id="{06F22997-E795-4222-A629-80A5AB80A4F2}"/>
              </a:ext>
            </a:extLst>
          </p:cNvPr>
          <p:cNvSpPr txBox="1"/>
          <p:nvPr/>
        </p:nvSpPr>
        <p:spPr>
          <a:xfrm>
            <a:off x="2362200" y="5351772"/>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281812" y="7535436"/>
            <a:ext cx="15447369"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71800" y="8808830"/>
            <a:ext cx="12228678"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1 loi">
            <a:hlinkClick r:id="" action="ppaction://media"/>
            <a:extLst>
              <a:ext uri="{FF2B5EF4-FFF2-40B4-BE49-F238E27FC236}">
                <a16:creationId xmlns:a16="http://schemas.microsoft.com/office/drawing/2014/main" id="{18305560-B8DE-4A68-90FA-4B7BA51D054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91475" y="1814132"/>
            <a:ext cx="1043367" cy="1043367"/>
          </a:xfrm>
          <a:prstGeom prst="rect">
            <a:avLst/>
          </a:prstGeom>
        </p:spPr>
      </p:pic>
      <p:pic>
        <p:nvPicPr>
          <p:cNvPr id="21" name="Picture 20">
            <a:extLst>
              <a:ext uri="{FF2B5EF4-FFF2-40B4-BE49-F238E27FC236}">
                <a16:creationId xmlns:a16="http://schemas.microsoft.com/office/drawing/2014/main" id="{71E9B775-9426-4D94-903F-277FD3694D4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2840969" y="5955863"/>
            <a:ext cx="400450" cy="311855"/>
          </a:xfrm>
          <a:prstGeom prst="rect">
            <a:avLst/>
          </a:prstGeom>
        </p:spPr>
      </p:pic>
      <p:pic>
        <p:nvPicPr>
          <p:cNvPr id="22" name="Picture 7">
            <a:extLst>
              <a:ext uri="{FF2B5EF4-FFF2-40B4-BE49-F238E27FC236}">
                <a16:creationId xmlns:a16="http://schemas.microsoft.com/office/drawing/2014/main" id="{42049B9F-0646-4F84-88B4-2B3C8EF06274}"/>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23" name="Picture 7">
            <a:extLst>
              <a:ext uri="{FF2B5EF4-FFF2-40B4-BE49-F238E27FC236}">
                <a16:creationId xmlns:a16="http://schemas.microsoft.com/office/drawing/2014/main" id="{A2D44E7C-DDEE-465C-8E0C-F8516DAE6747}"/>
              </a:ext>
            </a:extLst>
          </p:cNvPr>
          <p:cNvPicPr>
            <a:picLocks noChangeAspect="1"/>
          </p:cNvPicPr>
          <p:nvPr/>
        </p:nvPicPr>
        <p:blipFill>
          <a:blip r:embed="rId17"/>
          <a:srcRect/>
          <a:stretch>
            <a:fillRect/>
          </a:stretch>
        </p:blipFill>
        <p:spPr>
          <a:xfrm>
            <a:off x="16200481" y="3044439"/>
            <a:ext cx="1701206" cy="3866378"/>
          </a:xfrm>
          <a:prstGeom prst="rect">
            <a:avLst/>
          </a:prstGeom>
        </p:spPr>
      </p:pic>
    </p:spTree>
    <p:extLst>
      <p:ext uri="{BB962C8B-B14F-4D97-AF65-F5344CB8AC3E}">
        <p14:creationId xmlns:p14="http://schemas.microsoft.com/office/powerpoint/2010/main" val="28125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6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863596" y="-170318"/>
            <a:ext cx="2543841" cy="10287000"/>
          </a:xfrm>
          <a:prstGeom prst="rect">
            <a:avLst/>
          </a:prstGeom>
        </p:spPr>
      </p:pic>
      <p:pic>
        <p:nvPicPr>
          <p:cNvPr id="10" name="Picture 9">
            <a:extLst>
              <a:ext uri="{FF2B5EF4-FFF2-40B4-BE49-F238E27FC236}">
                <a16:creationId xmlns:a16="http://schemas.microsoft.com/office/drawing/2014/main" id="{C54B17AC-9AFB-41DB-8F07-3D4BC30C6D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5258635" y="9258300"/>
            <a:ext cx="2858329" cy="814427"/>
          </a:xfrm>
          <a:prstGeom prst="rect">
            <a:avLst/>
          </a:prstGeom>
        </p:spPr>
      </p:pic>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9"/>
          <a:stretch>
            <a:fillRect/>
          </a:stretch>
        </p:blipFill>
        <p:spPr>
          <a:xfrm>
            <a:off x="1603556" y="662610"/>
            <a:ext cx="14935200" cy="8794622"/>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870805"/>
            <a:ext cx="9601198" cy="41619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870806"/>
            <a:ext cx="9771581" cy="416195"/>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1252" y="7017329"/>
            <a:ext cx="2666997" cy="3210042"/>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rot="2776435" flipH="1">
            <a:off x="15522999" y="522687"/>
            <a:ext cx="799628" cy="709669"/>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386100" y="-9642"/>
            <a:ext cx="3791423" cy="769441"/>
          </a:xfrm>
          <a:prstGeom prst="rect">
            <a:avLst/>
          </a:prstGeom>
          <a:noFill/>
        </p:spPr>
        <p:txBody>
          <a:bodyPr wrap="non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toàn bài:</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3" name="cabai 2 loi">
            <a:hlinkClick r:id="" action="ppaction://media"/>
            <a:extLst>
              <a:ext uri="{FF2B5EF4-FFF2-40B4-BE49-F238E27FC236}">
                <a16:creationId xmlns:a16="http://schemas.microsoft.com/office/drawing/2014/main" id="{D2B13B50-D739-4A7F-A6E3-C3EF3CF9899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00081" y="1470150"/>
            <a:ext cx="788494" cy="788494"/>
          </a:xfrm>
          <a:prstGeom prst="rect">
            <a:avLst/>
          </a:prstGeom>
        </p:spPr>
      </p:pic>
      <p:pic>
        <p:nvPicPr>
          <p:cNvPr id="31" name="Picture 7">
            <a:extLst>
              <a:ext uri="{FF2B5EF4-FFF2-40B4-BE49-F238E27FC236}">
                <a16:creationId xmlns:a16="http://schemas.microsoft.com/office/drawing/2014/main" id="{577B8F1E-CC11-4D21-AF52-5353C2AD03E0}"/>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32" name="Picture 7">
            <a:extLst>
              <a:ext uri="{FF2B5EF4-FFF2-40B4-BE49-F238E27FC236}">
                <a16:creationId xmlns:a16="http://schemas.microsoft.com/office/drawing/2014/main" id="{0DF8EF85-A256-4904-B911-D65A7B7A8BDF}"/>
              </a:ext>
            </a:extLst>
          </p:cNvPr>
          <p:cNvPicPr>
            <a:picLocks noChangeAspect="1"/>
          </p:cNvPicPr>
          <p:nvPr/>
        </p:nvPicPr>
        <p:blipFill>
          <a:blip r:embed="rId17"/>
          <a:srcRect/>
          <a:stretch>
            <a:fillRect/>
          </a:stretch>
        </p:blipFill>
        <p:spPr>
          <a:xfrm>
            <a:off x="16200481" y="3044439"/>
            <a:ext cx="1701206" cy="3866378"/>
          </a:xfrm>
          <a:prstGeom prst="rect">
            <a:avLst/>
          </a:prstGeom>
        </p:spPr>
      </p:pic>
      <p:sp>
        <p:nvSpPr>
          <p:cNvPr id="33" name="TextBox 32">
            <a:extLst>
              <a:ext uri="{FF2B5EF4-FFF2-40B4-BE49-F238E27FC236}">
                <a16:creationId xmlns:a16="http://schemas.microsoft.com/office/drawing/2014/main" id="{E3DD5659-B32C-4D8D-A778-2633821429F2}"/>
              </a:ext>
            </a:extLst>
          </p:cNvPr>
          <p:cNvSpPr txBox="1"/>
          <p:nvPr/>
        </p:nvSpPr>
        <p:spPr>
          <a:xfrm>
            <a:off x="7560822" y="160431"/>
            <a:ext cx="9574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Duyên dáng mùa xuân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33">
            <a:extLst>
              <a:ext uri="{FF2B5EF4-FFF2-40B4-BE49-F238E27FC236}">
                <a16:creationId xmlns:a16="http://schemas.microsoft.com/office/drawing/2014/main" id="{82839151-1AA1-4A4E-8128-340FB99C47C2}"/>
              </a:ext>
            </a:extLst>
          </p:cNvPr>
          <p:cNvSpPr/>
          <p:nvPr/>
        </p:nvSpPr>
        <p:spPr>
          <a:xfrm>
            <a:off x="11060118" y="294674"/>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5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715" fill="hold"/>
                                        <p:tgtEl>
                                          <p:spTgt spid="3"/>
                                        </p:tgtEl>
                                      </p:cBhvr>
                                    </p:cmd>
                                  </p:childTnLst>
                                </p:cTn>
                              </p:par>
                              <p:par>
                                <p:cTn id="18" presetID="16" presetClass="entr" presetSubtype="21"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KHỞI ĐỘNG ĐẦU GIỜ</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863596" y="-170318"/>
            <a:ext cx="2543841" cy="10287000"/>
          </a:xfrm>
          <a:prstGeom prst="rect">
            <a:avLst/>
          </a:prstGeom>
        </p:spPr>
      </p:pic>
      <p:pic>
        <p:nvPicPr>
          <p:cNvPr id="10" name="Picture 9">
            <a:extLst>
              <a:ext uri="{FF2B5EF4-FFF2-40B4-BE49-F238E27FC236}">
                <a16:creationId xmlns:a16="http://schemas.microsoft.com/office/drawing/2014/main" id="{C54B17AC-9AFB-41DB-8F07-3D4BC30C6D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5258635" y="9258300"/>
            <a:ext cx="2858329" cy="814427"/>
          </a:xfrm>
          <a:prstGeom prst="rect">
            <a:avLst/>
          </a:prstGeom>
        </p:spPr>
      </p:pic>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9"/>
          <a:stretch>
            <a:fillRect/>
          </a:stretch>
        </p:blipFill>
        <p:spPr>
          <a:xfrm>
            <a:off x="1603556" y="662610"/>
            <a:ext cx="14935200" cy="8794622"/>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870805"/>
            <a:ext cx="9601198" cy="41619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870806"/>
            <a:ext cx="9771581" cy="416195"/>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1252" y="7017329"/>
            <a:ext cx="2666997" cy="3210042"/>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rot="2776435" flipH="1">
            <a:off x="15522999" y="522687"/>
            <a:ext cx="799628" cy="709669"/>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386100" y="-9642"/>
            <a:ext cx="6167100" cy="769441"/>
          </a:xfrm>
          <a:prstGeom prst="rect">
            <a:avLst/>
          </a:prstGeom>
          <a:noFill/>
        </p:spPr>
        <p:txBody>
          <a:bodyPr wrap="squar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a:t>
            </a:r>
            <a:r>
              <a:rPr lang="vi-VN" sz="4400" b="1">
                <a:ln w="12700">
                  <a:solidFill>
                    <a:schemeClr val="accent1"/>
                  </a:solidFill>
                  <a:prstDash val="solid"/>
                </a:ln>
                <a:solidFill>
                  <a:srgbClr val="C00000"/>
                </a:solidFill>
                <a:effectLst>
                  <a:outerShdw dist="38100" dir="2640000" algn="bl" rotWithShape="0">
                    <a:schemeClr val="accent1"/>
                  </a:outerShdw>
                </a:effectLst>
                <a:latin typeface="+mj-lt"/>
              </a:rPr>
              <a:t>cùng nhạc đệm</a:t>
            </a: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31" name="Picture 7">
            <a:extLst>
              <a:ext uri="{FF2B5EF4-FFF2-40B4-BE49-F238E27FC236}">
                <a16:creationId xmlns:a16="http://schemas.microsoft.com/office/drawing/2014/main" id="{9A62E949-71BA-4194-BC79-B53BC6D4F9AC}"/>
              </a:ext>
            </a:extLst>
          </p:cNvPr>
          <p:cNvPicPr>
            <a:picLocks noChangeAspect="1"/>
          </p:cNvPicPr>
          <p:nvPr/>
        </p:nvPicPr>
        <p:blipFill>
          <a:blip r:embed="rId16"/>
          <a:srcRect/>
          <a:stretch>
            <a:fillRect/>
          </a:stretch>
        </p:blipFill>
        <p:spPr>
          <a:xfrm>
            <a:off x="15229814" y="2366963"/>
            <a:ext cx="1701206" cy="2319337"/>
          </a:xfrm>
          <a:prstGeom prst="rect">
            <a:avLst/>
          </a:prstGeom>
        </p:spPr>
      </p:pic>
      <p:pic>
        <p:nvPicPr>
          <p:cNvPr id="32" name="Picture 7">
            <a:extLst>
              <a:ext uri="{FF2B5EF4-FFF2-40B4-BE49-F238E27FC236}">
                <a16:creationId xmlns:a16="http://schemas.microsoft.com/office/drawing/2014/main" id="{7E709755-5C50-4F99-ADA6-6E929740C5D9}"/>
              </a:ext>
            </a:extLst>
          </p:cNvPr>
          <p:cNvPicPr>
            <a:picLocks noChangeAspect="1"/>
          </p:cNvPicPr>
          <p:nvPr/>
        </p:nvPicPr>
        <p:blipFill>
          <a:blip r:embed="rId16"/>
          <a:srcRect/>
          <a:stretch>
            <a:fillRect/>
          </a:stretch>
        </p:blipFill>
        <p:spPr>
          <a:xfrm>
            <a:off x="16200481" y="3044439"/>
            <a:ext cx="1701206" cy="3866378"/>
          </a:xfrm>
          <a:prstGeom prst="rect">
            <a:avLst/>
          </a:prstGeom>
        </p:spPr>
      </p:pic>
      <p:pic>
        <p:nvPicPr>
          <p:cNvPr id="3" name="[KARAOKE] Duyên dáng mùa xuân (Lê Vinh Phúc)  Có giai điệu (SGK KNTTVCS  Lớp 5)- #coverbytmn">
            <a:hlinkClick r:id="" action="ppaction://media"/>
            <a:extLst>
              <a:ext uri="{FF2B5EF4-FFF2-40B4-BE49-F238E27FC236}">
                <a16:creationId xmlns:a16="http://schemas.microsoft.com/office/drawing/2014/main" id="{1497959B-DF7A-45EB-8EA6-435EB0A00E2F}"/>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06492" y="1370960"/>
            <a:ext cx="1068384" cy="1068384"/>
          </a:xfrm>
          <a:prstGeom prst="rect">
            <a:avLst/>
          </a:prstGeom>
        </p:spPr>
      </p:pic>
      <p:sp>
        <p:nvSpPr>
          <p:cNvPr id="33" name="TextBox 32">
            <a:extLst>
              <a:ext uri="{FF2B5EF4-FFF2-40B4-BE49-F238E27FC236}">
                <a16:creationId xmlns:a16="http://schemas.microsoft.com/office/drawing/2014/main" id="{53595ADA-EE69-4F14-88C4-C17477C6D294}"/>
              </a:ext>
            </a:extLst>
          </p:cNvPr>
          <p:cNvSpPr txBox="1"/>
          <p:nvPr/>
        </p:nvSpPr>
        <p:spPr>
          <a:xfrm>
            <a:off x="7560822" y="160431"/>
            <a:ext cx="9574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Duyên dáng mùa xuân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33">
            <a:extLst>
              <a:ext uri="{FF2B5EF4-FFF2-40B4-BE49-F238E27FC236}">
                <a16:creationId xmlns:a16="http://schemas.microsoft.com/office/drawing/2014/main" id="{23F235BD-2791-4344-936C-8190006500C4}"/>
              </a:ext>
            </a:extLst>
          </p:cNvPr>
          <p:cNvSpPr/>
          <p:nvPr/>
        </p:nvSpPr>
        <p:spPr>
          <a:xfrm>
            <a:off x="11060118" y="294674"/>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6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6377" fill="hold"/>
                                        <p:tgtEl>
                                          <p:spTgt spid="3"/>
                                        </p:tgtEl>
                                      </p:cBhvr>
                                    </p:cmd>
                                  </p:childTnLst>
                                </p:cTn>
                              </p:par>
                              <p:par>
                                <p:cTn id="18" presetID="16" presetClass="entr" presetSubtype="21"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D79C07-B2B2-4317-922A-D480EB0681D6}"/>
              </a:ext>
            </a:extLst>
          </p:cNvPr>
          <p:cNvPicPr>
            <a:picLocks noChangeAspect="1"/>
          </p:cNvPicPr>
          <p:nvPr/>
        </p:nvPicPr>
        <p:blipFill>
          <a:blip r:embed="rId5"/>
          <a:stretch>
            <a:fillRect/>
          </a:stretch>
        </p:blipFill>
        <p:spPr>
          <a:xfrm>
            <a:off x="1835863" y="2432653"/>
            <a:ext cx="13987846" cy="1923189"/>
          </a:xfrm>
          <a:prstGeom prst="rect">
            <a:avLst/>
          </a:prstGeom>
        </p:spPr>
      </p:pic>
      <p:sp>
        <p:nvSpPr>
          <p:cNvPr id="16" name="TextBox 15">
            <a:extLst>
              <a:ext uri="{FF2B5EF4-FFF2-40B4-BE49-F238E27FC236}">
                <a16:creationId xmlns:a16="http://schemas.microsoft.com/office/drawing/2014/main" id="{766E87A7-2F56-456C-AA2D-E524C44A8A3B}"/>
              </a:ext>
            </a:extLst>
          </p:cNvPr>
          <p:cNvSpPr txBox="1"/>
          <p:nvPr/>
        </p:nvSpPr>
        <p:spPr>
          <a:xfrm>
            <a:off x="2895600" y="4094233"/>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6580" y="9501188"/>
            <a:ext cx="9771581" cy="785813"/>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rot="2776435" flipH="1">
            <a:off x="15384092" y="539238"/>
            <a:ext cx="587180" cy="649688"/>
          </a:xfrm>
          <a:prstGeom prst="rect">
            <a:avLst/>
          </a:prstGeom>
        </p:spPr>
      </p:pic>
      <p:pic>
        <p:nvPicPr>
          <p:cNvPr id="9" name="Picture 5">
            <a:extLst>
              <a:ext uri="{FF2B5EF4-FFF2-40B4-BE49-F238E27FC236}">
                <a16:creationId xmlns:a16="http://schemas.microsoft.com/office/drawing/2014/main" id="{386039B5-F89A-435D-9EBC-54DFA1426B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6200" y="6693239"/>
            <a:ext cx="10257664" cy="3009900"/>
          </a:xfrm>
          <a:prstGeom prst="rect">
            <a:avLst/>
          </a:prstGeom>
        </p:spPr>
      </p:pic>
      <p:pic>
        <p:nvPicPr>
          <p:cNvPr id="10" name="Picture 6">
            <a:extLst>
              <a:ext uri="{FF2B5EF4-FFF2-40B4-BE49-F238E27FC236}">
                <a16:creationId xmlns:a16="http://schemas.microsoft.com/office/drawing/2014/main" id="{20F496AA-6C51-49B8-8AD6-5959251767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246580" y="6143988"/>
            <a:ext cx="4339672"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CCB8C64-7892-4C1B-A4B2-8F6448374C13}"/>
              </a:ext>
            </a:extLst>
          </p:cNvPr>
          <p:cNvSpPr/>
          <p:nvPr/>
        </p:nvSpPr>
        <p:spPr>
          <a:xfrm>
            <a:off x="2331230" y="1562100"/>
            <a:ext cx="10851370" cy="923330"/>
          </a:xfrm>
          <a:prstGeom prst="rect">
            <a:avLst/>
          </a:prstGeom>
          <a:noFill/>
        </p:spPr>
        <p:txBody>
          <a:bodyPr wrap="square" lIns="91440" tIns="45720" rIns="91440" bIns="45720">
            <a:spAutoFit/>
          </a:bodyPr>
          <a:lstStyle/>
          <a:p>
            <a:pPr algn="ctr"/>
            <a:r>
              <a:rPr lang="vi-VN"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Hát kết hợp vỗ tay theo nhịp</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7" name="Picture 16">
            <a:extLst>
              <a:ext uri="{FF2B5EF4-FFF2-40B4-BE49-F238E27FC236}">
                <a16:creationId xmlns:a16="http://schemas.microsoft.com/office/drawing/2014/main" id="{CB33BEBF-B445-4548-AE72-B8BEC9594D2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2543841" y="4553295"/>
            <a:ext cx="1195653" cy="1129226"/>
          </a:xfrm>
          <a:prstGeom prst="rect">
            <a:avLst/>
          </a:prstGeom>
        </p:spPr>
      </p:pic>
      <p:pic>
        <p:nvPicPr>
          <p:cNvPr id="18" name="Picture 17">
            <a:extLst>
              <a:ext uri="{FF2B5EF4-FFF2-40B4-BE49-F238E27FC236}">
                <a16:creationId xmlns:a16="http://schemas.microsoft.com/office/drawing/2014/main" id="{0E91F8A6-0239-4BAA-8ECA-DFB561BFF20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5883033" y="4714271"/>
            <a:ext cx="1195653" cy="1129226"/>
          </a:xfrm>
          <a:prstGeom prst="rect">
            <a:avLst/>
          </a:prstGeom>
        </p:spPr>
      </p:pic>
      <p:pic>
        <p:nvPicPr>
          <p:cNvPr id="19" name="Picture 18">
            <a:extLst>
              <a:ext uri="{FF2B5EF4-FFF2-40B4-BE49-F238E27FC236}">
                <a16:creationId xmlns:a16="http://schemas.microsoft.com/office/drawing/2014/main" id="{CC2D89E3-0F9E-4818-BA2C-9F46B305331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9054546" y="4649440"/>
            <a:ext cx="1195653" cy="1129226"/>
          </a:xfrm>
          <a:prstGeom prst="rect">
            <a:avLst/>
          </a:prstGeom>
        </p:spPr>
      </p:pic>
      <p:pic>
        <p:nvPicPr>
          <p:cNvPr id="20" name="Picture 19">
            <a:extLst>
              <a:ext uri="{FF2B5EF4-FFF2-40B4-BE49-F238E27FC236}">
                <a16:creationId xmlns:a16="http://schemas.microsoft.com/office/drawing/2014/main" id="{FBF9EB07-8E9F-4FDB-9A71-E597D7F674E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12272058" y="4685302"/>
            <a:ext cx="1195653" cy="1129226"/>
          </a:xfrm>
          <a:prstGeom prst="rect">
            <a:avLst/>
          </a:prstGeom>
        </p:spPr>
      </p:pic>
      <p:pic>
        <p:nvPicPr>
          <p:cNvPr id="21" name="Picture 7">
            <a:extLst>
              <a:ext uri="{FF2B5EF4-FFF2-40B4-BE49-F238E27FC236}">
                <a16:creationId xmlns:a16="http://schemas.microsoft.com/office/drawing/2014/main" id="{8B4878A0-0A55-462B-941B-D87DB961F7D1}"/>
              </a:ext>
            </a:extLst>
          </p:cNvPr>
          <p:cNvPicPr>
            <a:picLocks noChangeAspect="1"/>
          </p:cNvPicPr>
          <p:nvPr/>
        </p:nvPicPr>
        <p:blipFill>
          <a:blip r:embed="rId16"/>
          <a:srcRect/>
          <a:stretch>
            <a:fillRect/>
          </a:stretch>
        </p:blipFill>
        <p:spPr>
          <a:xfrm>
            <a:off x="15229814" y="2366963"/>
            <a:ext cx="1701206" cy="2319337"/>
          </a:xfrm>
          <a:prstGeom prst="rect">
            <a:avLst/>
          </a:prstGeom>
        </p:spPr>
      </p:pic>
      <p:pic>
        <p:nvPicPr>
          <p:cNvPr id="22" name="Picture 7">
            <a:extLst>
              <a:ext uri="{FF2B5EF4-FFF2-40B4-BE49-F238E27FC236}">
                <a16:creationId xmlns:a16="http://schemas.microsoft.com/office/drawing/2014/main" id="{9438FD20-A1C3-49FE-809A-F6932DC2F01B}"/>
              </a:ext>
            </a:extLst>
          </p:cNvPr>
          <p:cNvPicPr>
            <a:picLocks noChangeAspect="1"/>
          </p:cNvPicPr>
          <p:nvPr/>
        </p:nvPicPr>
        <p:blipFill>
          <a:blip r:embed="rId16"/>
          <a:srcRect/>
          <a:stretch>
            <a:fillRect/>
          </a:stretch>
        </p:blipFill>
        <p:spPr>
          <a:xfrm>
            <a:off x="16200481" y="3044439"/>
            <a:ext cx="1701206" cy="3866378"/>
          </a:xfrm>
          <a:prstGeom prst="rect">
            <a:avLst/>
          </a:prstGeom>
        </p:spPr>
      </p:pic>
      <p:pic>
        <p:nvPicPr>
          <p:cNvPr id="23" name="Picture 6">
            <a:extLst>
              <a:ext uri="{FF2B5EF4-FFF2-40B4-BE49-F238E27FC236}">
                <a16:creationId xmlns:a16="http://schemas.microsoft.com/office/drawing/2014/main" id="{42511220-76D1-40D6-9CB2-F27529E1D4E0}"/>
              </a:ext>
            </a:extLst>
          </p:cNvPr>
          <p:cNvPicPr>
            <a:picLocks noChangeAspect="1"/>
          </p:cNvPicPr>
          <p:nvPr/>
        </p:nvPicPr>
        <p:blipFill>
          <a:blip r:embed="rId17"/>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3787206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4"/>
          <a:srcRect/>
          <a:stretch>
            <a:fillRect/>
          </a:stretch>
        </p:blipFill>
        <p:spPr>
          <a:xfrm>
            <a:off x="-29737" y="180858"/>
            <a:ext cx="3195696" cy="1198386"/>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2"/>
          <a:srcRect/>
          <a:stretch>
            <a:fillRect/>
          </a:stretch>
        </p:blipFill>
        <p:spPr>
          <a:xfrm>
            <a:off x="15229814" y="2366963"/>
            <a:ext cx="1701206" cy="2319337"/>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2"/>
          <a:srcRect/>
          <a:stretch>
            <a:fillRect/>
          </a:stretch>
        </p:blipFill>
        <p:spPr>
          <a:xfrm>
            <a:off x="16200481" y="3044439"/>
            <a:ext cx="1701206" cy="3866378"/>
          </a:xfrm>
          <a:prstGeom prst="rect">
            <a:avLst/>
          </a:prstGeom>
        </p:spPr>
      </p:pic>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Học hát: Duyên dáng mùa xuân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02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4"/>
          <a:srcRect/>
          <a:stretch>
            <a:fillRect/>
          </a:stretch>
        </p:blipFill>
        <p:spPr>
          <a:xfrm>
            <a:off x="-29737" y="180858"/>
            <a:ext cx="3195696" cy="1198386"/>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2"/>
          <a:srcRect/>
          <a:stretch>
            <a:fillRect/>
          </a:stretch>
        </p:blipFill>
        <p:spPr>
          <a:xfrm>
            <a:off x="15229814" y="2366963"/>
            <a:ext cx="1701206" cy="2319337"/>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2"/>
          <a:srcRect/>
          <a:stretch>
            <a:fillRect/>
          </a:stretch>
        </p:blipFill>
        <p:spPr>
          <a:xfrm>
            <a:off x="16200481" y="3044439"/>
            <a:ext cx="1701206" cy="3866378"/>
          </a:xfrm>
          <a:prstGeom prst="rect">
            <a:avLst/>
          </a:prstGeom>
        </p:spPr>
      </p:pic>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r>
              <a:rPr lang="en-US" sz="3600">
                <a:effectLst/>
                <a:latin typeface="Times New Roman" panose="02020603050405020304" pitchFamily="18" charset="0"/>
                <a:ea typeface="Calibri" panose="020F0502020204030204" pitchFamily="34" charset="0"/>
              </a:rPr>
              <a:t>Học hát: Duyên dáng mùa xuân </a:t>
            </a:r>
            <a:endParaRPr lang="vi-VN" sz="3600"/>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spTree>
    <p:extLst>
      <p:ext uri="{BB962C8B-B14F-4D97-AF65-F5344CB8AC3E}">
        <p14:creationId xmlns:p14="http://schemas.microsoft.com/office/powerpoint/2010/main" val="4204854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4"/>
          <a:srcRect/>
          <a:stretch>
            <a:fillRect/>
          </a:stretch>
        </p:blipFill>
        <p:spPr>
          <a:xfrm>
            <a:off x="-29737" y="180858"/>
            <a:ext cx="3195696" cy="1198386"/>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6580" y="9501188"/>
            <a:ext cx="9771581" cy="785813"/>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434508" y="593536"/>
            <a:ext cx="744338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rPr>
              <a:t>TÁC GIẢ - TÁC PHẨM</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1"/>
          <a:srcRect/>
          <a:stretch>
            <a:fillRect/>
          </a:stretch>
        </p:blipFill>
        <p:spPr>
          <a:xfrm>
            <a:off x="15229814" y="2366963"/>
            <a:ext cx="1701206" cy="2319337"/>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1"/>
          <a:srcRect/>
          <a:stretch>
            <a:fillRect/>
          </a:stretch>
        </p:blipFill>
        <p:spPr>
          <a:xfrm>
            <a:off x="16200481" y="3044439"/>
            <a:ext cx="1701206" cy="3866378"/>
          </a:xfrm>
          <a:prstGeom prst="rect">
            <a:avLst/>
          </a:prstGeom>
        </p:spPr>
      </p:pic>
      <p:sp>
        <p:nvSpPr>
          <p:cNvPr id="23" name="Rectangle 22">
            <a:extLst>
              <a:ext uri="{FF2B5EF4-FFF2-40B4-BE49-F238E27FC236}">
                <a16:creationId xmlns:a16="http://schemas.microsoft.com/office/drawing/2014/main" id="{3D7F456C-F211-47BE-B19F-44CB456511C6}"/>
              </a:ext>
            </a:extLst>
          </p:cNvPr>
          <p:cNvSpPr/>
          <p:nvPr/>
        </p:nvSpPr>
        <p:spPr>
          <a:xfrm>
            <a:off x="-120307" y="568611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6A15217F-D13A-4680-9AA1-B63DD10C6F4E}"/>
              </a:ext>
            </a:extLst>
          </p:cNvPr>
          <p:cNvSpPr/>
          <p:nvPr/>
        </p:nvSpPr>
        <p:spPr>
          <a:xfrm>
            <a:off x="15803707" y="5654600"/>
            <a:ext cx="1809798" cy="4114800"/>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7" name="Picture 6">
            <a:extLst>
              <a:ext uri="{FF2B5EF4-FFF2-40B4-BE49-F238E27FC236}">
                <a16:creationId xmlns:a16="http://schemas.microsoft.com/office/drawing/2014/main" id="{DB7BECB9-18C9-4C4B-9F8B-BAE2682A7857}"/>
              </a:ext>
            </a:extLst>
          </p:cNvPr>
          <p:cNvPicPr>
            <a:picLocks noChangeAspect="1"/>
          </p:cNvPicPr>
          <p:nvPr/>
        </p:nvPicPr>
        <p:blipFill>
          <a:blip r:embed="rId14"/>
          <a:stretch>
            <a:fillRect/>
          </a:stretch>
        </p:blipFill>
        <p:spPr>
          <a:xfrm flipH="1">
            <a:off x="1066800" y="2047946"/>
            <a:ext cx="3905524" cy="3400354"/>
          </a:xfrm>
          <a:prstGeom prst="rect">
            <a:avLst/>
          </a:prstGeom>
        </p:spPr>
      </p:pic>
      <p:sp>
        <p:nvSpPr>
          <p:cNvPr id="20" name="TextBox 19">
            <a:extLst>
              <a:ext uri="{FF2B5EF4-FFF2-40B4-BE49-F238E27FC236}">
                <a16:creationId xmlns:a16="http://schemas.microsoft.com/office/drawing/2014/main" id="{7EC41423-4961-4911-9138-0A7348577BA9}"/>
              </a:ext>
            </a:extLst>
          </p:cNvPr>
          <p:cNvSpPr txBox="1"/>
          <p:nvPr/>
        </p:nvSpPr>
        <p:spPr>
          <a:xfrm>
            <a:off x="5909764" y="2102176"/>
            <a:ext cx="8468995" cy="5693866"/>
          </a:xfrm>
          <a:prstGeom prst="rect">
            <a:avLst/>
          </a:prstGeom>
          <a:noFill/>
        </p:spPr>
        <p:txBody>
          <a:bodyPr wrap="square">
            <a:spAutoFit/>
          </a:bodyPr>
          <a:lstStyle/>
          <a:p>
            <a:r>
              <a:rPr lang="vi-VN" sz="2800">
                <a:latin typeface="+mj-lt"/>
              </a:rPr>
              <a:t>Nhạc sĩ Lê Vinh Phúc sinh ngày 2/5/1962</a:t>
            </a:r>
          </a:p>
          <a:p>
            <a:r>
              <a:rPr lang="vi-VN" sz="2800">
                <a:latin typeface="+mj-lt"/>
              </a:rPr>
              <a:t>Quê quán: Quảng Ngãi</a:t>
            </a:r>
          </a:p>
          <a:p>
            <a:r>
              <a:rPr lang="vi-VN" sz="2800">
                <a:latin typeface="+mj-lt"/>
              </a:rPr>
              <a:t>Tốt nghiệp Trung cấp Văn hóa - Nghệ thuật (1985), tốt nghiệp Đại học Sáng tác Nhạc viện Thành phố Hồ Chí Minh (1986). Trong suốt quá trình hoạt động, ông đã tham gia phụ trách dạy nhạc và hòa âm, phối khí, dàn dựng các chương trình văn nghệ tham gia Hội diễn toàn thành phố, toàn quốc...</a:t>
            </a:r>
          </a:p>
          <a:p>
            <a:r>
              <a:rPr lang="vi-VN" sz="2800">
                <a:latin typeface="+mj-lt"/>
              </a:rPr>
              <a:t>Các tác phẩm tiêu biểu: Lời ru mùa xuân, Hè về mưa rơi, chủ nhật của bé…</a:t>
            </a:r>
          </a:p>
          <a:p>
            <a:r>
              <a:rPr lang="vi-VN" sz="2800">
                <a:latin typeface="+mj-lt"/>
              </a:rPr>
              <a:t>Bài hát với giai điệu vui tươi, hồn nhiên, khung cảnh mùa xuân hòa vào tiếng cười em nhỏ. Không khí náo nức đón xuân.</a:t>
            </a:r>
          </a:p>
        </p:txBody>
      </p:sp>
    </p:spTree>
    <p:extLst>
      <p:ext uri="{BB962C8B-B14F-4D97-AF65-F5344CB8AC3E}">
        <p14:creationId xmlns:p14="http://schemas.microsoft.com/office/powerpoint/2010/main" val="16407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a:extLst>
              <a:ext uri="{FF2B5EF4-FFF2-40B4-BE49-F238E27FC236}">
                <a16:creationId xmlns:a16="http://schemas.microsoft.com/office/drawing/2014/main" id="{9374DE36-3127-4CC2-8797-820ACAC0E74E}"/>
              </a:ext>
            </a:extLst>
          </p:cNvPr>
          <p:cNvPicPr>
            <a:picLocks noChangeAspect="1"/>
          </p:cNvPicPr>
          <p:nvPr/>
        </p:nvPicPr>
        <p:blipFill>
          <a:blip r:embed="rId7"/>
          <a:srcRect/>
          <a:stretch>
            <a:fillRect/>
          </a:stretch>
        </p:blipFill>
        <p:spPr>
          <a:xfrm>
            <a:off x="13986" y="130632"/>
            <a:ext cx="3195696" cy="1198386"/>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7587"/>
          <a:stretch>
            <a:fillRect/>
          </a:stretch>
        </p:blipFill>
        <p:spPr>
          <a:xfrm>
            <a:off x="15863596" y="-170318"/>
            <a:ext cx="2543841" cy="10287000"/>
          </a:xfrm>
          <a:prstGeom prst="rect">
            <a:avLst/>
          </a:prstGeom>
        </p:spPr>
      </p:pic>
      <p:pic>
        <p:nvPicPr>
          <p:cNvPr id="10" name="Picture 9">
            <a:extLst>
              <a:ext uri="{FF2B5EF4-FFF2-40B4-BE49-F238E27FC236}">
                <a16:creationId xmlns:a16="http://schemas.microsoft.com/office/drawing/2014/main" id="{C54B17AC-9AFB-41DB-8F07-3D4BC30C6D3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5258635" y="9258300"/>
            <a:ext cx="2858329" cy="814427"/>
          </a:xfrm>
          <a:prstGeom prst="rect">
            <a:avLst/>
          </a:prstGeom>
        </p:spPr>
      </p:pic>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11"/>
          <a:stretch>
            <a:fillRect/>
          </a:stretch>
        </p:blipFill>
        <p:spPr>
          <a:xfrm>
            <a:off x="1603556" y="662610"/>
            <a:ext cx="14935200" cy="8794622"/>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96402" y="9870805"/>
            <a:ext cx="9601198" cy="41619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6580" y="9870806"/>
            <a:ext cx="9771581" cy="416195"/>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1252" y="7017329"/>
            <a:ext cx="2666997" cy="3210042"/>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5832015" y="465139"/>
            <a:ext cx="1091318" cy="968544"/>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990636" y="44856"/>
            <a:ext cx="61671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Times New Roman" panose="02020603050405020304" pitchFamily="18" charset="0"/>
                <a:ea typeface="+mn-ea"/>
                <a:cs typeface="+mn-cs"/>
              </a:rPr>
              <a:t>Hát mẫu:</a:t>
            </a:r>
            <a:endParaRPr kumimoji="0" lang="en-US"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Đàn     em       hát           ca               bao            ngày      tháng   êm           đềm.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Nụ       hoa    thắm         trên            môi            người   tiếng     em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Đào,   lan,    cúc,          mai            xinh               đẹp     đón     xuân              về. </a:t>
            </a:r>
          </a:p>
        </p:txBody>
      </p:sp>
      <p:sp>
        <p:nvSpPr>
          <p:cNvPr id="31" name="Rectangle 30">
            <a:extLst>
              <a:ext uri="{FF2B5EF4-FFF2-40B4-BE49-F238E27FC236}">
                <a16:creationId xmlns:a16="http://schemas.microsoft.com/office/drawing/2014/main" id="{42B2F347-6FF5-4D0C-91D4-DE25958F5EE8}"/>
              </a:ext>
            </a:extLst>
          </p:cNvPr>
          <p:cNvSpPr/>
          <p:nvPr/>
        </p:nvSpPr>
        <p:spPr>
          <a:xfrm>
            <a:off x="5928006" y="-9838"/>
            <a:ext cx="5652508" cy="707886"/>
          </a:xfrm>
          <a:prstGeom prst="rect">
            <a:avLst/>
          </a:prstGeom>
          <a:noFill/>
        </p:spPr>
        <p:txBody>
          <a:bodyPr wrap="none" lIns="91440" tIns="45720" rIns="91440" bIns="45720">
            <a:spAutoFit/>
          </a:bodyPr>
          <a:lstStyle/>
          <a:p>
            <a:pPr algn="ctr"/>
            <a:r>
              <a:rPr lang="vi-VN" sz="4000" b="1" cap="none" spc="0">
                <a:ln w="12700">
                  <a:solidFill>
                    <a:schemeClr val="accent1"/>
                  </a:solidFill>
                  <a:prstDash val="solid"/>
                </a:ln>
                <a:solidFill>
                  <a:srgbClr val="FF0000"/>
                </a:solidFill>
                <a:effectLst>
                  <a:outerShdw dist="38100" dir="2640000" algn="bl" rotWithShape="0">
                    <a:schemeClr val="accent1"/>
                  </a:outerShdw>
                </a:effectLst>
              </a:rPr>
              <a:t>Duyên dáng mùa xuân</a:t>
            </a:r>
            <a:endParaRPr lang="en-US" sz="40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32" name="Rectangle 31">
            <a:extLst>
              <a:ext uri="{FF2B5EF4-FFF2-40B4-BE49-F238E27FC236}">
                <a16:creationId xmlns:a16="http://schemas.microsoft.com/office/drawing/2014/main" id="{50B34C39-C965-4FA8-A6D2-383B106F8FCB}"/>
              </a:ext>
            </a:extLst>
          </p:cNvPr>
          <p:cNvSpPr/>
          <p:nvPr/>
        </p:nvSpPr>
        <p:spPr>
          <a:xfrm>
            <a:off x="10643942" y="446634"/>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pic>
        <p:nvPicPr>
          <p:cNvPr id="33" name="PA_图片 34">
            <a:extLst>
              <a:ext uri="{FF2B5EF4-FFF2-40B4-BE49-F238E27FC236}">
                <a16:creationId xmlns:a16="http://schemas.microsoft.com/office/drawing/2014/main" id="{3E0B604F-28F9-41E5-9E61-276DD2110B87}"/>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6496152" y="586921"/>
            <a:ext cx="545545" cy="492756"/>
          </a:xfrm>
          <a:prstGeom prst="rect">
            <a:avLst/>
          </a:prstGeom>
        </p:spPr>
      </p:pic>
      <p:pic>
        <p:nvPicPr>
          <p:cNvPr id="34" name="Picture 7">
            <a:extLst>
              <a:ext uri="{FF2B5EF4-FFF2-40B4-BE49-F238E27FC236}">
                <a16:creationId xmlns:a16="http://schemas.microsoft.com/office/drawing/2014/main" id="{465A0706-D199-40B3-922A-EF458AAB1C1C}"/>
              </a:ext>
            </a:extLst>
          </p:cNvPr>
          <p:cNvPicPr>
            <a:picLocks noChangeAspect="1"/>
          </p:cNvPicPr>
          <p:nvPr/>
        </p:nvPicPr>
        <p:blipFill>
          <a:blip r:embed="rId18"/>
          <a:srcRect/>
          <a:stretch>
            <a:fillRect/>
          </a:stretch>
        </p:blipFill>
        <p:spPr>
          <a:xfrm>
            <a:off x="15229814" y="2366963"/>
            <a:ext cx="1701206" cy="2319337"/>
          </a:xfrm>
          <a:prstGeom prst="rect">
            <a:avLst/>
          </a:prstGeom>
        </p:spPr>
      </p:pic>
      <p:pic>
        <p:nvPicPr>
          <p:cNvPr id="35" name="Picture 7">
            <a:extLst>
              <a:ext uri="{FF2B5EF4-FFF2-40B4-BE49-F238E27FC236}">
                <a16:creationId xmlns:a16="http://schemas.microsoft.com/office/drawing/2014/main" id="{6A062701-DDFC-4393-B651-0CFCC954E480}"/>
              </a:ext>
            </a:extLst>
          </p:cNvPr>
          <p:cNvPicPr>
            <a:picLocks noChangeAspect="1"/>
          </p:cNvPicPr>
          <p:nvPr/>
        </p:nvPicPr>
        <p:blipFill>
          <a:blip r:embed="rId18"/>
          <a:srcRect/>
          <a:stretch>
            <a:fillRect/>
          </a:stretch>
        </p:blipFill>
        <p:spPr>
          <a:xfrm>
            <a:off x="16200481" y="3044439"/>
            <a:ext cx="1701206" cy="3866378"/>
          </a:xfrm>
          <a:prstGeom prst="rect">
            <a:avLst/>
          </a:prstGeom>
        </p:spPr>
      </p:pic>
      <p:pic>
        <p:nvPicPr>
          <p:cNvPr id="2" name="Hát mẫu- Duyên Dáng Mùa Xuân - Âm Nhạc Lớp 5 - Kết Nối Tri Thức">
            <a:hlinkClick r:id="" action="ppaction://media"/>
            <a:extLst>
              <a:ext uri="{FF2B5EF4-FFF2-40B4-BE49-F238E27FC236}">
                <a16:creationId xmlns:a16="http://schemas.microsoft.com/office/drawing/2014/main" id="{44FFA89F-3E52-4740-BEB9-4B9AC4A45D17}"/>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754415" y="1200719"/>
            <a:ext cx="1209475" cy="1209475"/>
          </a:xfrm>
          <a:prstGeom prst="rect">
            <a:avLst/>
          </a:prstGeom>
        </p:spPr>
      </p:pic>
    </p:spTree>
    <p:extLst>
      <p:ext uri="{BB962C8B-B14F-4D97-AF65-F5344CB8AC3E}">
        <p14:creationId xmlns:p14="http://schemas.microsoft.com/office/powerpoint/2010/main" val="2824567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20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1373974" y="1104900"/>
            <a:ext cx="3523722"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FF0000"/>
                </a:solidFill>
                <a:effectLst>
                  <a:outerShdw dist="38100" dir="2640000" algn="bl" rotWithShape="0">
                    <a:schemeClr val="accent1"/>
                  </a:outerShdw>
                </a:effectLst>
              </a:rPr>
              <a:t>Đọc lời ca</a:t>
            </a:r>
            <a:endParaRPr lang="en-US" sz="5400" b="1" cap="none" spc="0">
              <a:ln w="12700">
                <a:solidFill>
                  <a:schemeClr val="accent1"/>
                </a:solidFill>
                <a:prstDash val="solid"/>
              </a:ln>
              <a:solidFill>
                <a:srgbClr val="FF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sp>
        <p:nvSpPr>
          <p:cNvPr id="15" name="TextBox 14">
            <a:extLst>
              <a:ext uri="{FF2B5EF4-FFF2-40B4-BE49-F238E27FC236}">
                <a16:creationId xmlns:a16="http://schemas.microsoft.com/office/drawing/2014/main" id="{2658AA87-4E56-4E9D-AF19-7D483E833D07}"/>
              </a:ext>
            </a:extLst>
          </p:cNvPr>
          <p:cNvSpPr txBox="1"/>
          <p:nvPr/>
        </p:nvSpPr>
        <p:spPr>
          <a:xfrm>
            <a:off x="3907660" y="2306584"/>
            <a:ext cx="12317893" cy="2677656"/>
          </a:xfrm>
          <a:prstGeom prst="rect">
            <a:avLst/>
          </a:prstGeom>
          <a:noFill/>
        </p:spPr>
        <p:txBody>
          <a:bodyPr wrap="square">
            <a:spAutoFit/>
          </a:bodyPr>
          <a:lstStyle/>
          <a:p>
            <a:r>
              <a:rPr lang="vi-VN" sz="2800">
                <a:latin typeface="+mj-lt"/>
              </a:rPr>
              <a:t>Câu 1: Mùa xuân hát ca, thềm xuân bước qua. </a:t>
            </a:r>
          </a:p>
          <a:p>
            <a:r>
              <a:rPr lang="vi-VN" sz="2800">
                <a:latin typeface="+mj-lt"/>
              </a:rPr>
              <a:t>Câu 2: Nụ hoa thắm trên môi người tiếng em cười.</a:t>
            </a:r>
          </a:p>
          <a:p>
            <a:r>
              <a:rPr lang="vi-VN" sz="2800">
                <a:latin typeface="+mj-lt"/>
              </a:rPr>
              <a:t> Câu 3: Vườn xuân hát ca, ngàn hoa sắc hương. </a:t>
            </a:r>
          </a:p>
          <a:p>
            <a:r>
              <a:rPr lang="vi-VN" sz="2800">
                <a:latin typeface="+mj-lt"/>
              </a:rPr>
              <a:t>Câu 4: Đào, lan, cúc, mai xinh đẹp đón xuân về. </a:t>
            </a:r>
          </a:p>
          <a:p>
            <a:r>
              <a:rPr lang="vi-VN" sz="2800">
                <a:latin typeface="+mj-lt"/>
              </a:rPr>
              <a:t>Câu 5: Ô! chim én trên trời cao liệng bay trong nắng vàng mê say. </a:t>
            </a:r>
          </a:p>
          <a:p>
            <a:r>
              <a:rPr lang="vi-VN" sz="2800">
                <a:latin typeface="+mj-lt"/>
              </a:rPr>
              <a:t>Câu 6: Xuân đến mang niềm vui, nồng ấm chan hòa, xuân về khắp muôn nhà. </a:t>
            </a:r>
          </a:p>
        </p:txBody>
      </p:sp>
      <p:sp>
        <p:nvSpPr>
          <p:cNvPr id="16" name="Rectangle 15">
            <a:extLst>
              <a:ext uri="{FF2B5EF4-FFF2-40B4-BE49-F238E27FC236}">
                <a16:creationId xmlns:a16="http://schemas.microsoft.com/office/drawing/2014/main" id="{B80794CB-69A7-4E4D-BD73-97B2BB9BC938}"/>
              </a:ext>
            </a:extLst>
          </p:cNvPr>
          <p:cNvSpPr/>
          <p:nvPr/>
        </p:nvSpPr>
        <p:spPr>
          <a:xfrm>
            <a:off x="2029317" y="2306584"/>
            <a:ext cx="1462259"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1:</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7" name="Rectangle 16">
            <a:extLst>
              <a:ext uri="{FF2B5EF4-FFF2-40B4-BE49-F238E27FC236}">
                <a16:creationId xmlns:a16="http://schemas.microsoft.com/office/drawing/2014/main" id="{76131334-906E-47C5-AC34-3006F4BCF041}"/>
              </a:ext>
            </a:extLst>
          </p:cNvPr>
          <p:cNvSpPr/>
          <p:nvPr/>
        </p:nvSpPr>
        <p:spPr>
          <a:xfrm>
            <a:off x="1905000" y="5010744"/>
            <a:ext cx="1462260"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2:</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8" name="TextBox 17">
            <a:extLst>
              <a:ext uri="{FF2B5EF4-FFF2-40B4-BE49-F238E27FC236}">
                <a16:creationId xmlns:a16="http://schemas.microsoft.com/office/drawing/2014/main" id="{8B93918A-8D69-44CA-995A-D14063925F41}"/>
              </a:ext>
            </a:extLst>
          </p:cNvPr>
          <p:cNvSpPr txBox="1"/>
          <p:nvPr/>
        </p:nvSpPr>
        <p:spPr>
          <a:xfrm>
            <a:off x="3948002" y="5152666"/>
            <a:ext cx="12317893" cy="2677656"/>
          </a:xfrm>
          <a:prstGeom prst="rect">
            <a:avLst/>
          </a:prstGeom>
          <a:noFill/>
        </p:spPr>
        <p:txBody>
          <a:bodyPr wrap="square">
            <a:spAutoFit/>
          </a:bodyPr>
          <a:lstStyle/>
          <a:p>
            <a:r>
              <a:rPr lang="vi-VN" sz="2800">
                <a:latin typeface="+mj-lt"/>
              </a:rPr>
              <a:t>Câu 1: Mùa xuân thắm tươi, cỏ cây lá hoa. </a:t>
            </a:r>
          </a:p>
          <a:p>
            <a:r>
              <a:rPr lang="vi-VN" sz="2800">
                <a:latin typeface="+mj-lt"/>
              </a:rPr>
              <a:t>Câu 2: Đàn em hát ca bao ngày tháng êm đềm.</a:t>
            </a:r>
          </a:p>
          <a:p>
            <a:r>
              <a:rPr lang="vi-VN" sz="2800">
                <a:latin typeface="+mj-lt"/>
              </a:rPr>
              <a:t>Câu 3: Đẹp xinh áo hoa cùng nhau nắm tay. </a:t>
            </a:r>
          </a:p>
          <a:p>
            <a:r>
              <a:rPr lang="vi-VN" sz="2800">
                <a:latin typeface="+mj-lt"/>
              </a:rPr>
              <a:t>Câu 4: Hòa vang tiếng ca cho lộc đến muôn nhà. </a:t>
            </a:r>
          </a:p>
          <a:p>
            <a:r>
              <a:rPr lang="vi-VN" sz="2800">
                <a:latin typeface="+mj-lt"/>
              </a:rPr>
              <a:t>Câu 5: Ô! chim én trên trời cao liệng bay trong nắng vàng mê say. </a:t>
            </a:r>
          </a:p>
          <a:p>
            <a:r>
              <a:rPr lang="vi-VN" sz="2800">
                <a:latin typeface="+mj-lt"/>
              </a:rPr>
              <a:t>Câu 6: Xuân đến mang niềm vui, nồng ấm chan hòa, xuân về khắp muôn nhà. </a:t>
            </a:r>
          </a:p>
        </p:txBody>
      </p:sp>
      <p:pic>
        <p:nvPicPr>
          <p:cNvPr id="13" name="Picture 7">
            <a:extLst>
              <a:ext uri="{FF2B5EF4-FFF2-40B4-BE49-F238E27FC236}">
                <a16:creationId xmlns:a16="http://schemas.microsoft.com/office/drawing/2014/main" id="{E5452523-7CBB-44A6-B70D-2CA1553C26D9}"/>
              </a:ext>
            </a:extLst>
          </p:cNvPr>
          <p:cNvPicPr>
            <a:picLocks noChangeAspect="1"/>
          </p:cNvPicPr>
          <p:nvPr/>
        </p:nvPicPr>
        <p:blipFill>
          <a:blip r:embed="rId11"/>
          <a:srcRect/>
          <a:stretch>
            <a:fillRect/>
          </a:stretch>
        </p:blipFill>
        <p:spPr>
          <a:xfrm>
            <a:off x="15229814" y="2366963"/>
            <a:ext cx="1701206" cy="2319337"/>
          </a:xfrm>
          <a:prstGeom prst="rect">
            <a:avLst/>
          </a:prstGeom>
        </p:spPr>
      </p:pic>
      <p:pic>
        <p:nvPicPr>
          <p:cNvPr id="19" name="Picture 7">
            <a:extLst>
              <a:ext uri="{FF2B5EF4-FFF2-40B4-BE49-F238E27FC236}">
                <a16:creationId xmlns:a16="http://schemas.microsoft.com/office/drawing/2014/main" id="{7B51122C-03BB-47E3-9276-192F8681FAA2}"/>
              </a:ext>
            </a:extLst>
          </p:cNvPr>
          <p:cNvPicPr>
            <a:picLocks noChangeAspect="1"/>
          </p:cNvPicPr>
          <p:nvPr/>
        </p:nvPicPr>
        <p:blipFill>
          <a:blip r:embed="rId11"/>
          <a:srcRect/>
          <a:stretch>
            <a:fillRect/>
          </a:stretch>
        </p:blipFill>
        <p:spPr>
          <a:xfrm>
            <a:off x="16200481" y="3044439"/>
            <a:ext cx="1701206" cy="3866378"/>
          </a:xfrm>
          <a:prstGeom prst="rect">
            <a:avLst/>
          </a:prstGeom>
        </p:spPr>
      </p:pic>
      <p:pic>
        <p:nvPicPr>
          <p:cNvPr id="21" name="Picture 6">
            <a:extLst>
              <a:ext uri="{FF2B5EF4-FFF2-40B4-BE49-F238E27FC236}">
                <a16:creationId xmlns:a16="http://schemas.microsoft.com/office/drawing/2014/main" id="{1E5DA3FA-3DD4-49C1-8B5A-AFDAF7C8D935}"/>
              </a:ext>
            </a:extLst>
          </p:cNvPr>
          <p:cNvPicPr>
            <a:picLocks noChangeAspect="1"/>
          </p:cNvPicPr>
          <p:nvPr/>
        </p:nvPicPr>
        <p:blipFill>
          <a:blip r:embed="rId12"/>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2387511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1120CC71-D578-42EE-8961-B8D085BB2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3757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HỌC HÁT TỪNG CÂU</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8112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E0FA83-A15D-42FE-B97B-18791BEE42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4116879" y="7180779"/>
            <a:ext cx="4514850" cy="2428875"/>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1985523" y="1285400"/>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1:</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7" name="Picture 6">
            <a:extLst>
              <a:ext uri="{FF2B5EF4-FFF2-40B4-BE49-F238E27FC236}">
                <a16:creationId xmlns:a16="http://schemas.microsoft.com/office/drawing/2014/main" id="{D61AFBF1-F4B4-435C-B471-D42C5A4BAF83}"/>
              </a:ext>
            </a:extLst>
          </p:cNvPr>
          <p:cNvPicPr>
            <a:picLocks noChangeAspect="1"/>
          </p:cNvPicPr>
          <p:nvPr/>
        </p:nvPicPr>
        <p:blipFill>
          <a:blip r:embed="rId15"/>
          <a:stretch>
            <a:fillRect/>
          </a:stretch>
        </p:blipFill>
        <p:spPr>
          <a:xfrm>
            <a:off x="1835863" y="2432653"/>
            <a:ext cx="13987846" cy="1923189"/>
          </a:xfrm>
          <a:prstGeom prst="rect">
            <a:avLst/>
          </a:prstGeom>
        </p:spPr>
      </p:pic>
      <p:sp>
        <p:nvSpPr>
          <p:cNvPr id="13" name="TextBox 12">
            <a:extLst>
              <a:ext uri="{FF2B5EF4-FFF2-40B4-BE49-F238E27FC236}">
                <a16:creationId xmlns:a16="http://schemas.microsoft.com/office/drawing/2014/main" id="{32B8BF13-4314-4E17-B22D-04471DB76446}"/>
              </a:ext>
            </a:extLst>
          </p:cNvPr>
          <p:cNvSpPr txBox="1"/>
          <p:nvPr/>
        </p:nvSpPr>
        <p:spPr>
          <a:xfrm>
            <a:off x="2895600" y="4094233"/>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8" name="1">
            <a:hlinkClick r:id="" action="ppaction://media"/>
            <a:extLst>
              <a:ext uri="{FF2B5EF4-FFF2-40B4-BE49-F238E27FC236}">
                <a16:creationId xmlns:a16="http://schemas.microsoft.com/office/drawing/2014/main" id="{2D5EB42A-0C4E-40D3-ADF1-10B09E136EB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933971" y="4634475"/>
            <a:ext cx="1440333" cy="1440333"/>
          </a:xfrm>
          <a:prstGeom prst="rect">
            <a:avLst/>
          </a:prstGeom>
        </p:spPr>
      </p:pic>
      <p:pic>
        <p:nvPicPr>
          <p:cNvPr id="16" name="Picture 7">
            <a:extLst>
              <a:ext uri="{FF2B5EF4-FFF2-40B4-BE49-F238E27FC236}">
                <a16:creationId xmlns:a16="http://schemas.microsoft.com/office/drawing/2014/main" id="{B5D6810E-6A9F-48B1-806E-B2C0758EED7F}"/>
              </a:ext>
            </a:extLst>
          </p:cNvPr>
          <p:cNvPicPr>
            <a:picLocks noChangeAspect="1"/>
          </p:cNvPicPr>
          <p:nvPr/>
        </p:nvPicPr>
        <p:blipFill>
          <a:blip r:embed="rId17"/>
          <a:srcRect/>
          <a:stretch>
            <a:fillRect/>
          </a:stretch>
        </p:blipFill>
        <p:spPr>
          <a:xfrm>
            <a:off x="15229814" y="2366963"/>
            <a:ext cx="1701206" cy="2319337"/>
          </a:xfrm>
          <a:prstGeom prst="rect">
            <a:avLst/>
          </a:prstGeom>
        </p:spPr>
      </p:pic>
      <p:pic>
        <p:nvPicPr>
          <p:cNvPr id="17" name="Picture 7">
            <a:extLst>
              <a:ext uri="{FF2B5EF4-FFF2-40B4-BE49-F238E27FC236}">
                <a16:creationId xmlns:a16="http://schemas.microsoft.com/office/drawing/2014/main" id="{B730656D-BEEC-451C-A072-2018F5F2546C}"/>
              </a:ext>
            </a:extLst>
          </p:cNvPr>
          <p:cNvPicPr>
            <a:picLocks noChangeAspect="1"/>
          </p:cNvPicPr>
          <p:nvPr/>
        </p:nvPicPr>
        <p:blipFill>
          <a:blip r:embed="rId17"/>
          <a:srcRect/>
          <a:stretch>
            <a:fillRect/>
          </a:stretch>
        </p:blipFill>
        <p:spPr>
          <a:xfrm>
            <a:off x="16200481" y="3044439"/>
            <a:ext cx="1701206" cy="3866378"/>
          </a:xfrm>
          <a:prstGeom prst="rect">
            <a:avLst/>
          </a:prstGeom>
        </p:spPr>
      </p:pic>
      <p:pic>
        <p:nvPicPr>
          <p:cNvPr id="18" name="Picture 6">
            <a:extLst>
              <a:ext uri="{FF2B5EF4-FFF2-40B4-BE49-F238E27FC236}">
                <a16:creationId xmlns:a16="http://schemas.microsoft.com/office/drawing/2014/main" id="{32983A14-590E-4C47-98F3-1BBC9605D660}"/>
              </a:ext>
            </a:extLst>
          </p:cNvPr>
          <p:cNvPicPr>
            <a:picLocks noChangeAspect="1"/>
          </p:cNvPicPr>
          <p:nvPr/>
        </p:nvPicPr>
        <p:blipFill>
          <a:blip r:embed="rId18"/>
          <a:srcRect/>
          <a:stretch>
            <a:fillRect/>
          </a:stretch>
        </p:blipFill>
        <p:spPr>
          <a:xfrm>
            <a:off x="13986" y="130632"/>
            <a:ext cx="3195696" cy="1198386"/>
          </a:xfrm>
          <a:prstGeom prst="rect">
            <a:avLst/>
          </a:prstGeom>
        </p:spPr>
      </p:pic>
    </p:spTree>
    <p:extLst>
      <p:ext uri="{BB962C8B-B14F-4D97-AF65-F5344CB8AC3E}">
        <p14:creationId xmlns:p14="http://schemas.microsoft.com/office/powerpoint/2010/main" val="4130908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7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425</TotalTime>
  <Words>1100</Words>
  <Application>Microsoft Office PowerPoint</Application>
  <PresentationFormat>Custom</PresentationFormat>
  <Paragraphs>125</Paragraphs>
  <Slides>22</Slides>
  <Notes>3</Notes>
  <HiddenSlides>0</HiddenSlides>
  <MMClips>14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Calibri</vt:lpstr>
      <vt:lpstr>Times New Roman</vt:lpstr>
      <vt:lpstr>Calibri Light</vt:lpstr>
      <vt:lpstr>Aptos</vt:lpstr>
      <vt:lpstr>Arial</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Đinh Thị Thanh Mai</cp:lastModifiedBy>
  <cp:revision>41</cp:revision>
  <dcterms:created xsi:type="dcterms:W3CDTF">2006-08-16T00:00:00Z</dcterms:created>
  <dcterms:modified xsi:type="dcterms:W3CDTF">2025-04-03T13:11:23Z</dcterms:modified>
  <dc:identifier>DAFfTpxULbY</dc:identifier>
</cp:coreProperties>
</file>