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81" r:id="rId3"/>
    <p:sldId id="256" r:id="rId4"/>
    <p:sldId id="268" r:id="rId5"/>
    <p:sldId id="593" r:id="rId6"/>
    <p:sldId id="257" r:id="rId7"/>
    <p:sldId id="59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594" r:id="rId16"/>
    <p:sldId id="586" r:id="rId17"/>
    <p:sldId id="577" r:id="rId18"/>
    <p:sldId id="588" r:id="rId19"/>
    <p:sldId id="578" r:id="rId20"/>
    <p:sldId id="59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A889F-4676-4059-8196-02A6E7BB612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326CE-E445-4E29-BFB6-EAF4FEA2CB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6C029-5C92-44C8-9468-63823786F08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42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4B9-A4A5-4DF7-8280-42882D7FC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0D3A-9E4F-41A7-9422-A99F6DD2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C7F0-AE3B-4CB7-B169-2F8765AE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27F3-BE9F-4BF6-92D4-CA58804E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410-3417-4B69-9064-AB04C01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9782-348F-4089-AC88-287A645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3A5E8-4B0E-4366-A9EB-61F18DE3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820A-5A62-4F65-BAE2-FD1431AE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2B90-925F-4AE7-B547-08B34F7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E028-7F91-49AA-9ED6-51041F6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79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72FD-039E-4D0D-A666-08B418B7C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7BF51-02F6-45CB-8F91-505F1043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7FEE-5EF2-4389-95A8-823753DC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B68F-37E7-4FE7-B68A-E5E705F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E105-3F9B-4B4D-9D54-4DFA708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95FE-633A-4FE1-BCF1-C381FBA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077-0A02-4DF7-9DFC-332713C7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EEBF-70F7-4676-AB9D-24F88F86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B7C1-3FB3-4874-A872-D4AADCD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DA7A-318B-462E-8A64-536808E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68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82EF-CBD7-468E-98FB-7FEA79E2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6978A-BF6D-49A9-AE9C-A54FB767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9D4E-9EEC-46D9-A684-3B862099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7588-1A17-44A9-AF4C-0D44F50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F7D7-5B8C-40C2-BE12-82849AFC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08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C02A-C6DD-451E-BC27-15DDFA8D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F6D3-02F6-463D-8BA7-8C90B7B95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6FBD-BAA7-4F39-AE05-FB7F3119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7D1-AE66-4D75-A179-B7987DE4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269F-E77C-4A6C-92BA-E2BBFCA3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2655-C59A-44EF-AAC2-6E19AE59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AB4-799B-401D-BB17-0DEC8222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3CF-7C0C-4CA6-9B86-4DE656F5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A7E2-408E-4263-87BA-549BA414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0E1A-8899-4766-AD9B-0B16168D6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1E33-D0E3-4C1F-B516-9926C2ADD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3C850-F2E0-4FAF-BCB6-87E2B93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375DA-916A-4BE9-A20E-5A25E411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BA571-807F-4876-B0EF-63B9EE06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8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AE3C-D45D-4978-9E97-B5B2CB9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6515C-1478-40B7-A109-94C35315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FF9A-CCED-40EC-B0B9-A917E3DE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1C77D-8320-44CC-BA04-E9C2D221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92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78C04-1E32-4A85-9CB3-A19A0DF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15931-981D-40FF-B094-F831EBB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0629-C608-49A5-A0E9-93E820A2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1ACA-6610-47D7-B048-D362845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6F26-3BCF-4CFE-9CCA-8C47B5862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EC0A6-D453-4F1F-9E26-7E3DD9166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4700-8814-418F-8EF0-9A3C642D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E248-3AE1-496F-84BD-9F8243CC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E93C-CD74-4D91-A03D-AA0BF873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E8C-53C2-4CB3-98F7-547BA2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46F8D-BCD4-4BFC-BB7B-A499B2594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7BE5A-B375-442B-9D4A-6ACDFC746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0343-2C71-4E86-BC56-B78C7FCE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1E4-19DD-40B2-B2D1-2771CF1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3DDB-A0E9-4673-86BB-1DEA647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62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6B608-5D1D-4EDA-A36C-0CC3BF04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5C972-82C7-4C3E-B2C8-22A2D683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402E-DACE-4B9E-8786-4279C6D1F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3173-B818-4D53-9F6D-074AD50E6E41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58B6-6F1C-4C8B-84A8-E3B07426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C144-AD40-477A-B454-9923D13C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3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svg"/><Relationship Id="rId12" Type="http://schemas.openxmlformats.org/officeDocument/2006/relationships/image" Target="../media/image2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11" Type="http://schemas.openxmlformats.org/officeDocument/2006/relationships/image" Target="../media/image11.gif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1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3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image" Target="../media/image11.gif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.svg"/><Relationship Id="rId11" Type="http://schemas.openxmlformats.org/officeDocument/2006/relationships/image" Target="../media/image22.gif"/><Relationship Id="rId5" Type="http://schemas.openxmlformats.org/officeDocument/2006/relationships/image" Target="../media/image18.png"/><Relationship Id="rId15" Type="http://schemas.openxmlformats.org/officeDocument/2006/relationships/image" Target="../media/image11.gif"/><Relationship Id="rId10" Type="http://schemas.openxmlformats.org/officeDocument/2006/relationships/image" Target="../media/image21.GIF"/><Relationship Id="rId4" Type="http://schemas.openxmlformats.org/officeDocument/2006/relationships/image" Target="../media/image17.gif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GIF"/><Relationship Id="rId3" Type="http://schemas.microsoft.com/office/2007/relationships/media" Target="../media/media12.mp3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16.png"/><Relationship Id="rId2" Type="http://schemas.openxmlformats.org/officeDocument/2006/relationships/tags" Target="../tags/tag6.xml"/><Relationship Id="rId16" Type="http://schemas.openxmlformats.org/officeDocument/2006/relationships/image" Target="../media/image22.gif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audio" Target="../media/media12.mp3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svg"/><Relationship Id="rId12" Type="http://schemas.openxmlformats.org/officeDocument/2006/relationships/image" Target="../media/image41.png"/><Relationship Id="rId17" Type="http://schemas.openxmlformats.org/officeDocument/2006/relationships/image" Target="../media/image17.gif"/><Relationship Id="rId2" Type="http://schemas.openxmlformats.org/officeDocument/2006/relationships/tags" Target="../tags/tag8.xml"/><Relationship Id="rId16" Type="http://schemas.openxmlformats.org/officeDocument/2006/relationships/image" Target="../media/image22.gif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1.GIF"/><Relationship Id="rId5" Type="http://schemas.openxmlformats.org/officeDocument/2006/relationships/image" Target="../media/image40.png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sv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GIF"/><Relationship Id="rId18" Type="http://schemas.openxmlformats.org/officeDocument/2006/relationships/image" Target="../media/image22.gif"/><Relationship Id="rId3" Type="http://schemas.microsoft.com/office/2007/relationships/media" Target="../media/media12.mp3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4.wdp"/><Relationship Id="rId2" Type="http://schemas.openxmlformats.org/officeDocument/2006/relationships/tags" Target="../tags/tag10.xml"/><Relationship Id="rId16" Type="http://schemas.openxmlformats.org/officeDocument/2006/relationships/image" Target="../media/image43.png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audio" Target="../media/media12.mp3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gif"/><Relationship Id="rId3" Type="http://schemas.microsoft.com/office/2007/relationships/media" Target="../media/media12.mp3"/><Relationship Id="rId7" Type="http://schemas.openxmlformats.org/officeDocument/2006/relationships/image" Target="../media/image19.svg"/><Relationship Id="rId12" Type="http://schemas.openxmlformats.org/officeDocument/2006/relationships/image" Target="../media/image21.GI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audio" Target="../media/media12.mp3"/><Relationship Id="rId9" Type="http://schemas.openxmlformats.org/officeDocument/2006/relationships/image" Target="../media/image9.svg"/><Relationship Id="rId1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svg"/><Relationship Id="rId11" Type="http://schemas.openxmlformats.org/officeDocument/2006/relationships/image" Target="../media/image22.gif"/><Relationship Id="rId5" Type="http://schemas.openxmlformats.org/officeDocument/2006/relationships/image" Target="../media/image18.png"/><Relationship Id="rId10" Type="http://schemas.openxmlformats.org/officeDocument/2006/relationships/image" Target="../media/image21.GIF"/><Relationship Id="rId4" Type="http://schemas.openxmlformats.org/officeDocument/2006/relationships/image" Target="../media/image17.gi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2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2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9024729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14: ÔN TẬP BÀI HÁT DUYÊN DÁNG MÙA XUÂN</a:t>
            </a: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CỤ THỂ HIỆN TIẾT TẤU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7652" y="3745040"/>
            <a:ext cx="3098187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4C79E9-D389-47D6-9B13-C8161FF5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383" y="1542889"/>
            <a:ext cx="8828217" cy="114158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AF20C6-435E-4347-9F3C-594BBA249FF4}"/>
              </a:ext>
            </a:extLst>
          </p:cNvPr>
          <p:cNvSpPr/>
          <p:nvPr/>
        </p:nvSpPr>
        <p:spPr>
          <a:xfrm>
            <a:off x="1842369" y="811052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Thổi mẫu âm: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3" name="Không tên-4">
            <a:hlinkClick r:id="" action="ppaction://media"/>
            <a:extLst>
              <a:ext uri="{FF2B5EF4-FFF2-40B4-BE49-F238E27FC236}">
                <a16:creationId xmlns:a16="http://schemas.microsoft.com/office/drawing/2014/main" id="{1D804D18-189B-4247-A0A2-4EA27CC92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4628" y="3265644"/>
            <a:ext cx="609600" cy="6096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4F9282D2-0C26-4BAD-B0BB-9B537D6F93DC}"/>
              </a:ext>
            </a:extLst>
          </p:cNvPr>
          <p:cNvSpPr/>
          <p:nvPr/>
        </p:nvSpPr>
        <p:spPr>
          <a:xfrm flipH="1">
            <a:off x="0" y="3489135"/>
            <a:ext cx="2091989" cy="3110218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56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89325CB-4F54-4665-95A7-93C601761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258420"/>
            <a:ext cx="1856063" cy="172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68C91D-E295-4001-8E52-071B08AD4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884" y="4936797"/>
            <a:ext cx="3397584" cy="1647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70934-7802-421D-A0B1-B165D956B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063" y="1946246"/>
            <a:ext cx="7940168" cy="187711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EED8F-A708-47FD-AE0A-AB943E1C3F14}"/>
              </a:ext>
            </a:extLst>
          </p:cNvPr>
          <p:cNvSpPr/>
          <p:nvPr/>
        </p:nvSpPr>
        <p:spPr>
          <a:xfrm>
            <a:off x="1369509" y="329249"/>
            <a:ext cx="608830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Bài luyện tập sáo ri-coóc-đơ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F1459-6A83-4C2F-8AD6-0C56C90551A2}"/>
              </a:ext>
            </a:extLst>
          </p:cNvPr>
          <p:cNvSpPr/>
          <p:nvPr/>
        </p:nvSpPr>
        <p:spPr>
          <a:xfrm>
            <a:off x="3977309" y="1168761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Đàn gà con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63DFE-F0EE-405B-9780-6C1937F77EA4}"/>
              </a:ext>
            </a:extLst>
          </p:cNvPr>
          <p:cNvSpPr/>
          <p:nvPr/>
        </p:nvSpPr>
        <p:spPr>
          <a:xfrm>
            <a:off x="4865086" y="1684636"/>
            <a:ext cx="1230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(Trích)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0F6DA-099D-4F49-AB50-25D959A1299A}"/>
              </a:ext>
            </a:extLst>
          </p:cNvPr>
          <p:cNvSpPr/>
          <p:nvPr/>
        </p:nvSpPr>
        <p:spPr>
          <a:xfrm>
            <a:off x="8477137" y="1979802"/>
            <a:ext cx="11753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 pháp</a:t>
            </a:r>
            <a:endParaRPr lang="en-US" sz="1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dan ga">
            <a:hlinkClick r:id="" action="ppaction://media"/>
            <a:extLst>
              <a:ext uri="{FF2B5EF4-FFF2-40B4-BE49-F238E27FC236}">
                <a16:creationId xmlns:a16="http://schemas.microsoft.com/office/drawing/2014/main" id="{5F79FCD1-4BFC-40C3-B095-053938584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709" y="515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5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FBABD9F3-0498-4462-B1BB-E04A258DF134}"/>
              </a:ext>
            </a:extLst>
          </p:cNvPr>
          <p:cNvSpPr/>
          <p:nvPr/>
        </p:nvSpPr>
        <p:spPr>
          <a:xfrm>
            <a:off x="72095" y="5064811"/>
            <a:ext cx="1706371" cy="1539555"/>
          </a:xfrm>
          <a:custGeom>
            <a:avLst/>
            <a:gdLst/>
            <a:ahLst/>
            <a:cxnLst/>
            <a:rect l="l" t="t" r="r" b="b"/>
            <a:pathLst>
              <a:path w="4132553" h="4610938">
                <a:moveTo>
                  <a:pt x="0" y="0"/>
                </a:moveTo>
                <a:lnTo>
                  <a:pt x="4132553" y="0"/>
                </a:lnTo>
                <a:lnTo>
                  <a:pt x="4132553" y="4610938"/>
                </a:lnTo>
                <a:lnTo>
                  <a:pt x="0" y="4610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DDFF6-5ABA-478F-B66A-FCB2E4994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57" y="2130673"/>
            <a:ext cx="9878202" cy="1430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B53C9-181F-49BC-A127-27238AB3F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89420" l="5991" r="89862">
                        <a14:foregroundMark x1="47465" y1="7850" x2="71429" y2="9556"/>
                        <a14:foregroundMark x1="74654" y1="80205" x2="8756" y2="80546"/>
                        <a14:foregroundMark x1="8756" y1="80546" x2="44240" y2="79522"/>
                        <a14:foregroundMark x1="44240" y1="79522" x2="56682" y2="79522"/>
                        <a14:foregroundMark x1="66359" y1="38225" x2="68664" y2="43345"/>
                        <a14:foregroundMark x1="48848" y1="39590" x2="56221" y2="45051"/>
                        <a14:foregroundMark x1="9677" y1="76451" x2="5991" y2="83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542" y="4237659"/>
            <a:ext cx="1996580" cy="269584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9362114" y="2329391"/>
            <a:ext cx="2980862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9A1C18-B5C8-4416-86AF-E40E6A25CB36}"/>
              </a:ext>
            </a:extLst>
          </p:cNvPr>
          <p:cNvSpPr/>
          <p:nvPr/>
        </p:nvSpPr>
        <p:spPr>
          <a:xfrm>
            <a:off x="1369509" y="329249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Kèn phím: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280AF-D86B-4334-B4D5-C4BF0944ECBB}"/>
              </a:ext>
            </a:extLst>
          </p:cNvPr>
          <p:cNvSpPr txBox="1"/>
          <p:nvPr/>
        </p:nvSpPr>
        <p:spPr>
          <a:xfrm>
            <a:off x="-411370" y="1170290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Luyện gam đi lên với kĩ thuật luồn ngón 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E1940-7A50-4038-9E5E-6FA83BBCFCBC}"/>
              </a:ext>
            </a:extLst>
          </p:cNvPr>
          <p:cNvSpPr txBox="1"/>
          <p:nvPr/>
        </p:nvSpPr>
        <p:spPr>
          <a:xfrm>
            <a:off x="-411370" y="3181307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1          2           3        1           2         3          4         5</a:t>
            </a:r>
          </a:p>
        </p:txBody>
      </p:sp>
      <p:pic>
        <p:nvPicPr>
          <p:cNvPr id="7" name="dan">
            <a:hlinkClick r:id="" action="ppaction://media"/>
            <a:extLst>
              <a:ext uri="{FF2B5EF4-FFF2-40B4-BE49-F238E27FC236}">
                <a16:creationId xmlns:a16="http://schemas.microsoft.com/office/drawing/2014/main" id="{63F45E25-BB21-402B-BC9E-D56EF19DF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6691" y="4043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4">
            <a:extLst>
              <a:ext uri="{FF2B5EF4-FFF2-40B4-BE49-F238E27FC236}">
                <a16:creationId xmlns:a16="http://schemas.microsoft.com/office/drawing/2014/main" id="{3F3A54D5-AD4B-418C-86E1-4342D1F2C8D1}"/>
              </a:ext>
            </a:extLst>
          </p:cNvPr>
          <p:cNvSpPr/>
          <p:nvPr/>
        </p:nvSpPr>
        <p:spPr>
          <a:xfrm>
            <a:off x="72095" y="5064811"/>
            <a:ext cx="1706371" cy="1539555"/>
          </a:xfrm>
          <a:custGeom>
            <a:avLst/>
            <a:gdLst/>
            <a:ahLst/>
            <a:cxnLst/>
            <a:rect l="l" t="t" r="r" b="b"/>
            <a:pathLst>
              <a:path w="4132553" h="4610938">
                <a:moveTo>
                  <a:pt x="0" y="0"/>
                </a:moveTo>
                <a:lnTo>
                  <a:pt x="4132553" y="0"/>
                </a:lnTo>
                <a:lnTo>
                  <a:pt x="4132553" y="4610938"/>
                </a:lnTo>
                <a:lnTo>
                  <a:pt x="0" y="4610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0DA1C-13CD-4B91-BFBF-DE0985C94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8" y="2300925"/>
            <a:ext cx="10012937" cy="1474121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A5EB6E-3CF7-4B97-BC7C-875A37039A25}"/>
              </a:ext>
            </a:extLst>
          </p:cNvPr>
          <p:cNvSpPr/>
          <p:nvPr/>
        </p:nvSpPr>
        <p:spPr>
          <a:xfrm>
            <a:off x="1369509" y="329249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Bài luyện tập: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7C3B3-1CD1-4501-B0C7-D303EF0C0A8B}"/>
              </a:ext>
            </a:extLst>
          </p:cNvPr>
          <p:cNvSpPr txBox="1"/>
          <p:nvPr/>
        </p:nvSpPr>
        <p:spPr>
          <a:xfrm>
            <a:off x="645642" y="1255889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Noel </a:t>
            </a:r>
            <a:r>
              <a:rPr lang="vi-V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</a:t>
            </a:r>
            <a:endParaRPr lang="en-US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64318-AD71-4968-8482-0ED0DEE8BE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50" b="89420" l="5991" r="89862">
                        <a14:foregroundMark x1="47465" y1="7850" x2="71429" y2="9556"/>
                        <a14:foregroundMark x1="74654" y1="80205" x2="8756" y2="80546"/>
                        <a14:foregroundMark x1="8756" y1="80546" x2="44240" y2="79522"/>
                        <a14:foregroundMark x1="44240" y1="79522" x2="56682" y2="79522"/>
                        <a14:foregroundMark x1="66359" y1="38225" x2="68664" y2="43345"/>
                        <a14:foregroundMark x1="48848" y1="39590" x2="56221" y2="45051"/>
                        <a14:foregroundMark x1="9677" y1="76451" x2="5991" y2="83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833" y="4087471"/>
            <a:ext cx="1996580" cy="2695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5DD1A8-E2F7-426C-8BE6-BFF2AFFDAC78}"/>
              </a:ext>
            </a:extLst>
          </p:cNvPr>
          <p:cNvSpPr txBox="1"/>
          <p:nvPr/>
        </p:nvSpPr>
        <p:spPr>
          <a:xfrm>
            <a:off x="511369" y="1628472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Trích)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4BF27-58E0-4490-AEDC-6D90A0B0E28C}"/>
              </a:ext>
            </a:extLst>
          </p:cNvPr>
          <p:cNvSpPr txBox="1"/>
          <p:nvPr/>
        </p:nvSpPr>
        <p:spPr>
          <a:xfrm>
            <a:off x="2888831" y="2269122"/>
            <a:ext cx="9574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600">
                <a:cs typeface="Times New Roman" panose="02020603050405020304" pitchFamily="18" charset="0"/>
              </a:rPr>
              <a:t>Nhạc nước ngoài</a:t>
            </a:r>
            <a:endParaRPr lang="en-US" sz="1600">
              <a:cs typeface="Times New Roman" panose="02020603050405020304" pitchFamily="18" charset="0"/>
            </a:endParaRPr>
          </a:p>
        </p:txBody>
      </p:sp>
      <p:pic>
        <p:nvPicPr>
          <p:cNvPr id="7" name="luy">
            <a:hlinkClick r:id="" action="ppaction://media"/>
            <a:extLst>
              <a:ext uri="{FF2B5EF4-FFF2-40B4-BE49-F238E27FC236}">
                <a16:creationId xmlns:a16="http://schemas.microsoft.com/office/drawing/2014/main" id="{00B9ABA2-119C-4BA2-8F02-56A88123B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3783" y="4308205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4DEBB5-BF37-4082-8D4C-9B4392D3FD1B}"/>
              </a:ext>
            </a:extLst>
          </p:cNvPr>
          <p:cNvSpPr txBox="1"/>
          <p:nvPr/>
        </p:nvSpPr>
        <p:spPr>
          <a:xfrm>
            <a:off x="1330263" y="3402095"/>
            <a:ext cx="8205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cs typeface="Times New Roman" panose="02020603050405020304" pitchFamily="18" charset="0"/>
              </a:rPr>
              <a:t>1      2         1             2      3        1            2           3     4          5       4         3                2</a:t>
            </a:r>
            <a:endParaRPr 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1046" y="174199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88A68-3C1E-4CED-B0AE-98A45263A6D5}"/>
              </a:ext>
            </a:extLst>
          </p:cNvPr>
          <p:cNvSpPr txBox="1"/>
          <p:nvPr/>
        </p:nvSpPr>
        <p:spPr>
          <a:xfrm>
            <a:off x="578516" y="1982356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2DD85E4-A6C7-4AF7-B489-0D32785FE26B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EF96C2F-A512-458F-91B1-913D3033AD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E5A54-AE33-4411-9487-AD3CBA969D29}"/>
              </a:ext>
            </a:extLst>
          </p:cNvPr>
          <p:cNvSpPr/>
          <p:nvPr/>
        </p:nvSpPr>
        <p:spPr>
          <a:xfrm>
            <a:off x="257400" y="-6428"/>
            <a:ext cx="4111400" cy="51289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9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Ghép cùng nhạc đệm:</a:t>
            </a:r>
            <a:endParaRPr lang="en-US" sz="2933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9A62E949-71BA-4194-BC79-B53BC6D4F9A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7E709755-5C50-4F99-ADA6-6E929740C5D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3" name="[KARAOKE] Duyên dáng mùa xuân (Lê Vinh Phúc)  Có giai điệu (SGK KNTTVCS  Lớp 5)- #coverbytmn">
            <a:hlinkClick r:id="" action="ppaction://media"/>
            <a:extLst>
              <a:ext uri="{FF2B5EF4-FFF2-40B4-BE49-F238E27FC236}">
                <a16:creationId xmlns:a16="http://schemas.microsoft.com/office/drawing/2014/main" id="{278D189F-6903-4D48-B683-284DAFB1FD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6563" y="1061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D79C07-B2B2-4317-922A-D480EB06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09" y="1621769"/>
            <a:ext cx="9325231" cy="1282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6E87A7-2F56-456C-AA2D-E524C44A8A3B}"/>
              </a:ext>
            </a:extLst>
          </p:cNvPr>
          <p:cNvSpPr txBox="1"/>
          <p:nvPr/>
        </p:nvSpPr>
        <p:spPr>
          <a:xfrm>
            <a:off x="1930400" y="272948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thềm   xuân    bước      qua.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256062" y="359492"/>
            <a:ext cx="391453" cy="433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6039B5-F89A-435D-9EBC-54DFA1426B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4462159"/>
            <a:ext cx="6838443" cy="2006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0F496AA-6C51-49B8-8AD6-59592517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4387" y="4095992"/>
            <a:ext cx="289311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CB8C64-7892-4C1B-A4B2-8F6448374C13}"/>
              </a:ext>
            </a:extLst>
          </p:cNvPr>
          <p:cNvSpPr/>
          <p:nvPr/>
        </p:nvSpPr>
        <p:spPr>
          <a:xfrm>
            <a:off x="1554153" y="10414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vỗ tay theo nhịp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3BEBF-B445-4548-AE72-B8BEC9594D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894" y="3035530"/>
            <a:ext cx="797102" cy="752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91F8A6-0239-4BAA-8ECA-DFB561BFF2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2022" y="3142848"/>
            <a:ext cx="797102" cy="752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2D89E3-0F9E-4818-BA2C-9F46B3053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364" y="3099627"/>
            <a:ext cx="797102" cy="752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9EB07-8E9F-4FDB-9A71-E597D7F674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372" y="3123535"/>
            <a:ext cx="797102" cy="7528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8B4878A0-0A55-462B-941B-D87DB961F7D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438FD20-A1C3-49FE-809A-F6932DC2F01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2511220-76D1-40D6-9CB2-F27529E1D4E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C0D0D3-E1BE-4C83-BC15-743981096C02}"/>
              </a:ext>
            </a:extLst>
          </p:cNvPr>
          <p:cNvSpPr/>
          <p:nvPr/>
        </p:nvSpPr>
        <p:spPr>
          <a:xfrm>
            <a:off x="-142070" y="31277"/>
            <a:ext cx="7234247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667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vỗ tay theo nhịp</a:t>
            </a:r>
            <a:endParaRPr lang="en-US" sz="2667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29CC5C-CC76-4B0E-85F8-40448213B7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2457" y="93574"/>
            <a:ext cx="487544" cy="460457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0D4E9EF5-B4B1-4946-A608-2F5CB5650F5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8D9C3C84-2C93-4D10-B526-027F870010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35" name="[KARAOKE] Duyên dáng mùa xuân (Lê Vinh Phúc)  Có giai điệu (SGK KNTTVCS  Lớp 5)- #coverbytmn">
            <a:hlinkClick r:id="" action="ppaction://media"/>
            <a:extLst>
              <a:ext uri="{FF2B5EF4-FFF2-40B4-BE49-F238E27FC236}">
                <a16:creationId xmlns:a16="http://schemas.microsoft.com/office/drawing/2014/main" id="{1BD1FF8C-1224-4186-B80C-8E762AA5F0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6563" y="1061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37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349714"/>
            <a:ext cx="1719443" cy="2140028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AF62F9-07CF-4363-9CC0-B40C1A6FCB26}"/>
              </a:ext>
            </a:extLst>
          </p:cNvPr>
          <p:cNvSpPr/>
          <p:nvPr/>
        </p:nvSpPr>
        <p:spPr>
          <a:xfrm>
            <a:off x="1270000" y="3302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 – Hòa giọng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1DE94-3804-4F19-92A1-C1A45C95CD21}"/>
              </a:ext>
            </a:extLst>
          </p:cNvPr>
          <p:cNvSpPr txBox="1"/>
          <p:nvPr/>
        </p:nvSpPr>
        <p:spPr>
          <a:xfrm>
            <a:off x="2292870" y="1220193"/>
            <a:ext cx="821192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hát ca, thềm xuân bước qua.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Nụ hoa thắm trên môi người tiếng em cười.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Vườn xuân hát ca, ngàn hoa sắc hương.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Đào, lan, cúc, mai xinh đẹp đón xuân về. </a:t>
            </a:r>
          </a:p>
          <a:p>
            <a:pPr defTabSz="609630"/>
            <a:endParaRPr lang="vi-VN" sz="1867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Xuân đến mang niềm vui, nồng ấm chan hòa, xuân về khắp muôn nhà.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2C701-9742-4A3E-944E-2218CC1F63F2}"/>
              </a:ext>
            </a:extLst>
          </p:cNvPr>
          <p:cNvSpPr/>
          <p:nvPr/>
        </p:nvSpPr>
        <p:spPr>
          <a:xfrm>
            <a:off x="202683" y="1189651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AB0746-C9CD-4C9C-A6EE-769EF0EF4BB5}"/>
              </a:ext>
            </a:extLst>
          </p:cNvPr>
          <p:cNvSpPr/>
          <p:nvPr/>
        </p:nvSpPr>
        <p:spPr>
          <a:xfrm>
            <a:off x="326928" y="2561333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A8171-EEBD-407B-8D9A-59946306195F}"/>
              </a:ext>
            </a:extLst>
          </p:cNvPr>
          <p:cNvSpPr txBox="1"/>
          <p:nvPr/>
        </p:nvSpPr>
        <p:spPr>
          <a:xfrm>
            <a:off x="2540000" y="3477133"/>
            <a:ext cx="821192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thắm tươi, cỏ cây lá hoa.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Đàn em hát ca bao ngày tháng êm đềm.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Đẹp xinh áo hoa cùng nhau nắm tay.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Hòa vang tiếng ca cho lộc đến muôn nhà. </a:t>
            </a:r>
          </a:p>
          <a:p>
            <a:pPr defTabSz="609630"/>
            <a:endParaRPr lang="vi-VN" sz="1867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Xuân đến mang niềm vui, nồng ấm chan hòa, xuân về khắp muôn nhà.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A0881E-09E8-4861-B354-E570BF71598D}"/>
              </a:ext>
            </a:extLst>
          </p:cNvPr>
          <p:cNvSpPr/>
          <p:nvPr/>
        </p:nvSpPr>
        <p:spPr>
          <a:xfrm>
            <a:off x="202683" y="3455467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2BF77-DD90-460D-AD08-A8FB9057771A}"/>
              </a:ext>
            </a:extLst>
          </p:cNvPr>
          <p:cNvSpPr/>
          <p:nvPr/>
        </p:nvSpPr>
        <p:spPr>
          <a:xfrm>
            <a:off x="326928" y="4827148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0EB962AB-265A-45D8-98C8-B03A5066F8E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6B0DC10-60F7-45DA-939B-A4AC193E2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C6C430D-BE70-4F37-B4D5-8E7D0298F13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  <p:pic>
        <p:nvPicPr>
          <p:cNvPr id="23" name="[KARAOKE] Duyên dáng mùa xuân (Lê Vinh Phúc)  Có giai điệu (SGK KNTTVCS  Lớp 5)- #coverbytmn">
            <a:hlinkClick r:id="" action="ppaction://media"/>
            <a:extLst>
              <a:ext uri="{FF2B5EF4-FFF2-40B4-BE49-F238E27FC236}">
                <a16:creationId xmlns:a16="http://schemas.microsoft.com/office/drawing/2014/main" id="{57EA6963-341F-4A22-862B-FDC3083D11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80086" y="4137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3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1413383" y="1545230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bài hát: Duyên dáng mùa xuân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100F76A-CF98-4C9D-A602-81CA10742F1C}"/>
              </a:ext>
            </a:extLst>
          </p:cNvPr>
          <p:cNvSpPr/>
          <p:nvPr/>
        </p:nvSpPr>
        <p:spPr>
          <a:xfrm>
            <a:off x="97571" y="4160468"/>
            <a:ext cx="1803633" cy="2430711"/>
          </a:xfrm>
          <a:custGeom>
            <a:avLst/>
            <a:gdLst/>
            <a:ahLst/>
            <a:cxnLst/>
            <a:rect l="l" t="t" r="r" b="b"/>
            <a:pathLst>
              <a:path w="3463934" h="4114800">
                <a:moveTo>
                  <a:pt x="0" y="0"/>
                </a:moveTo>
                <a:lnTo>
                  <a:pt x="3463934" y="0"/>
                </a:lnTo>
                <a:lnTo>
                  <a:pt x="3463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CDE96E3-DB0D-48D1-820D-04976CDDCA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46891" y="255050"/>
            <a:ext cx="10825767" cy="2932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F582FB3-C67E-401A-856C-D1E117B7F3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193991" y="149375"/>
            <a:ext cx="2394106" cy="1977720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2AD42EDF-9D56-46C9-B5C8-269358549028}"/>
              </a:ext>
            </a:extLst>
          </p:cNvPr>
          <p:cNvSpPr/>
          <p:nvPr/>
        </p:nvSpPr>
        <p:spPr>
          <a:xfrm>
            <a:off x="1526522" y="2149122"/>
            <a:ext cx="7255385" cy="1067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ĐẦU GIỜ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LUYEN THANH">
            <a:hlinkClick r:id="" action="ppaction://media"/>
            <a:extLst>
              <a:ext uri="{FF2B5EF4-FFF2-40B4-BE49-F238E27FC236}">
                <a16:creationId xmlns:a16="http://schemas.microsoft.com/office/drawing/2014/main" id="{BFB92F63-823A-4793-9DEB-3D2DB87EF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8831F-5D98-4C37-A239-1D89E32623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013" y="0"/>
            <a:ext cx="6033331" cy="6574919"/>
          </a:xfrm>
          <a:prstGeom prst="rect">
            <a:avLst/>
          </a:prstGeom>
        </p:spPr>
      </p:pic>
      <p:pic>
        <p:nvPicPr>
          <p:cNvPr id="6" name="ĐÀN BẦU">
            <a:hlinkClick r:id="" action="ppaction://media"/>
            <a:extLst>
              <a:ext uri="{FF2B5EF4-FFF2-40B4-BE49-F238E27FC236}">
                <a16:creationId xmlns:a16="http://schemas.microsoft.com/office/drawing/2014/main" id="{EC295884-750C-4AC1-84F4-3F1CA3501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502" y="3927504"/>
            <a:ext cx="609600" cy="609600"/>
          </a:xfrm>
          <a:prstGeom prst="rect">
            <a:avLst/>
          </a:prstGeom>
        </p:spPr>
      </p:pic>
      <p:pic>
        <p:nvPicPr>
          <p:cNvPr id="7" name="violong">
            <a:hlinkClick r:id="" action="ppaction://media"/>
            <a:extLst>
              <a:ext uri="{FF2B5EF4-FFF2-40B4-BE49-F238E27FC236}">
                <a16:creationId xmlns:a16="http://schemas.microsoft.com/office/drawing/2014/main" id="{E49619B3-80A8-4C06-BB04-574088F337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24957" y="2677859"/>
            <a:ext cx="609600" cy="609600"/>
          </a:xfrm>
          <a:prstGeom prst="rect">
            <a:avLst/>
          </a:prstGeom>
        </p:spPr>
      </p:pic>
      <p:pic>
        <p:nvPicPr>
          <p:cNvPr id="8" name="www-y2mate.blog - Đàn Tranh 17 dây với Giấc Mơ Trưa">
            <a:hlinkClick r:id="" action="ppaction://media"/>
            <a:extLst>
              <a:ext uri="{FF2B5EF4-FFF2-40B4-BE49-F238E27FC236}">
                <a16:creationId xmlns:a16="http://schemas.microsoft.com/office/drawing/2014/main" id="{7AB999EF-DBD2-48B1-8764-DEE77F8095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8800" y="2520193"/>
            <a:ext cx="609600" cy="6096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0136FBC3-B4B5-46D3-B574-B4F0DCC23B7F}"/>
              </a:ext>
            </a:extLst>
          </p:cNvPr>
          <p:cNvSpPr/>
          <p:nvPr/>
        </p:nvSpPr>
        <p:spPr>
          <a:xfrm>
            <a:off x="9219501" y="2329391"/>
            <a:ext cx="3123475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E3358FC-67C1-426B-AABA-3880323522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6915E18-043D-4716-81BB-4A7F33E84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56A163A1-C627-418E-92EE-BD29C803277C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60D33DB-FA37-42C6-B845-47457414C0D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1413383" y="1545230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Duyên dáng mùa xuân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825" y="120572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645208" y="1257891"/>
            <a:ext cx="2431436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Nội dung 1: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D3B12-041F-4878-B4B2-B8D38F9EE236}"/>
              </a:ext>
            </a:extLst>
          </p:cNvPr>
          <p:cNvSpPr txBox="1"/>
          <p:nvPr/>
        </p:nvSpPr>
        <p:spPr>
          <a:xfrm>
            <a:off x="194629" y="2170094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Nhạc cụ thể hiện tiết tấu và nhạc cụ thể hiện giai điệu </a:t>
            </a:r>
          </a:p>
        </p:txBody>
      </p:sp>
    </p:spTree>
    <p:extLst>
      <p:ext uri="{BB962C8B-B14F-4D97-AF65-F5344CB8AC3E}">
        <p14:creationId xmlns:p14="http://schemas.microsoft.com/office/powerpoint/2010/main" val="16407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â">
            <a:hlinkClick r:id="" action="ppaction://media"/>
            <a:extLst>
              <a:ext uri="{FF2B5EF4-FFF2-40B4-BE49-F238E27FC236}">
                <a16:creationId xmlns:a16="http://schemas.microsoft.com/office/drawing/2014/main" id="{5E004D12-7D4F-4392-ADF7-1B8805C59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1891" y="3909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18C90-43E9-4435-A0BA-43EABA1F4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37" y="639009"/>
            <a:ext cx="7891689" cy="4379234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v">
            <a:hlinkClick r:id="" action="ppaction://media"/>
            <a:extLst>
              <a:ext uri="{FF2B5EF4-FFF2-40B4-BE49-F238E27FC236}">
                <a16:creationId xmlns:a16="http://schemas.microsoft.com/office/drawing/2014/main" id="{EBCCD557-F8AD-41B0-874D-213751B90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3783" y="3065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F5EF8-D2C6-4807-BB56-16DA91C09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4" y="851427"/>
            <a:ext cx="7008572" cy="4166816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dd">
            <a:hlinkClick r:id="" action="ppaction://media"/>
            <a:extLst>
              <a:ext uri="{FF2B5EF4-FFF2-40B4-BE49-F238E27FC236}">
                <a16:creationId xmlns:a16="http://schemas.microsoft.com/office/drawing/2014/main" id="{7A49F27A-AC37-419E-98A9-43E4877C9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3817" y="293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633</Words>
  <Application>Microsoft Office PowerPoint</Application>
  <PresentationFormat>Widescreen</PresentationFormat>
  <Paragraphs>85</Paragraphs>
  <Slides>19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13</cp:revision>
  <dcterms:created xsi:type="dcterms:W3CDTF">2024-06-12T09:45:30Z</dcterms:created>
  <dcterms:modified xsi:type="dcterms:W3CDTF">2025-03-21T02:42:34Z</dcterms:modified>
</cp:coreProperties>
</file>