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79" r:id="rId4"/>
  </p:sldMasterIdLst>
  <p:notesMasterIdLst>
    <p:notesMasterId r:id="rId13"/>
  </p:notesMasterIdLst>
  <p:sldIdLst>
    <p:sldId id="381" r:id="rId5"/>
    <p:sldId id="3350" r:id="rId6"/>
    <p:sldId id="312" r:id="rId7"/>
    <p:sldId id="262" r:id="rId8"/>
    <p:sldId id="264" r:id="rId9"/>
    <p:sldId id="3351" r:id="rId10"/>
    <p:sldId id="3352" r:id="rId11"/>
    <p:sldId id="3353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5D1EA-CCF9-4C0F-89AD-F1CD16864A60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80FDD-7A20-4B20-8689-4E0DF98757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834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06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213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04C4-2BD3-4622-BD3C-E5C0C2064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2ED47-DF07-430A-B8FD-8DE467E73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E930-8D0C-4BB3-94D2-ECB86E6AC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359F4-D75E-4E0A-B803-FC4A06CD6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93546-2AC4-4420-B701-2D2C58F3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7241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E91DC-184E-49B2-ACC3-8AAC6382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A20A69-4B2A-4B5A-B7C0-6181CA4B3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BC84-5D9B-4F31-89F1-605A25D94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22DC0-09D3-41CB-ABF3-3D652333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8380D-1D08-4015-A234-81F0ACD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197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4FB05D-D3BF-41F0-B36F-66EE0D9555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E5B65-05D9-4BC1-BAAA-5761FC567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6BC96-FA14-4DCC-A7FD-AFA741BA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A1B82-445A-414C-B93B-55E087A6C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5AC06-E728-44EA-B99C-31746715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46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2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4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2" y="235082"/>
            <a:ext cx="220041" cy="327799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8"/>
            <a:ext cx="321173" cy="175567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3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89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4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0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0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220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31CB-9E87-4099-A6A4-12D55DFB9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FF657-F1B3-4A7D-AE8B-68175DF2E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C2762-1060-4369-9A25-57D4842AC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F51B2-1D0B-44DB-8237-EA879E52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D54B7-0163-4FF8-9DF2-82ED7E62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3761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253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42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3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94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7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1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77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9A9E0-71CB-4E0A-A741-FCAFE4040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CFEAD-BEAC-438B-AEAF-0241AD851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D1AFE-0CE9-42D1-9196-7431B22A3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227D6-D356-47E4-A884-4D237B47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B4661-B55A-4428-91C3-4EA76292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13041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07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371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36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91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36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29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47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70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43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492CA-4756-4BAA-8696-6BDF2BCF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D16BA-EE75-4816-8B6C-6DCDAB203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E14B1-9184-4E8A-8D47-47CE1230E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A9520-7C97-4580-9B67-CB1B06A10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AB14B-60C3-4D02-9AFE-CBD4F6A21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192FE-3E70-4924-B2CD-AFF8AD176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624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23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A7372-B65B-4127-B9EE-7253451E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54C0E-16AD-4FC7-A451-E0CEB5ABF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02E97-6AF9-4800-BF86-2AAEE550B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859BE-F294-401E-A8EE-729639740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75112A-36BE-4E95-877D-00AF0C323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A77EFE-AB07-4328-A2B3-E91F3226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EDAE9E-7111-4161-A747-A4240EF4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F810D-C4E1-4CD9-BD92-1CE86D49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39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1A0CB-2A4E-4782-82DE-C6746A226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078360-8CFD-495B-8034-31A85DE8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BA67E-CEB8-4FAB-A997-FA6857A7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6E62E6-A4E9-4A64-95A7-8C79ECD75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244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2EDEC0-D9C4-4368-9AAC-D44E18A1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B2D16-5C91-4251-B197-2A416E0B1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65D47-0C62-4096-867F-C631754B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510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EA18-4CB1-42D7-AEE9-2606450C4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1DB6A-DC13-4DAC-AC81-8E4C413C9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6A95-CE82-4264-9FC7-BF0FDD3F2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9BF13-C510-464D-A9F1-4B16743E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4B367-18A6-4C26-B280-F0809561D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53F5C-5465-4BA2-9F7B-9427C931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39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AF8A5-331E-4DDE-9D0B-7C7CBDE1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C78D9-FDE7-4F24-AF7E-59D232A1E7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791A2-A90B-4419-9262-91A3D56E4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56517-6076-44C3-8CA5-F295D164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D1E36-A15A-4BFF-9C9A-0E707E94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6AE70-E614-440B-B21A-31C5F18C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717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C6A76B-9AB5-43DF-B1C6-F248CEF94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87F8D-204F-4FC8-8535-8F02FDFC9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C321C-1E23-4294-B09C-C2EBE7AD0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672C6-FAC4-49FA-8042-F2DCD1FF04A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2CA59-D1D2-4E4C-8B04-2D125C6B1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12420-6B16-4F14-A5F6-9EA015B7C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364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51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73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5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14.gi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4.gif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285462" y="2780928"/>
            <a:ext cx="10126640" cy="20970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16: TỔ CHỨC CÁC HOẠT ĐỘNG VẬN DỤNG SÁNG TẠO 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8139" y="3750364"/>
            <a:ext cx="3177700" cy="2881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71" y="2500460"/>
            <a:ext cx="2684477" cy="4223317"/>
          </a:xfrm>
          <a:prstGeom prst="rect">
            <a:avLst/>
          </a:prstGeom>
        </p:spPr>
      </p:pic>
      <p:pic>
        <p:nvPicPr>
          <p:cNvPr id="8" name="图片 12" descr="资源 9@4x3">
            <a:extLst>
              <a:ext uri="{FF2B5EF4-FFF2-40B4-BE49-F238E27FC236}">
                <a16:creationId xmlns:a16="http://schemas.microsoft.com/office/drawing/2014/main" id="{820E4EF5-3B5E-40B7-985A-BDA6E3318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946" y="6019800"/>
            <a:ext cx="6794471" cy="838200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872D1FE9-0AB9-4AA2-ADE9-DA191B29A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635" y="6019800"/>
            <a:ext cx="6794471" cy="838200"/>
          </a:xfrm>
          <a:prstGeom prst="rect">
            <a:avLst/>
          </a:prstGeom>
        </p:spPr>
      </p:pic>
      <p:pic>
        <p:nvPicPr>
          <p:cNvPr id="11" name="图片 20" descr="资源 1113334">
            <a:extLst>
              <a:ext uri="{FF2B5EF4-FFF2-40B4-BE49-F238E27FC236}">
                <a16:creationId xmlns:a16="http://schemas.microsoft.com/office/drawing/2014/main" id="{75713517-386F-46D7-A9BE-4434FA232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455900">
            <a:off x="10988024" y="-166635"/>
            <a:ext cx="1393031" cy="134540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A90AE32-6FE6-48A5-8A90-AF42DDD804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9519" y="134223"/>
            <a:ext cx="1271046" cy="1245625"/>
          </a:xfrm>
          <a:prstGeom prst="rect">
            <a:avLst/>
          </a:prstGeom>
        </p:spPr>
      </p:pic>
      <p:sp>
        <p:nvSpPr>
          <p:cNvPr id="7" name="Rectangle 26">
            <a:extLst>
              <a:ext uri="{FF2B5EF4-FFF2-40B4-BE49-F238E27FC236}">
                <a16:creationId xmlns:a16="http://schemas.microsoft.com/office/drawing/2014/main" id="{4A840FEA-1FDF-427F-BD07-DD68168025FD}"/>
              </a:ext>
            </a:extLst>
          </p:cNvPr>
          <p:cNvSpPr/>
          <p:nvPr/>
        </p:nvSpPr>
        <p:spPr>
          <a:xfrm>
            <a:off x="2357306" y="2136398"/>
            <a:ext cx="7255385" cy="1067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 ĐẦU GIỜ</a:t>
            </a:r>
            <a:endParaRPr kumimoji="0" lang="en-US" sz="4800" b="1" i="0" u="none" strike="noStrike" kern="1200" cap="none" spc="0" normalizeH="0" baseline="0" noProof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03771B68-4B00-4E94-A6F8-92B33AECC5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748" y="3908339"/>
            <a:ext cx="3456384" cy="259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71" y="2500460"/>
            <a:ext cx="2684477" cy="4223317"/>
          </a:xfrm>
          <a:prstGeom prst="rect">
            <a:avLst/>
          </a:prstGeom>
        </p:spPr>
      </p:pic>
      <p:pic>
        <p:nvPicPr>
          <p:cNvPr id="8" name="图片 12" descr="资源 9@4x3">
            <a:extLst>
              <a:ext uri="{FF2B5EF4-FFF2-40B4-BE49-F238E27FC236}">
                <a16:creationId xmlns:a16="http://schemas.microsoft.com/office/drawing/2014/main" id="{820E4EF5-3B5E-40B7-985A-BDA6E3318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946" y="6019800"/>
            <a:ext cx="6794471" cy="838200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872D1FE9-0AB9-4AA2-ADE9-DA191B29A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635" y="6019800"/>
            <a:ext cx="6794471" cy="838200"/>
          </a:xfrm>
          <a:prstGeom prst="rect">
            <a:avLst/>
          </a:prstGeom>
        </p:spPr>
      </p:pic>
      <p:pic>
        <p:nvPicPr>
          <p:cNvPr id="11" name="图片 20" descr="资源 1113334">
            <a:extLst>
              <a:ext uri="{FF2B5EF4-FFF2-40B4-BE49-F238E27FC236}">
                <a16:creationId xmlns:a16="http://schemas.microsoft.com/office/drawing/2014/main" id="{75713517-386F-46D7-A9BE-4434FA232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455900">
            <a:off x="10988024" y="-166635"/>
            <a:ext cx="1393031" cy="13454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7EA604-BE65-451F-9AC8-9AFAF7933684}"/>
              </a:ext>
            </a:extLst>
          </p:cNvPr>
          <p:cNvSpPr/>
          <p:nvPr/>
        </p:nvSpPr>
        <p:spPr>
          <a:xfrm>
            <a:off x="1413383" y="157062"/>
            <a:ext cx="6056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 đề 4: Chào mùa xuân đến</a:t>
            </a:r>
            <a:endParaRPr kumimoji="0" lang="en-US" sz="32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E81F7-3C4C-46BE-9015-A93F37165CEA}"/>
              </a:ext>
            </a:extLst>
          </p:cNvPr>
          <p:cNvSpPr/>
          <p:nvPr/>
        </p:nvSpPr>
        <p:spPr>
          <a:xfrm>
            <a:off x="3834473" y="898899"/>
            <a:ext cx="28583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16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7FCB0A-A0C4-42E5-94CF-EDE204DB30B0}"/>
              </a:ext>
            </a:extLst>
          </p:cNvPr>
          <p:cNvSpPr txBox="1"/>
          <p:nvPr/>
        </p:nvSpPr>
        <p:spPr>
          <a:xfrm>
            <a:off x="2617306" y="1442958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 – sáng tạo</a:t>
            </a:r>
          </a:p>
        </p:txBody>
      </p:sp>
    </p:spTree>
    <p:extLst>
      <p:ext uri="{BB962C8B-B14F-4D97-AF65-F5344CB8AC3E}">
        <p14:creationId xmlns:p14="http://schemas.microsoft.com/office/powerpoint/2010/main" val="147857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C68C91D-E295-4001-8E52-071B08AD4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884" y="4936797"/>
            <a:ext cx="3397584" cy="1647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970934-7802-421D-A0B1-B165D956B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537" y="1946246"/>
            <a:ext cx="8258694" cy="187711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4EED8F-A708-47FD-AE0A-AB943E1C3F14}"/>
              </a:ext>
            </a:extLst>
          </p:cNvPr>
          <p:cNvSpPr/>
          <p:nvPr/>
        </p:nvSpPr>
        <p:spPr>
          <a:xfrm>
            <a:off x="1146892" y="329249"/>
            <a:ext cx="8193941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Biểu diễn Ri-coóc-đơ trích đoạn: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5F1459-6A83-4C2F-8AD6-0C56C90551A2}"/>
              </a:ext>
            </a:extLst>
          </p:cNvPr>
          <p:cNvSpPr/>
          <p:nvPr/>
        </p:nvSpPr>
        <p:spPr>
          <a:xfrm>
            <a:off x="3977309" y="1168761"/>
            <a:ext cx="300646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 gà con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ED7D31">
                  <a:lumMod val="75000"/>
                </a:srgbClr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063DFE-F0EE-405B-9780-6C1937F77EA4}"/>
              </a:ext>
            </a:extLst>
          </p:cNvPr>
          <p:cNvSpPr/>
          <p:nvPr/>
        </p:nvSpPr>
        <p:spPr>
          <a:xfrm>
            <a:off x="4865086" y="1684636"/>
            <a:ext cx="12309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(Trích)</a:t>
            </a:r>
            <a:endParaRPr kumimoji="0" lang="en-US" sz="2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30F6DA-099D-4F49-AB50-25D959A1299A}"/>
              </a:ext>
            </a:extLst>
          </p:cNvPr>
          <p:cNvSpPr/>
          <p:nvPr/>
        </p:nvSpPr>
        <p:spPr>
          <a:xfrm>
            <a:off x="8477137" y="1979802"/>
            <a:ext cx="11753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Nhạc pháp</a:t>
            </a:r>
            <a:endParaRPr kumimoji="0" lang="en-US" sz="16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dan ga">
            <a:hlinkClick r:id="" action="ppaction://media"/>
            <a:extLst>
              <a:ext uri="{FF2B5EF4-FFF2-40B4-BE49-F238E27FC236}">
                <a16:creationId xmlns:a16="http://schemas.microsoft.com/office/drawing/2014/main" id="{5F79FCD1-4BFC-40C3-B095-053938584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4709" y="5150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5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4">
            <a:extLst>
              <a:ext uri="{FF2B5EF4-FFF2-40B4-BE49-F238E27FC236}">
                <a16:creationId xmlns:a16="http://schemas.microsoft.com/office/drawing/2014/main" id="{3F3A54D5-AD4B-418C-86E1-4342D1F2C8D1}"/>
              </a:ext>
            </a:extLst>
          </p:cNvPr>
          <p:cNvSpPr/>
          <p:nvPr/>
        </p:nvSpPr>
        <p:spPr>
          <a:xfrm>
            <a:off x="72095" y="5064811"/>
            <a:ext cx="1706371" cy="1539555"/>
          </a:xfrm>
          <a:custGeom>
            <a:avLst/>
            <a:gdLst/>
            <a:ahLst/>
            <a:cxnLst/>
            <a:rect l="l" t="t" r="r" b="b"/>
            <a:pathLst>
              <a:path w="4132553" h="4610938">
                <a:moveTo>
                  <a:pt x="0" y="0"/>
                </a:moveTo>
                <a:lnTo>
                  <a:pt x="4132553" y="0"/>
                </a:lnTo>
                <a:lnTo>
                  <a:pt x="4132553" y="4610938"/>
                </a:lnTo>
                <a:lnTo>
                  <a:pt x="0" y="4610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0DA1C-13CD-4B91-BFBF-DE0985C94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48" y="2300925"/>
            <a:ext cx="10012937" cy="1474121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A5EB6E-3CF7-4B97-BC7C-875A37039A25}"/>
              </a:ext>
            </a:extLst>
          </p:cNvPr>
          <p:cNvSpPr/>
          <p:nvPr/>
        </p:nvSpPr>
        <p:spPr>
          <a:xfrm>
            <a:off x="-128187" y="243126"/>
            <a:ext cx="7908715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Biểu diễn kèn phím: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67C3B3-1CD1-4501-B0C7-D303EF0C0A8B}"/>
              </a:ext>
            </a:extLst>
          </p:cNvPr>
          <p:cNvSpPr txBox="1"/>
          <p:nvPr/>
        </p:nvSpPr>
        <p:spPr>
          <a:xfrm>
            <a:off x="645642" y="1255889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Noel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 tiên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64318-AD71-4968-8482-0ED0DEE8BE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50" b="89420" l="5991" r="89862">
                        <a14:foregroundMark x1="47465" y1="7850" x2="71429" y2="9556"/>
                        <a14:foregroundMark x1="74654" y1="80205" x2="8756" y2="80546"/>
                        <a14:foregroundMark x1="8756" y1="80546" x2="44240" y2="79522"/>
                        <a14:foregroundMark x1="44240" y1="79522" x2="56682" y2="79522"/>
                        <a14:foregroundMark x1="66359" y1="38225" x2="68664" y2="43345"/>
                        <a14:foregroundMark x1="48848" y1="39590" x2="56221" y2="45051"/>
                        <a14:foregroundMark x1="9677" y1="76451" x2="5991" y2="83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7833" y="4087471"/>
            <a:ext cx="1996580" cy="26958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5DD1A8-E2F7-426C-8BE6-BFF2AFFDAC78}"/>
              </a:ext>
            </a:extLst>
          </p:cNvPr>
          <p:cNvSpPr txBox="1"/>
          <p:nvPr/>
        </p:nvSpPr>
        <p:spPr>
          <a:xfrm>
            <a:off x="511369" y="1628472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F4BF27-58E0-4490-AEDC-6D90A0B0E28C}"/>
              </a:ext>
            </a:extLst>
          </p:cNvPr>
          <p:cNvSpPr txBox="1"/>
          <p:nvPr/>
        </p:nvSpPr>
        <p:spPr>
          <a:xfrm>
            <a:off x="2888831" y="2269122"/>
            <a:ext cx="95746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Nhạc nước ngoài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luy">
            <a:hlinkClick r:id="" action="ppaction://media"/>
            <a:extLst>
              <a:ext uri="{FF2B5EF4-FFF2-40B4-BE49-F238E27FC236}">
                <a16:creationId xmlns:a16="http://schemas.microsoft.com/office/drawing/2014/main" id="{00B9ABA2-119C-4BA2-8F02-56A88123B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3783" y="4308205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4DEBB5-BF37-4082-8D4C-9B4392D3FD1B}"/>
              </a:ext>
            </a:extLst>
          </p:cNvPr>
          <p:cNvSpPr txBox="1"/>
          <p:nvPr/>
        </p:nvSpPr>
        <p:spPr>
          <a:xfrm>
            <a:off x="1330263" y="3402095"/>
            <a:ext cx="8205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1      2         1             2      3        1            2           3     4          5       4         3                2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2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12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A19E2368-D529-48C8-A05D-485DD7A33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996" y="4717277"/>
            <a:ext cx="2942018" cy="1492153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CC263A50-9DA3-4DC6-A88C-B65DA00B3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946" y="6019800"/>
            <a:ext cx="6794471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A544B896-7926-4742-B3E7-314766F61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635" y="6019800"/>
            <a:ext cx="6794471" cy="838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AB18E0-A30A-4FAA-9B00-D733F451600E}"/>
              </a:ext>
            </a:extLst>
          </p:cNvPr>
          <p:cNvSpPr/>
          <p:nvPr/>
        </p:nvSpPr>
        <p:spPr>
          <a:xfrm>
            <a:off x="-744909" y="971172"/>
            <a:ext cx="12639231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Viết lời giới thiệu và biểu diễn bài hát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“Duyên dáng mùa xuân” theo ý tưởng sáng tạo.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8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YÊN DÁNG MÙA XUÂN KARAOKE II ÂM NHẠC LỚP 5II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A6EFE01C-1780-4F9F-9DD2-6B1023DEAF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2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71" y="2500460"/>
            <a:ext cx="2684477" cy="4223317"/>
          </a:xfrm>
          <a:prstGeom prst="rect">
            <a:avLst/>
          </a:prstGeom>
        </p:spPr>
      </p:pic>
      <p:pic>
        <p:nvPicPr>
          <p:cNvPr id="8" name="图片 12" descr="资源 9@4x3">
            <a:extLst>
              <a:ext uri="{FF2B5EF4-FFF2-40B4-BE49-F238E27FC236}">
                <a16:creationId xmlns:a16="http://schemas.microsoft.com/office/drawing/2014/main" id="{820E4EF5-3B5E-40B7-985A-BDA6E3318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946" y="6019800"/>
            <a:ext cx="6794471" cy="838200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872D1FE9-0AB9-4AA2-ADE9-DA191B29A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635" y="6019800"/>
            <a:ext cx="6794471" cy="838200"/>
          </a:xfrm>
          <a:prstGeom prst="rect">
            <a:avLst/>
          </a:prstGeom>
        </p:spPr>
      </p:pic>
      <p:pic>
        <p:nvPicPr>
          <p:cNvPr id="11" name="图片 20" descr="资源 1113334">
            <a:extLst>
              <a:ext uri="{FF2B5EF4-FFF2-40B4-BE49-F238E27FC236}">
                <a16:creationId xmlns:a16="http://schemas.microsoft.com/office/drawing/2014/main" id="{75713517-386F-46D7-A9BE-4434FA232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455900">
            <a:off x="10988024" y="-166635"/>
            <a:ext cx="1393031" cy="13454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7EA604-BE65-451F-9AC8-9AFAF7933684}"/>
              </a:ext>
            </a:extLst>
          </p:cNvPr>
          <p:cNvSpPr/>
          <p:nvPr/>
        </p:nvSpPr>
        <p:spPr>
          <a:xfrm>
            <a:off x="1413383" y="157062"/>
            <a:ext cx="6056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Chủ đề 4: Chào mùa xuân đến</a:t>
            </a:r>
            <a:endParaRPr kumimoji="0" lang="en-US" sz="32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E81F7-3C4C-46BE-9015-A93F37165CEA}"/>
              </a:ext>
            </a:extLst>
          </p:cNvPr>
          <p:cNvSpPr/>
          <p:nvPr/>
        </p:nvSpPr>
        <p:spPr>
          <a:xfrm>
            <a:off x="3834473" y="898899"/>
            <a:ext cx="28583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Tiết 16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7FCB0A-A0C4-42E5-94CF-EDE204DB30B0}"/>
              </a:ext>
            </a:extLst>
          </p:cNvPr>
          <p:cNvSpPr txBox="1"/>
          <p:nvPr/>
        </p:nvSpPr>
        <p:spPr>
          <a:xfrm>
            <a:off x="2617306" y="1442958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Tổ chức hoạt động vận dụng – sáng tạo</a:t>
            </a:r>
          </a:p>
        </p:txBody>
      </p:sp>
    </p:spTree>
    <p:extLst>
      <p:ext uri="{BB962C8B-B14F-4D97-AF65-F5344CB8AC3E}">
        <p14:creationId xmlns:p14="http://schemas.microsoft.com/office/powerpoint/2010/main" val="21117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131</Words>
  <Application>Microsoft Office PowerPoint</Application>
  <PresentationFormat>Widescreen</PresentationFormat>
  <Paragraphs>27</Paragraphs>
  <Slides>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Impact</vt:lpstr>
      <vt:lpstr>Times New Roman</vt:lpstr>
      <vt:lpstr>Office Theme</vt:lpstr>
      <vt:lpstr>www.33ppt.com ​​</vt:lpstr>
      <vt:lpstr>更多模版请关注:尚佳素材公社shop64427429.taobao.com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Đinh Thị Thanh Mai</cp:lastModifiedBy>
  <cp:revision>5</cp:revision>
  <dcterms:created xsi:type="dcterms:W3CDTF">2024-06-13T01:02:19Z</dcterms:created>
  <dcterms:modified xsi:type="dcterms:W3CDTF">2025-04-03T13:04:28Z</dcterms:modified>
</cp:coreProperties>
</file>