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theme/theme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6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7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8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9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11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20" r:id="rId5"/>
    <p:sldMasterId id="2147483722" r:id="rId6"/>
    <p:sldMasterId id="2147483734" r:id="rId7"/>
    <p:sldMasterId id="2147483746" r:id="rId8"/>
    <p:sldMasterId id="2147483757" r:id="rId9"/>
    <p:sldMasterId id="2147483768" r:id="rId10"/>
    <p:sldMasterId id="2147483780" r:id="rId11"/>
    <p:sldMasterId id="2147483786" r:id="rId12"/>
  </p:sldMasterIdLst>
  <p:notesMasterIdLst>
    <p:notesMasterId r:id="rId34"/>
  </p:notesMasterIdLst>
  <p:sldIdLst>
    <p:sldId id="381" r:id="rId13"/>
    <p:sldId id="443" r:id="rId14"/>
    <p:sldId id="446" r:id="rId15"/>
    <p:sldId id="543" r:id="rId16"/>
    <p:sldId id="544" r:id="rId17"/>
    <p:sldId id="560" r:id="rId18"/>
    <p:sldId id="579" r:id="rId19"/>
    <p:sldId id="315" r:id="rId20"/>
    <p:sldId id="692" r:id="rId21"/>
    <p:sldId id="583" r:id="rId22"/>
    <p:sldId id="690" r:id="rId23"/>
    <p:sldId id="577" r:id="rId24"/>
    <p:sldId id="671" r:id="rId25"/>
    <p:sldId id="300" r:id="rId26"/>
    <p:sldId id="331" r:id="rId27"/>
    <p:sldId id="280" r:id="rId28"/>
    <p:sldId id="327" r:id="rId29"/>
    <p:sldId id="266" r:id="rId30"/>
    <p:sldId id="673" r:id="rId31"/>
    <p:sldId id="675" r:id="rId32"/>
    <p:sldId id="693" r:id="rId33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21" Type="http://schemas.openxmlformats.org/officeDocument/2006/relationships/slide" Target="slides/slide9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E5D8A-5328-4D5C-A67E-DA0B7A98C0C2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A48141-A980-46BB-83CC-1EAF6AA93CE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36686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163501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090383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9046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8969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1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354530-C16A-4B22-8B39-4DA203C271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1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50040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B6C029-5C92-44C8-9468-63823786F08E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6422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C954C5-FDAF-4C0B-8577-26697BD19A0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9071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2740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CFA826-E658-4CB5-A9AD-3C9DEA137D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646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E4CCA5-0C07-4E3B-B258-3DF9AC01AD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E9E8A7-1364-4D68-A2A1-CA6B2EE2E7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4205BF-A3F5-4190-957B-31F34BB00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9523-2BF9-4628-8B67-90199347431C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464DD5-D65F-486F-B44E-C59181D81E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887BF2-D14C-4643-8C24-A4AFAAD3D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D3B9-D02E-4E33-BABA-1E4D314669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3015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78A6E5-BC42-46CA-9915-E5819A012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CC21FD-96CC-4AFE-B1BC-57BFBDE36C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FA3744-8042-4F86-BB94-7FB83F92CC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9523-2BF9-4628-8B67-90199347431C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7625AA-4AB3-4DF5-A9DC-BCE6CACF3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618EE4-EEBE-4DDC-A138-BCD9BD74B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D3B9-D02E-4E33-BABA-1E4D314669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2785010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0190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704D7-397A-45FE-92B3-F6D800518A5D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2025/4/3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3E6462-F78B-4796-AFEC-59C32A5F5FAC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589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80C721-00F0-49A5-8986-DFDB39C600B4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C8E5C5-05D3-4171-9F3F-3701313637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488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891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507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3627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067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4136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9"/>
            <a:ext cx="4873575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5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9" y="1778439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131" indent="0">
              <a:buNone/>
              <a:defRPr sz="1800"/>
            </a:lvl7pPr>
            <a:lvl8pPr marL="3200320" indent="0">
              <a:buNone/>
              <a:defRPr sz="1800"/>
            </a:lvl8pPr>
            <a:lvl9pPr marL="3657509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9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236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93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99F4F3C-0C3F-4D4D-8491-9E95BF6693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DB5E98-67C6-4D96-8B49-007BC56E38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33B93-1990-4F55-850F-624404514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9523-2BF9-4628-8B67-90199347431C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E437AB-5A85-4EE5-ACE1-4A382C340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14B3BC-74B4-4C9A-A8C2-C51269304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D3B9-D02E-4E33-BABA-1E4D314669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801371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1230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1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13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493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6"/>
            <a:ext cx="10515600" cy="58118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14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349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299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3427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67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572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809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201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8982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22404-A84B-439F-86E3-D8CEB44E92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E63F1-FC59-464A-89F4-541C9FCE1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DEB73-8D47-40C3-8805-D301EA136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9523-2BF9-4628-8B67-90199347431C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D9EB9-0E4A-42AE-B5A1-646CDDB26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EFDD6-87E9-449D-8AE1-D648EFD20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D3B9-D02E-4E33-BABA-1E4D314669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51211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94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3914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7D9ED4D-CFC4-4836-93DE-5A3E0C021F68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3C68EB9A-3794-40D5-BD96-AB4AD446DDC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137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17" indent="0" algn="ctr">
              <a:buNone/>
              <a:defRPr sz="1500"/>
            </a:lvl2pPr>
            <a:lvl3pPr marL="685834" indent="0" algn="ctr">
              <a:buNone/>
              <a:defRPr sz="1350"/>
            </a:lvl3pPr>
            <a:lvl4pPr marL="1028751" indent="0" algn="ctr">
              <a:buNone/>
              <a:defRPr sz="1200"/>
            </a:lvl4pPr>
            <a:lvl5pPr marL="1371669" indent="0" algn="ctr">
              <a:buNone/>
              <a:defRPr sz="1200"/>
            </a:lvl5pPr>
            <a:lvl6pPr marL="1714586" indent="0" algn="ctr">
              <a:buNone/>
              <a:defRPr sz="1200"/>
            </a:lvl6pPr>
            <a:lvl7pPr marL="2057503" indent="0" algn="ctr">
              <a:buNone/>
              <a:defRPr sz="1200"/>
            </a:lvl7pPr>
            <a:lvl8pPr marL="2400420" indent="0" algn="ctr">
              <a:buNone/>
              <a:defRPr sz="1200"/>
            </a:lvl8pPr>
            <a:lvl9pPr marL="2743337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329293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771444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1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34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5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6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8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50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4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3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0879881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1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171285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7" indent="0">
              <a:buNone/>
              <a:defRPr sz="1500" b="1"/>
            </a:lvl2pPr>
            <a:lvl3pPr marL="685834" indent="0">
              <a:buNone/>
              <a:defRPr sz="1350" b="1"/>
            </a:lvl3pPr>
            <a:lvl4pPr marL="1028751" indent="0">
              <a:buNone/>
              <a:defRPr sz="1200" b="1"/>
            </a:lvl4pPr>
            <a:lvl5pPr marL="1371669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3" indent="0">
              <a:buNone/>
              <a:defRPr sz="1200" b="1"/>
            </a:lvl7pPr>
            <a:lvl8pPr marL="2400420" indent="0">
              <a:buNone/>
              <a:defRPr sz="1200" b="1"/>
            </a:lvl8pPr>
            <a:lvl9pPr marL="274333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17" indent="0">
              <a:buNone/>
              <a:defRPr sz="1500" b="1"/>
            </a:lvl2pPr>
            <a:lvl3pPr marL="685834" indent="0">
              <a:buNone/>
              <a:defRPr sz="1350" b="1"/>
            </a:lvl3pPr>
            <a:lvl4pPr marL="1028751" indent="0">
              <a:buNone/>
              <a:defRPr sz="1200" b="1"/>
            </a:lvl4pPr>
            <a:lvl5pPr marL="1371669" indent="0">
              <a:buNone/>
              <a:defRPr sz="1200" b="1"/>
            </a:lvl5pPr>
            <a:lvl6pPr marL="1714586" indent="0">
              <a:buNone/>
              <a:defRPr sz="1200" b="1"/>
            </a:lvl6pPr>
            <a:lvl7pPr marL="2057503" indent="0">
              <a:buNone/>
              <a:defRPr sz="1200" b="1"/>
            </a:lvl7pPr>
            <a:lvl8pPr marL="2400420" indent="0">
              <a:buNone/>
              <a:defRPr sz="1200" b="1"/>
            </a:lvl8pPr>
            <a:lvl9pPr marL="2743337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370565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671714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34105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EF158D-7778-404C-A8F3-34667FC6D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D9FA3E-E2E6-4334-BAE7-5D4CFE4FE6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E5A99E-4A29-4C6A-A45F-09EABACA1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9523-2BF9-4628-8B67-90199347431C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B0125-5614-4E09-89EC-27C0B6BE1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8DEA4-C746-4856-8541-C95BF2282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D3B9-D02E-4E33-BABA-1E4D314669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329903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17" indent="0">
              <a:buNone/>
              <a:defRPr sz="1050"/>
            </a:lvl2pPr>
            <a:lvl3pPr marL="685834" indent="0">
              <a:buNone/>
              <a:defRPr sz="900"/>
            </a:lvl3pPr>
            <a:lvl4pPr marL="1028751" indent="0">
              <a:buNone/>
              <a:defRPr sz="750"/>
            </a:lvl4pPr>
            <a:lvl5pPr marL="1371669" indent="0">
              <a:buNone/>
              <a:defRPr sz="750"/>
            </a:lvl5pPr>
            <a:lvl6pPr marL="1714586" indent="0">
              <a:buNone/>
              <a:defRPr sz="750"/>
            </a:lvl6pPr>
            <a:lvl7pPr marL="2057503" indent="0">
              <a:buNone/>
              <a:defRPr sz="750"/>
            </a:lvl7pPr>
            <a:lvl8pPr marL="2400420" indent="0">
              <a:buNone/>
              <a:defRPr sz="750"/>
            </a:lvl8pPr>
            <a:lvl9pPr marL="274333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691239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17" indent="0">
              <a:buNone/>
              <a:defRPr sz="2100"/>
            </a:lvl2pPr>
            <a:lvl3pPr marL="685834" indent="0">
              <a:buNone/>
              <a:defRPr sz="1800"/>
            </a:lvl3pPr>
            <a:lvl4pPr marL="1028751" indent="0">
              <a:buNone/>
              <a:defRPr sz="1500"/>
            </a:lvl4pPr>
            <a:lvl5pPr marL="1371669" indent="0">
              <a:buNone/>
              <a:defRPr sz="1500"/>
            </a:lvl5pPr>
            <a:lvl6pPr marL="1714586" indent="0">
              <a:buNone/>
              <a:defRPr sz="1500"/>
            </a:lvl6pPr>
            <a:lvl7pPr marL="2057503" indent="0">
              <a:buNone/>
              <a:defRPr sz="1500"/>
            </a:lvl7pPr>
            <a:lvl8pPr marL="2400420" indent="0">
              <a:buNone/>
              <a:defRPr sz="1500"/>
            </a:lvl8pPr>
            <a:lvl9pPr marL="2743337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17" indent="0">
              <a:buNone/>
              <a:defRPr sz="1050"/>
            </a:lvl2pPr>
            <a:lvl3pPr marL="685834" indent="0">
              <a:buNone/>
              <a:defRPr sz="900"/>
            </a:lvl3pPr>
            <a:lvl4pPr marL="1028751" indent="0">
              <a:buNone/>
              <a:defRPr sz="750"/>
            </a:lvl4pPr>
            <a:lvl5pPr marL="1371669" indent="0">
              <a:buNone/>
              <a:defRPr sz="750"/>
            </a:lvl5pPr>
            <a:lvl6pPr marL="1714586" indent="0">
              <a:buNone/>
              <a:defRPr sz="750"/>
            </a:lvl6pPr>
            <a:lvl7pPr marL="2057503" indent="0">
              <a:buNone/>
              <a:defRPr sz="750"/>
            </a:lvl7pPr>
            <a:lvl8pPr marL="2400420" indent="0">
              <a:buNone/>
              <a:defRPr sz="750"/>
            </a:lvl8pPr>
            <a:lvl9pPr marL="2743337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718685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164272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39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412538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32918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29087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54208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89756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3143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702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FF6B48-8BD9-4318-AA86-855B5C0283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949669-9A3F-4634-B294-F95FF4D63C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A44263-10A3-49FC-BE07-F1E04BE293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B74681-2A4C-434C-8158-C6C3A0A4C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9523-2BF9-4628-8B67-90199347431C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F315B4-191E-40B8-88C1-7612C8C09D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E5EC8E-0108-4302-BAD8-9C9CFAAD6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D3B9-D02E-4E33-BABA-1E4D314669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70401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93175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80779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9925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40423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1511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1" y="196829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11" marR="0" lvl="0" indent="-50803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34" marR="0" lvl="1" indent="-76204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57" marR="0" lvl="2" indent="-101605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80" marR="0" lvl="3" indent="-114306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503" marR="0" lvl="4" indent="-114306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726" marR="0" lvl="5" indent="-114306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949" marR="0" lvl="6" indent="-114306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171" marR="0" lvl="7" indent="-114306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394" marR="0" lvl="8" indent="-114306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1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1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1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defTabSz="914446" fontAlgn="base">
              <a:spcBef>
                <a:spcPct val="0"/>
              </a:spcBef>
              <a:spcAft>
                <a:spcPct val="0"/>
              </a:spcAft>
              <a:defRPr/>
            </a:pPr>
            <a:fld id="{9FFF0030-A7BB-4B17-BA94-212CE9FDA66A}" type="slidenum">
              <a:rPr lang="en-US" altLang="en-US" smtClean="0">
                <a:solidFill>
                  <a:srgbClr val="000000"/>
                </a:solidFill>
              </a:rPr>
              <a:pPr defTabSz="914446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0327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285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24035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51930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53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5D75D-FE22-4FA1-B374-900004B59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5418C9-5B24-4917-B543-468EE035F4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CF27BD-166D-4977-AE58-5E9EDF4B06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BAD314-9639-4D2C-9355-69DD20E74D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8747E9F-FF81-4841-A0E4-5264B51D21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71D9E2-3082-420B-A58D-F77F64F31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9523-2BF9-4628-8B67-90199347431C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9C9A8CC-97C3-4628-808E-C266AA99A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0A9C25F-D25F-4085-B795-C45EDF2F7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D3B9-D02E-4E33-BABA-1E4D314669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43779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5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9" y="1535115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11259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0315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29046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1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6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1126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17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196018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038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76501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5782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6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9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3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15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98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81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64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0477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D516F-68DF-431D-8C78-4753697A80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F6B16E-D7C1-420C-BD31-22F683D242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9523-2BF9-4628-8B67-90199347431C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C6B1B5-6951-4D55-8205-87D142147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4B3E56-02BE-4859-9757-FF64BB8CA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D3B9-D02E-4E33-BABA-1E4D314669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148146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2673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067" b="1"/>
            </a:lvl4pPr>
            <a:lvl5pPr marL="1219322" indent="0">
              <a:buNone/>
              <a:defRPr sz="1067" b="1"/>
            </a:lvl5pPr>
            <a:lvl6pPr marL="1524152" indent="0">
              <a:buNone/>
              <a:defRPr sz="1067" b="1"/>
            </a:lvl6pPr>
            <a:lvl7pPr marL="1828983" indent="0">
              <a:buNone/>
              <a:defRPr sz="1067" b="1"/>
            </a:lvl7pPr>
            <a:lvl8pPr marL="2133814" indent="0">
              <a:buNone/>
              <a:defRPr sz="1067" b="1"/>
            </a:lvl8pPr>
            <a:lvl9pPr marL="2438644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067" b="1"/>
            </a:lvl4pPr>
            <a:lvl5pPr marL="1219322" indent="0">
              <a:buNone/>
              <a:defRPr sz="1067" b="1"/>
            </a:lvl5pPr>
            <a:lvl6pPr marL="1524152" indent="0">
              <a:buNone/>
              <a:defRPr sz="1067" b="1"/>
            </a:lvl6pPr>
            <a:lvl7pPr marL="1828983" indent="0">
              <a:buNone/>
              <a:defRPr sz="1067" b="1"/>
            </a:lvl7pPr>
            <a:lvl8pPr marL="2133814" indent="0">
              <a:buNone/>
              <a:defRPr sz="1067" b="1"/>
            </a:lvl8pPr>
            <a:lvl9pPr marL="2438644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98680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186401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449900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5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5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667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88608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31" indent="0">
              <a:buNone/>
              <a:defRPr sz="1867"/>
            </a:lvl2pPr>
            <a:lvl3pPr marL="609660" indent="0">
              <a:buNone/>
              <a:defRPr sz="1600"/>
            </a:lvl3pPr>
            <a:lvl4pPr marL="914492" indent="0">
              <a:buNone/>
              <a:defRPr sz="1333"/>
            </a:lvl4pPr>
            <a:lvl5pPr marL="1219322" indent="0">
              <a:buNone/>
              <a:defRPr sz="1333"/>
            </a:lvl5pPr>
            <a:lvl6pPr marL="1524152" indent="0">
              <a:buNone/>
              <a:defRPr sz="1333"/>
            </a:lvl6pPr>
            <a:lvl7pPr marL="1828983" indent="0">
              <a:buNone/>
              <a:defRPr sz="1333"/>
            </a:lvl7pPr>
            <a:lvl8pPr marL="2133814" indent="0">
              <a:buNone/>
              <a:defRPr sz="1333"/>
            </a:lvl8pPr>
            <a:lvl9pPr marL="2438644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667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614065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1877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23409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577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15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A9B1E7-5E85-42C9-90AB-283D6EB9F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9523-2BF9-4628-8B67-90199347431C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570382E-4843-45A5-A37E-2E9E77A4C2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72FF8-80B6-4B3B-B6B7-8893218D5B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D3B9-D02E-4E33-BABA-1E4D314669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3142580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9851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21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89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16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89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45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1861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278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46" indent="0" algn="ctr">
              <a:buNone/>
              <a:defRPr sz="2000"/>
            </a:lvl2pPr>
            <a:lvl3pPr marL="914492" indent="0" algn="ctr">
              <a:buNone/>
              <a:defRPr sz="1800"/>
            </a:lvl3pPr>
            <a:lvl4pPr marL="1371738" indent="0" algn="ctr">
              <a:buNone/>
              <a:defRPr sz="1600"/>
            </a:lvl4pPr>
            <a:lvl5pPr marL="1828983" indent="0" algn="ctr">
              <a:buNone/>
              <a:defRPr sz="1600"/>
            </a:lvl5pPr>
            <a:lvl6pPr marL="2286228" indent="0" algn="ctr">
              <a:buNone/>
              <a:defRPr sz="1600"/>
            </a:lvl6pPr>
            <a:lvl7pPr marL="2743475" indent="0" algn="ctr">
              <a:buNone/>
              <a:defRPr sz="1600"/>
            </a:lvl7pPr>
            <a:lvl8pPr marL="3200720" indent="0" algn="ctr">
              <a:buNone/>
              <a:defRPr sz="1600"/>
            </a:lvl8pPr>
            <a:lvl9pPr marL="3657966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3970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874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71EFC-FA8E-4E97-BE8E-FA53F4D01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21709-37E4-438E-9120-1FBB7A2BC5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DCDF3B-B2DF-49D2-8678-E2F6E25B16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667277-827D-462A-9893-4C63B52D0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9523-2BF9-4628-8B67-90199347431C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C6B447-B17E-4D94-A08E-65CD91172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F0EBFE-5297-45D2-BFFE-72B7D987A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D3B9-D02E-4E33-BABA-1E4D314669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37463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7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9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2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4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7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9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076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850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46" indent="0">
              <a:buNone/>
              <a:defRPr sz="2400"/>
            </a:lvl2pPr>
            <a:lvl3pPr marL="914492" indent="0">
              <a:buNone/>
              <a:defRPr sz="2000"/>
            </a:lvl3pPr>
            <a:lvl4pPr marL="1371738" indent="0">
              <a:buNone/>
              <a:defRPr sz="1800"/>
            </a:lvl4pPr>
            <a:lvl5pPr marL="1828983" indent="0">
              <a:buNone/>
              <a:defRPr sz="1800"/>
            </a:lvl5pPr>
            <a:lvl6pPr marL="2286228" indent="0">
              <a:buNone/>
              <a:defRPr sz="1800"/>
            </a:lvl6pPr>
            <a:lvl7pPr marL="2743475" indent="0">
              <a:buNone/>
              <a:defRPr sz="1800"/>
            </a:lvl7pPr>
            <a:lvl8pPr marL="3200720" indent="0">
              <a:buNone/>
              <a:defRPr sz="1800"/>
            </a:lvl8pPr>
            <a:lvl9pPr marL="3657966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46" indent="0">
              <a:buNone/>
              <a:defRPr sz="2400"/>
            </a:lvl2pPr>
            <a:lvl3pPr marL="914492" indent="0">
              <a:buNone/>
              <a:defRPr sz="2000"/>
            </a:lvl3pPr>
            <a:lvl4pPr marL="1371738" indent="0">
              <a:buNone/>
              <a:defRPr sz="1800"/>
            </a:lvl4pPr>
            <a:lvl5pPr marL="1828983" indent="0">
              <a:buNone/>
              <a:defRPr sz="1800"/>
            </a:lvl5pPr>
            <a:lvl6pPr marL="2286228" indent="0">
              <a:buNone/>
              <a:defRPr sz="1800"/>
            </a:lvl6pPr>
            <a:lvl7pPr marL="2743475" indent="0">
              <a:buNone/>
              <a:defRPr sz="1800"/>
            </a:lvl7pPr>
            <a:lvl8pPr marL="3200720" indent="0">
              <a:buNone/>
              <a:defRPr sz="1800"/>
            </a:lvl8pPr>
            <a:lvl9pPr marL="3657966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820528" y="6431127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92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97815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139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064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2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46" indent="0">
              <a:buNone/>
              <a:defRPr sz="2800"/>
            </a:lvl2pPr>
            <a:lvl3pPr marL="914492" indent="0">
              <a:buNone/>
              <a:defRPr sz="2400"/>
            </a:lvl3pPr>
            <a:lvl4pPr marL="1371738" indent="0">
              <a:buNone/>
              <a:defRPr sz="2000"/>
            </a:lvl4pPr>
            <a:lvl5pPr marL="1828983" indent="0">
              <a:buNone/>
              <a:defRPr sz="2000"/>
            </a:lvl5pPr>
            <a:lvl6pPr marL="2286228" indent="0">
              <a:buNone/>
              <a:defRPr sz="2000"/>
            </a:lvl6pPr>
            <a:lvl7pPr marL="2743475" indent="0">
              <a:buNone/>
              <a:defRPr sz="2000"/>
            </a:lvl7pPr>
            <a:lvl8pPr marL="3200720" indent="0">
              <a:buNone/>
              <a:defRPr sz="2000"/>
            </a:lvl8pPr>
            <a:lvl9pPr marL="3657966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46" indent="0">
              <a:buNone/>
              <a:defRPr sz="1800"/>
            </a:lvl2pPr>
            <a:lvl3pPr marL="914492" indent="0">
              <a:buNone/>
              <a:defRPr sz="1600"/>
            </a:lvl3pPr>
            <a:lvl4pPr marL="1371738" indent="0">
              <a:buNone/>
              <a:defRPr sz="1400"/>
            </a:lvl4pPr>
            <a:lvl5pPr marL="1828983" indent="0">
              <a:buNone/>
              <a:defRPr sz="1400"/>
            </a:lvl5pPr>
            <a:lvl6pPr marL="2286228" indent="0">
              <a:buNone/>
              <a:defRPr sz="1400"/>
            </a:lvl6pPr>
            <a:lvl7pPr marL="2743475" indent="0">
              <a:buNone/>
              <a:defRPr sz="1400"/>
            </a:lvl7pPr>
            <a:lvl8pPr marL="3200720" indent="0">
              <a:buNone/>
              <a:defRPr sz="1400"/>
            </a:lvl8pPr>
            <a:lvl9pPr marL="3657966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275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915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6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2676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678225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06621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8358C8-A3D7-467C-9261-82450BCDE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BBC944-E027-41F3-BB5B-C2350DD22E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3D2EA8-8A02-46F3-BAD0-407ABC4B4B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3C638-FB80-401A-B8CD-49F55E43B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29523-2BF9-4628-8B67-90199347431C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75E643-76E1-42A8-86BA-3617C6EE83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BB20C8-FD6D-4E7B-9AC6-27AB7F523B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AD3B9-D02E-4E33-BABA-1E4D314669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405424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05893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68333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46139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56324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52570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71059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3382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48504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73862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37458" y="265370"/>
            <a:ext cx="10515600" cy="632402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tx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409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1.xml"/><Relationship Id="rId7" Type="http://schemas.openxmlformats.org/officeDocument/2006/relationships/image" Target="../media/image7.jpg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theme" Target="../theme/theme11.xml"/><Relationship Id="rId5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102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theme" Target="../theme/theme12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theme" Target="../theme/theme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image" Target="../media/image6.jpeg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theme" Target="../theme/theme9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4B3619F-18AA-4133-913D-324EEA8AE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68AFA7-03BD-4B57-AF08-2D11319975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A54336-B5F4-4EF3-9E2A-0DC45B4DFC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D29523-2BF9-4628-8B67-90199347431C}" type="datetimeFigureOut">
              <a:rPr lang="vi-VN" smtClean="0"/>
              <a:t>03/04/2025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B1366C-EB8C-46DE-91CC-C61142CBB4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1DBCE6-1F8B-4FAE-9A46-CA3AC59ADD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AD3B9-D02E-4E33-BABA-1E4D314669FB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8789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28B4B3-13AD-415B-93EF-B3394EC397B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47238-67F0-406D-ACC4-1D25B78072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453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88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168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 userDrawn="1"/>
        </p:nvSpPr>
        <p:spPr>
          <a:xfrm>
            <a:off x="-12699" y="0"/>
            <a:ext cx="12204700" cy="6855885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99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09" r="1" b="7017"/>
          <a:stretch>
            <a:fillRect/>
          </a:stretch>
        </p:blipFill>
        <p:spPr>
          <a:xfrm>
            <a:off x="-12699" y="1371695"/>
            <a:ext cx="8113788" cy="548418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6131" y="5624364"/>
            <a:ext cx="6155869" cy="141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429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6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6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6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698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marL="0" lvl="0" indent="0" algn="ctr" defTabSz="91444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17" lvl="0" indent="-342917" algn="l" defTabSz="91444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87" lvl="1" indent="-285764" algn="l" defTabSz="91444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57" lvl="2" indent="-228611" algn="l" defTabSz="91444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80" lvl="3" indent="-228611" algn="l" defTabSz="91444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503" lvl="4" indent="-228611" algn="l" defTabSz="91444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726" lvl="5" indent="-228611" algn="l" defTabSz="91444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949" lvl="6" indent="-228611" algn="l" defTabSz="91444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171" lvl="7" indent="-228611" algn="l" defTabSz="91444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394" lvl="8" indent="-228611" algn="l" defTabSz="914446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4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23" lvl="1" indent="0" algn="l" defTabSz="91444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46" lvl="2" indent="0" algn="l" defTabSz="91444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69" lvl="3" indent="0" algn="l" defTabSz="91444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91" lvl="4" indent="0" algn="l" defTabSz="91444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114" lvl="5" indent="0" algn="l" defTabSz="91444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337" lvl="6" indent="0" algn="l" defTabSz="91444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560" lvl="7" indent="0" algn="l" defTabSz="91444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783" lvl="8" indent="0" algn="l" defTabSz="914446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897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1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6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9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39788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2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46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69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9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438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7" indent="-285764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60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4/3/2025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60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60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609660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056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p:txStyles>
    <p:titleStyle>
      <a:lvl1pPr algn="ctr" defTabSz="60966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3" indent="-228623" algn="l" defTabSz="60966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50" indent="-190520" algn="l" defTabSz="60966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76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907" indent="-152416" algn="l" defTabSz="60966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738" indent="-152416" algn="l" defTabSz="60966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56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39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22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1060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31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60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9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32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15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983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814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644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141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2025/4/3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223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</p:sldLayoutIdLst>
  <mc:AlternateContent xmlns:mc="http://schemas.openxmlformats.org/markup-compatibility/2006" xmlns:p14="http://schemas.microsoft.com/office/powerpoint/2010/main">
    <mc:Choice Requires="p14">
      <p:transition spd="slow" p14:dur="1500" advTm="3000"/>
    </mc:Choice>
    <mc:Fallback xmlns="">
      <p:transition spd="slow" advTm="3000"/>
    </mc:Fallback>
  </mc:AlternateContent>
  <p:txStyles>
    <p:titleStyle>
      <a:lvl1pPr algn="l" defTabSz="91449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3" indent="-228623" algn="l" defTabSz="91449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68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114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60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606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852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098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343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588" indent="-228623" algn="l" defTabSz="91449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46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92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738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983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228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475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720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966" algn="l" defTabSz="91449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3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37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5.png"/><Relationship Id="rId3" Type="http://schemas.openxmlformats.org/officeDocument/2006/relationships/image" Target="../media/image41.png"/><Relationship Id="rId7" Type="http://schemas.openxmlformats.org/officeDocument/2006/relationships/image" Target="../media/image38.png"/><Relationship Id="rId12" Type="http://schemas.openxmlformats.org/officeDocument/2006/relationships/image" Target="../media/image3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25.svg"/><Relationship Id="rId11" Type="http://schemas.microsoft.com/office/2007/relationships/hdphoto" Target="../media/hdphoto2.wdp"/><Relationship Id="rId5" Type="http://schemas.openxmlformats.org/officeDocument/2006/relationships/image" Target="../media/image24.png"/><Relationship Id="rId10" Type="http://schemas.openxmlformats.org/officeDocument/2006/relationships/image" Target="../media/image44.png"/><Relationship Id="rId4" Type="http://schemas.openxmlformats.org/officeDocument/2006/relationships/image" Target="../media/image42.svg"/><Relationship Id="rId9" Type="http://schemas.openxmlformats.org/officeDocument/2006/relationships/image" Target="../media/image43.png"/><Relationship Id="rId1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63.xml"/><Relationship Id="rId7" Type="http://schemas.openxmlformats.org/officeDocument/2006/relationships/image" Target="../media/image42.svg"/><Relationship Id="rId12" Type="http://schemas.openxmlformats.org/officeDocument/2006/relationships/image" Target="../media/image49.png"/><Relationship Id="rId17" Type="http://schemas.openxmlformats.org/officeDocument/2006/relationships/image" Target="../media/image53.gif"/><Relationship Id="rId2" Type="http://schemas.openxmlformats.org/officeDocument/2006/relationships/tags" Target="../tags/tag2.xml"/><Relationship Id="rId16" Type="http://schemas.openxmlformats.org/officeDocument/2006/relationships/image" Target="../media/image52.gif"/><Relationship Id="rId1" Type="http://schemas.openxmlformats.org/officeDocument/2006/relationships/tags" Target="../tags/tag1.xml"/><Relationship Id="rId6" Type="http://schemas.openxmlformats.org/officeDocument/2006/relationships/image" Target="../media/image41.png"/><Relationship Id="rId11" Type="http://schemas.openxmlformats.org/officeDocument/2006/relationships/image" Target="../media/image48.GIF"/><Relationship Id="rId5" Type="http://schemas.openxmlformats.org/officeDocument/2006/relationships/image" Target="../media/image46.png"/><Relationship Id="rId15" Type="http://schemas.microsoft.com/office/2007/relationships/hdphoto" Target="../media/hdphoto4.wdp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5.svg"/><Relationship Id="rId1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8.xml"/><Relationship Id="rId1" Type="http://schemas.openxmlformats.org/officeDocument/2006/relationships/tags" Target="../tags/tag3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svg"/><Relationship Id="rId3" Type="http://schemas.openxmlformats.org/officeDocument/2006/relationships/slideLayout" Target="../slideLayouts/slideLayout78.xml"/><Relationship Id="rId7" Type="http://schemas.openxmlformats.org/officeDocument/2006/relationships/image" Target="../media/image58.wmf"/><Relationship Id="rId12" Type="http://schemas.openxmlformats.org/officeDocument/2006/relationships/image" Target="../media/image6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7.png"/><Relationship Id="rId11" Type="http://schemas.openxmlformats.org/officeDocument/2006/relationships/image" Target="../media/image62.svg"/><Relationship Id="rId5" Type="http://schemas.openxmlformats.org/officeDocument/2006/relationships/image" Target="../media/image56.png"/><Relationship Id="rId15" Type="http://schemas.openxmlformats.org/officeDocument/2006/relationships/image" Target="../media/image29.png"/><Relationship Id="rId10" Type="http://schemas.openxmlformats.org/officeDocument/2006/relationships/image" Target="../media/image61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6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70.png"/><Relationship Id="rId7" Type="http://schemas.openxmlformats.org/officeDocument/2006/relationships/image" Target="../media/image63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4.png"/><Relationship Id="rId3" Type="http://schemas.openxmlformats.org/officeDocument/2006/relationships/slideLayout" Target="../slideLayouts/slideLayout94.xml"/><Relationship Id="rId7" Type="http://schemas.openxmlformats.org/officeDocument/2006/relationships/image" Target="../media/image80.svg"/><Relationship Id="rId12" Type="http://schemas.openxmlformats.org/officeDocument/2006/relationships/image" Target="../media/image83.sv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9.png"/><Relationship Id="rId11" Type="http://schemas.openxmlformats.org/officeDocument/2006/relationships/image" Target="../media/image82.png"/><Relationship Id="rId5" Type="http://schemas.openxmlformats.org/officeDocument/2006/relationships/image" Target="../media/image78.png"/><Relationship Id="rId15" Type="http://schemas.openxmlformats.org/officeDocument/2006/relationships/image" Target="../media/image29.png"/><Relationship Id="rId10" Type="http://schemas.openxmlformats.org/officeDocument/2006/relationships/image" Target="../media/image64.svg"/><Relationship Id="rId4" Type="http://schemas.openxmlformats.org/officeDocument/2006/relationships/image" Target="../media/image77.png"/><Relationship Id="rId9" Type="http://schemas.openxmlformats.org/officeDocument/2006/relationships/image" Target="../media/image63.png"/><Relationship Id="rId14" Type="http://schemas.openxmlformats.org/officeDocument/2006/relationships/image" Target="../media/image85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svg"/><Relationship Id="rId3" Type="http://schemas.openxmlformats.org/officeDocument/2006/relationships/image" Target="../media/image78.png"/><Relationship Id="rId7" Type="http://schemas.openxmlformats.org/officeDocument/2006/relationships/image" Target="../media/image63.png"/><Relationship Id="rId12" Type="http://schemas.openxmlformats.org/officeDocument/2006/relationships/image" Target="../media/image85.sv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94.xml"/><Relationship Id="rId6" Type="http://schemas.openxmlformats.org/officeDocument/2006/relationships/image" Target="../media/image81.png"/><Relationship Id="rId11" Type="http://schemas.openxmlformats.org/officeDocument/2006/relationships/image" Target="../media/image84.png"/><Relationship Id="rId5" Type="http://schemas.openxmlformats.org/officeDocument/2006/relationships/image" Target="../media/image80.svg"/><Relationship Id="rId10" Type="http://schemas.openxmlformats.org/officeDocument/2006/relationships/image" Target="../media/image83.svg"/><Relationship Id="rId4" Type="http://schemas.openxmlformats.org/officeDocument/2006/relationships/image" Target="../media/image79.png"/><Relationship Id="rId9" Type="http://schemas.openxmlformats.org/officeDocument/2006/relationships/image" Target="../media/image8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gif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1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36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898" y="276110"/>
            <a:ext cx="10976229" cy="619791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599313" y="1252576"/>
            <a:ext cx="11535156" cy="8679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UBND QUẬN DƯƠNG KINH</a:t>
            </a:r>
          </a:p>
          <a:p>
            <a:pPr algn="ctr"/>
            <a:r>
              <a:rPr lang="en-US" sz="2520" b="1" u="sng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Times New Roman" panose="02020603050405020304" pitchFamily="18" charset="0"/>
              </a:rPr>
              <a:t>TRƯỜNG TIỂU HỌC ANH DŨNG </a:t>
            </a:r>
          </a:p>
        </p:txBody>
      </p:sp>
      <p:sp>
        <p:nvSpPr>
          <p:cNvPr id="7" name="TextBox 5"/>
          <p:cNvSpPr txBox="1"/>
          <p:nvPr/>
        </p:nvSpPr>
        <p:spPr>
          <a:xfrm>
            <a:off x="2027584" y="2780928"/>
            <a:ext cx="8480857" cy="209704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252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 NHẠC </a:t>
            </a:r>
          </a:p>
          <a:p>
            <a:pPr algn="ctr"/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667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 17</a:t>
            </a:r>
            <a:r>
              <a:rPr lang="en-US" sz="2667" b="1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ÔN TẬP HỌC KỲ 1</a:t>
            </a:r>
            <a:r>
              <a:rPr lang="en-US" sz="266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667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endParaRPr lang="en-US" sz="2520" b="1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520" b="1" dirty="0"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9" name="Content Placeholder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13" y="4706874"/>
            <a:ext cx="3617024" cy="183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03694" y="3745040"/>
            <a:ext cx="3442145" cy="28872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B82D59-1DFB-4FE6-8DDB-90B7DE2B08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825" y="787401"/>
            <a:ext cx="11582400" cy="5693689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803E36DC-FB68-49A1-B492-F013ED9BE1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97601" y="6578600"/>
            <a:ext cx="5994400" cy="2794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FE1E6BC3-DA50-449C-A9B1-91037A4754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64386" y="6578600"/>
            <a:ext cx="6514387" cy="279401"/>
          </a:xfrm>
          <a:prstGeom prst="rect">
            <a:avLst/>
          </a:prstGeom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DB85FA68-014E-48AF-B8B0-D6DFE8B9C84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-76200"/>
            <a:ext cx="6100417" cy="203200"/>
          </a:xfrm>
          <a:prstGeom prst="rect">
            <a:avLst/>
          </a:prstGeom>
        </p:spPr>
      </p:pic>
      <p:pic>
        <p:nvPicPr>
          <p:cNvPr id="17" name="Picture 5">
            <a:extLst>
              <a:ext uri="{FF2B5EF4-FFF2-40B4-BE49-F238E27FC236}">
                <a16:creationId xmlns:a16="http://schemas.microsoft.com/office/drawing/2014/main" id="{F8E12D09-92E6-41F2-826B-18529BD284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096000" y="-76200"/>
            <a:ext cx="6100418" cy="2032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2775D3-E3E2-4A8C-85FA-DFE12EEA9C97}"/>
              </a:ext>
            </a:extLst>
          </p:cNvPr>
          <p:cNvSpPr txBox="1"/>
          <p:nvPr/>
        </p:nvSpPr>
        <p:spPr>
          <a:xfrm>
            <a:off x="2045855" y="1243187"/>
            <a:ext cx="9194800" cy="748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>
                <a:solidFill>
                  <a:srgbClr val="0070C0"/>
                </a:solidFill>
                <a:latin typeface="Times New Roman" panose="02020603050405020304" pitchFamily="18" charset="0"/>
              </a:rPr>
              <a:t>Tuổi         thơ       của         chúng                em.           Tựa        như      những   cánh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AC6C99-FE19-41FB-B727-8C93E24DCE7F}"/>
              </a:ext>
            </a:extLst>
          </p:cNvPr>
          <p:cNvSpPr txBox="1"/>
          <p:nvPr/>
        </p:nvSpPr>
        <p:spPr>
          <a:xfrm>
            <a:off x="1244600" y="1924970"/>
            <a:ext cx="1066800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>
                <a:solidFill>
                  <a:srgbClr val="0070C0"/>
                </a:solidFill>
                <a:latin typeface="Times New Roman" panose="02020603050405020304" pitchFamily="18" charset="0"/>
              </a:rPr>
              <a:t>chim.                    Bay            đi                       bay               đi               xây                mùa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32A3DE-F1CA-4F40-B094-35685B7F10E8}"/>
              </a:ext>
            </a:extLst>
          </p:cNvPr>
          <p:cNvSpPr txBox="1"/>
          <p:nvPr/>
        </p:nvSpPr>
        <p:spPr>
          <a:xfrm>
            <a:off x="1258455" y="2665213"/>
            <a:ext cx="998220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>
                <a:solidFill>
                  <a:srgbClr val="0070C0"/>
                </a:solidFill>
                <a:latin typeface="Times New Roman" panose="02020603050405020304" pitchFamily="18" charset="0"/>
              </a:rPr>
              <a:t>xuân.             Tuổi       thơ        của    chúng        em                   tựa        như     búp    măng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374434-13F7-4ABA-BFE9-BBD55D0B25F3}"/>
              </a:ext>
            </a:extLst>
          </p:cNvPr>
          <p:cNvSpPr txBox="1"/>
          <p:nvPr/>
        </p:nvSpPr>
        <p:spPr>
          <a:xfrm>
            <a:off x="1258455" y="3353692"/>
            <a:ext cx="919480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>
                <a:solidFill>
                  <a:srgbClr val="0070C0"/>
                </a:solidFill>
                <a:latin typeface="Times New Roman" panose="02020603050405020304" pitchFamily="18" charset="0"/>
              </a:rPr>
              <a:t>non.           Vươn     lên               vươn         lên         những              tầm       cao.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8264519-C879-4B22-8C92-BE2F64CF6F54}"/>
              </a:ext>
            </a:extLst>
          </p:cNvPr>
          <p:cNvSpPr txBox="1"/>
          <p:nvPr/>
        </p:nvSpPr>
        <p:spPr>
          <a:xfrm>
            <a:off x="904008" y="4747495"/>
            <a:ext cx="11237193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>
                <a:solidFill>
                  <a:srgbClr val="0070C0"/>
                </a:solidFill>
                <a:latin typeface="Times New Roman" panose="02020603050405020304" pitchFamily="18" charset="0"/>
              </a:rPr>
              <a:t>Vươn  lên        từng   tầm     cao.                         Giống  như    măng   mọc   thẳng.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7D11B51-065F-40DD-A983-D9588519BBB4}"/>
              </a:ext>
            </a:extLst>
          </p:cNvPr>
          <p:cNvSpPr txBox="1"/>
          <p:nvPr/>
        </p:nvSpPr>
        <p:spPr>
          <a:xfrm>
            <a:off x="904008" y="4059017"/>
            <a:ext cx="10718801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>
                <a:solidFill>
                  <a:srgbClr val="0070C0"/>
                </a:solidFill>
                <a:latin typeface="Times New Roman" panose="02020603050405020304" pitchFamily="18" charset="0"/>
              </a:rPr>
              <a:t>Bay    đi          vào   tương lai.                         Đất    nước   đang   mong  chờ.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987751-4D6A-4283-91EC-F51B16EA52F9}"/>
              </a:ext>
            </a:extLst>
          </p:cNvPr>
          <p:cNvSpPr txBox="1"/>
          <p:nvPr/>
        </p:nvSpPr>
        <p:spPr>
          <a:xfrm>
            <a:off x="904008" y="6232223"/>
            <a:ext cx="10297392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>
                <a:solidFill>
                  <a:srgbClr val="0070C0"/>
                </a:solidFill>
                <a:latin typeface="Times New Roman" panose="02020603050405020304" pitchFamily="18" charset="0"/>
              </a:rPr>
              <a:t>Bay    đi              vào   ngày     mai.                          Những cánh chim tuổi      thơ.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3052F2-6129-4D42-9BA3-AF23ABCAFE74}"/>
              </a:ext>
            </a:extLst>
          </p:cNvPr>
          <p:cNvSpPr txBox="1"/>
          <p:nvPr/>
        </p:nvSpPr>
        <p:spPr>
          <a:xfrm>
            <a:off x="924133" y="5535665"/>
            <a:ext cx="10091596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>
                <a:solidFill>
                  <a:srgbClr val="0070C0"/>
                </a:solidFill>
                <a:latin typeface="Times New Roman" panose="02020603050405020304" pitchFamily="18" charset="0"/>
              </a:rPr>
              <a:t>Bay  đi          vào   tương     lai.                            Đất   nước  đang  mong    chờ. 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C522309-A465-454F-8B48-38C0D56BF2BD}"/>
              </a:ext>
            </a:extLst>
          </p:cNvPr>
          <p:cNvSpPr/>
          <p:nvPr/>
        </p:nvSpPr>
        <p:spPr>
          <a:xfrm>
            <a:off x="4281055" y="203582"/>
            <a:ext cx="6959600" cy="1195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46">
              <a:lnSpc>
                <a:spcPct val="150000"/>
              </a:lnSpc>
              <a:defRPr/>
            </a:pPr>
            <a:r>
              <a:rPr lang="en-US" sz="2667" b="1">
                <a:solidFill>
                  <a:srgbClr val="FF0000"/>
                </a:solidFill>
                <a:latin typeface="Times New Roman"/>
                <a:ea typeface="Calibri"/>
              </a:rPr>
              <a:t>Bay </a:t>
            </a:r>
            <a:r>
              <a:rPr lang="vi-VN" sz="2667" b="1">
                <a:solidFill>
                  <a:srgbClr val="FF0000"/>
                </a:solidFill>
                <a:latin typeface="Times New Roman"/>
                <a:ea typeface="Calibri"/>
              </a:rPr>
              <a:t>vào tương lai</a:t>
            </a:r>
          </a:p>
          <a:p>
            <a:pPr algn="just" defTabSz="914446">
              <a:lnSpc>
                <a:spcPct val="150000"/>
              </a:lnSpc>
              <a:defRPr/>
            </a:pPr>
            <a:r>
              <a:rPr lang="vi-VN" sz="2400">
                <a:solidFill>
                  <a:prstClr val="black"/>
                </a:solidFill>
                <a:latin typeface="Times New Roman"/>
                <a:ea typeface="Calibri"/>
              </a:rPr>
              <a:t>                                      </a:t>
            </a:r>
            <a:endParaRPr lang="en-US" sz="1600" i="1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4915051-4B28-45FE-A165-559E834C7DF8}"/>
              </a:ext>
            </a:extLst>
          </p:cNvPr>
          <p:cNvSpPr/>
          <p:nvPr/>
        </p:nvSpPr>
        <p:spPr>
          <a:xfrm>
            <a:off x="8257788" y="435327"/>
            <a:ext cx="6959600" cy="41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46">
              <a:lnSpc>
                <a:spcPct val="150000"/>
              </a:lnSpc>
              <a:defRPr/>
            </a:pPr>
            <a:r>
              <a:rPr lang="vi-VN" sz="1600" i="1">
                <a:solidFill>
                  <a:prstClr val="black"/>
                </a:solidFill>
                <a:latin typeface="Times New Roman"/>
                <a:ea typeface="Calibri"/>
              </a:rPr>
              <a:t>Nhạc và lời: Nguyễn Văn Hiên</a:t>
            </a:r>
            <a:endParaRPr lang="en-US" sz="1600" i="1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455EF02-A0F7-4D98-A142-7098C77E80E8}"/>
              </a:ext>
            </a:extLst>
          </p:cNvPr>
          <p:cNvSpPr/>
          <p:nvPr/>
        </p:nvSpPr>
        <p:spPr>
          <a:xfrm>
            <a:off x="1778000" y="545324"/>
            <a:ext cx="6959600" cy="41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46">
              <a:lnSpc>
                <a:spcPct val="150000"/>
              </a:lnSpc>
              <a:defRPr/>
            </a:pPr>
            <a:r>
              <a:rPr lang="vi-VN" sz="1600" i="1">
                <a:solidFill>
                  <a:prstClr val="black"/>
                </a:solidFill>
                <a:latin typeface="Times New Roman"/>
                <a:ea typeface="Calibri"/>
              </a:rPr>
              <a:t>Vui-Rộn ràng</a:t>
            </a:r>
            <a:endParaRPr lang="en-US" sz="1600" i="1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8344913-94CB-4142-9FC5-58F616B8BF38}"/>
              </a:ext>
            </a:extLst>
          </p:cNvPr>
          <p:cNvSpPr/>
          <p:nvPr/>
        </p:nvSpPr>
        <p:spPr>
          <a:xfrm>
            <a:off x="152400" y="203582"/>
            <a:ext cx="2684710" cy="389787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vi-VN" sz="2133" b="1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" panose="020B0604020202020204" pitchFamily="34" charset="0"/>
              </a:rPr>
              <a:t>Hát kết hợp gõ đệm</a:t>
            </a:r>
            <a:endParaRPr lang="en-US" sz="2133" b="1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pic>
        <p:nvPicPr>
          <p:cNvPr id="26" name="[KARAOKE] Bay vào tương lai (Nguyễn Văn Hiên)  Có giai điệu - #coverbytmn">
            <a:hlinkClick r:id="" action="ppaction://media"/>
            <a:extLst>
              <a:ext uri="{FF2B5EF4-FFF2-40B4-BE49-F238E27FC236}">
                <a16:creationId xmlns:a16="http://schemas.microsoft.com/office/drawing/2014/main" id="{14322BB6-6D2D-49B2-BF8A-7C01225DB3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55600" y="8527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7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91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5">
            <a:extLst>
              <a:ext uri="{FF2B5EF4-FFF2-40B4-BE49-F238E27FC236}">
                <a16:creationId xmlns:a16="http://schemas.microsoft.com/office/drawing/2014/main" id="{FB0442F5-4E89-4771-A20F-4D890F893B2E}"/>
              </a:ext>
            </a:extLst>
          </p:cNvPr>
          <p:cNvSpPr/>
          <p:nvPr/>
        </p:nvSpPr>
        <p:spPr>
          <a:xfrm rot="20594277">
            <a:off x="78378" y="4823577"/>
            <a:ext cx="1653491" cy="1584101"/>
          </a:xfrm>
          <a:custGeom>
            <a:avLst/>
            <a:gdLst/>
            <a:ahLst/>
            <a:cxnLst/>
            <a:rect l="l" t="t" r="r" b="b"/>
            <a:pathLst>
              <a:path w="1598302" h="1208716">
                <a:moveTo>
                  <a:pt x="0" y="0"/>
                </a:moveTo>
                <a:lnTo>
                  <a:pt x="1598302" y="0"/>
                </a:lnTo>
                <a:lnTo>
                  <a:pt x="1598302" y="1208716"/>
                </a:lnTo>
                <a:lnTo>
                  <a:pt x="0" y="120871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05B90109-D030-491C-AB83-EDF3159B0B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19824" y="6072028"/>
            <a:ext cx="12410459" cy="835429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B6CACE2-D396-48AD-9F95-0553023AB2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2167FF1-43A9-4BE7-9D2E-61D2AFA60A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CAA1E1E-80A5-49D0-BF8D-8B3F5B294AD6}"/>
              </a:ext>
            </a:extLst>
          </p:cNvPr>
          <p:cNvGrpSpPr/>
          <p:nvPr/>
        </p:nvGrpSpPr>
        <p:grpSpPr>
          <a:xfrm>
            <a:off x="0" y="-76200"/>
            <a:ext cx="12196418" cy="868957"/>
            <a:chOff x="0" y="-114300"/>
            <a:chExt cx="18294627" cy="1303436"/>
          </a:xfrm>
        </p:grpSpPr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3E4D84F7-0E32-4548-951C-E10B8AD36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0" y="-114300"/>
              <a:ext cx="9150626" cy="1303436"/>
            </a:xfrm>
            <a:prstGeom prst="rect">
              <a:avLst/>
            </a:prstGeom>
          </p:spPr>
        </p:pic>
        <p:pic>
          <p:nvPicPr>
            <p:cNvPr id="9" name="Picture 5">
              <a:extLst>
                <a:ext uri="{FF2B5EF4-FFF2-40B4-BE49-F238E27FC236}">
                  <a16:creationId xmlns:a16="http://schemas.microsoft.com/office/drawing/2014/main" id="{597390B9-9D6E-4A1B-B2FC-6FCFA26954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9144000" y="-114300"/>
              <a:ext cx="9150627" cy="1303436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B73D5FA4-7508-4F07-8758-385C7F0589AF}"/>
              </a:ext>
            </a:extLst>
          </p:cNvPr>
          <p:cNvSpPr/>
          <p:nvPr/>
        </p:nvSpPr>
        <p:spPr>
          <a:xfrm>
            <a:off x="153953" y="719614"/>
            <a:ext cx="6269024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vi-VN" sz="3600" b="1">
                <a:ln w="12700">
                  <a:solidFill>
                    <a:srgbClr val="4F81B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rgbClr val="4F81BD"/>
                  </a:outerShdw>
                </a:effectLst>
                <a:latin typeface="Arial" panose="020B0604020202020204" pitchFamily="34" charset="0"/>
              </a:rPr>
              <a:t>Hát kết hợp động tác cơ thể</a:t>
            </a:r>
            <a:endParaRPr lang="en-US" sz="3600" b="1">
              <a:ln w="12700">
                <a:solidFill>
                  <a:srgbClr val="4F81BD"/>
                </a:solidFill>
                <a:prstDash val="solid"/>
              </a:ln>
              <a:solidFill>
                <a:srgbClr val="FF0000"/>
              </a:solidFill>
              <a:effectLst>
                <a:outerShdw dist="38100" dir="2640000" algn="bl" rotWithShape="0">
                  <a:srgbClr val="4F81BD"/>
                </a:outerShdw>
              </a:effectLst>
              <a:latin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2246B86-7E8D-4A5E-B772-1F46A7A892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5200" y="1816334"/>
            <a:ext cx="9976465" cy="22203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AAB1817-C18C-4A1C-ABE6-80352BAEF9B0}"/>
              </a:ext>
            </a:extLst>
          </p:cNvPr>
          <p:cNvSpPr txBox="1"/>
          <p:nvPr/>
        </p:nvSpPr>
        <p:spPr>
          <a:xfrm>
            <a:off x="2641600" y="2621105"/>
            <a:ext cx="919480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>
                <a:solidFill>
                  <a:srgbClr val="0070C0"/>
                </a:solidFill>
                <a:latin typeface="Times New Roman" panose="02020603050405020304" pitchFamily="18" charset="0"/>
              </a:rPr>
              <a:t>Tuổi       thơ     của       chúng             em.        Tựa      như     những   cánh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3B8FDE-0181-4539-AA3A-B21954B104AC}"/>
              </a:ext>
            </a:extLst>
          </p:cNvPr>
          <p:cNvSpPr txBox="1"/>
          <p:nvPr/>
        </p:nvSpPr>
        <p:spPr>
          <a:xfrm>
            <a:off x="1746865" y="3817470"/>
            <a:ext cx="919480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>
                <a:solidFill>
                  <a:srgbClr val="0070C0"/>
                </a:solidFill>
                <a:latin typeface="Times New Roman" panose="02020603050405020304" pitchFamily="18" charset="0"/>
              </a:rPr>
              <a:t>chim.     Bay  đi           bay    đi    xây     mùa     xuân. 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6BEC593-6B5D-4E69-9B8D-EDA70144A7EA}"/>
              </a:ext>
            </a:extLst>
          </p:cNvPr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6927463" y="2890134"/>
            <a:ext cx="322580" cy="366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4090AB8-7CC2-216E-3496-F39846955284}"/>
              </a:ext>
            </a:extLst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2643" y="2885450"/>
            <a:ext cx="404707" cy="4013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B440BF9-9E46-461C-9A30-7DBF0338D003}"/>
              </a:ext>
            </a:extLst>
          </p:cNvPr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6579726" y="2879189"/>
            <a:ext cx="404707" cy="366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53B311B-76C0-4550-904D-D4F5E353A602}"/>
              </a:ext>
            </a:extLst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103" y="2900880"/>
            <a:ext cx="404707" cy="40132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0B41BF4-C51C-4353-87E8-934E19468F94}"/>
              </a:ext>
            </a:extLst>
          </p:cNvPr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2007647" y="4293524"/>
            <a:ext cx="322580" cy="366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9048706-E1EE-4BD1-B9B6-D2F3DE08CDE9}"/>
              </a:ext>
            </a:extLst>
          </p:cNvPr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1659910" y="4282579"/>
            <a:ext cx="404707" cy="366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183BB4F-0BCC-4B0F-88DF-C0A8AAE71552}"/>
              </a:ext>
            </a:extLst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600" y="4302887"/>
            <a:ext cx="404707" cy="40132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E4535DD-3685-4AF5-ABCD-A47CCF3AE695}"/>
              </a:ext>
            </a:extLst>
          </p:cNvPr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484557" y="4273215"/>
            <a:ext cx="322580" cy="366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9FC42E7-3B47-4196-9495-5C26A821424A}"/>
              </a:ext>
            </a:extLst>
          </p:cNvPr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4136820" y="4262270"/>
            <a:ext cx="404707" cy="366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8A851FB-7FE2-4AB9-A519-2A8CD1F71AEE}"/>
              </a:ext>
            </a:extLst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071" y="4293524"/>
            <a:ext cx="404707" cy="40132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9B85520E-E7BC-402F-93B5-8889CBEEFFCB}"/>
              </a:ext>
            </a:extLst>
          </p:cNvPr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7328311" y="4241961"/>
            <a:ext cx="322580" cy="366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74C7486B-D176-42DB-B3A5-F48D45454CF2}"/>
              </a:ext>
            </a:extLst>
          </p:cNvPr>
          <p:cNvPicPr/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flipH="1">
            <a:off x="6980574" y="4231016"/>
            <a:ext cx="404707" cy="366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0D1F1A61-0D39-4409-9F08-AFEBCC782A9E}"/>
              </a:ext>
            </a:extLst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3855" y="4227557"/>
            <a:ext cx="404707" cy="40132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EB638B7-68EB-49B8-8F0E-884B8E23E05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94" b="98281" l="5575" r="89199">
                        <a14:foregroundMark x1="51916" y1="5625" x2="37979" y2="11563"/>
                        <a14:foregroundMark x1="37979" y1="11563" x2="36934" y2="12969"/>
                        <a14:foregroundMark x1="62718" y1="3906" x2="81185" y2="1094"/>
                        <a14:foregroundMark x1="81185" y1="1094" x2="81185" y2="1094"/>
                        <a14:foregroundMark x1="6969" y1="85313" x2="11150" y2="92500"/>
                        <a14:foregroundMark x1="46341" y1="95000" x2="64111" y2="97188"/>
                        <a14:foregroundMark x1="64111" y1="97188" x2="64111" y2="97188"/>
                        <a14:foregroundMark x1="5575" y1="95156" x2="10453" y2="96094"/>
                        <a14:foregroundMark x1="40767" y1="22969" x2="53659" y2="35625"/>
                        <a14:foregroundMark x1="57491" y1="22969" x2="70383" y2="34688"/>
                        <a14:foregroundMark x1="62718" y1="35625" x2="60627" y2="43438"/>
                        <a14:foregroundMark x1="88502" y1="12188" x2="71080" y2="19531"/>
                        <a14:foregroundMark x1="58885" y1="98281" x2="68990" y2="9687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909580" y="3561265"/>
            <a:ext cx="1420261" cy="2437545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378683C5-DA6F-40A3-8D2E-DFD0D90B3444}"/>
              </a:ext>
            </a:extLst>
          </p:cNvPr>
          <p:cNvSpPr/>
          <p:nvPr/>
        </p:nvSpPr>
        <p:spPr>
          <a:xfrm>
            <a:off x="2870201" y="1168043"/>
            <a:ext cx="6959600" cy="1195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46">
              <a:lnSpc>
                <a:spcPct val="150000"/>
              </a:lnSpc>
              <a:defRPr/>
            </a:pPr>
            <a:r>
              <a:rPr lang="en-US" sz="2667" b="1">
                <a:solidFill>
                  <a:srgbClr val="FF0000"/>
                </a:solidFill>
                <a:latin typeface="Times New Roman"/>
                <a:ea typeface="Calibri"/>
              </a:rPr>
              <a:t>Bay </a:t>
            </a:r>
            <a:r>
              <a:rPr lang="vi-VN" sz="2667" b="1">
                <a:solidFill>
                  <a:srgbClr val="FF0000"/>
                </a:solidFill>
                <a:latin typeface="Times New Roman"/>
                <a:ea typeface="Calibri"/>
              </a:rPr>
              <a:t>vào tương lai</a:t>
            </a:r>
          </a:p>
          <a:p>
            <a:pPr algn="just" defTabSz="914446">
              <a:lnSpc>
                <a:spcPct val="150000"/>
              </a:lnSpc>
              <a:defRPr/>
            </a:pPr>
            <a:r>
              <a:rPr lang="vi-VN" sz="2400">
                <a:solidFill>
                  <a:prstClr val="black"/>
                </a:solidFill>
                <a:latin typeface="Times New Roman"/>
                <a:ea typeface="Calibri"/>
              </a:rPr>
              <a:t>                                      </a:t>
            </a:r>
            <a:endParaRPr lang="en-US" sz="1600" i="1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3AE4CC2-FBFF-4EE8-B71B-C6D97EFE347F}"/>
              </a:ext>
            </a:extLst>
          </p:cNvPr>
          <p:cNvSpPr/>
          <p:nvPr/>
        </p:nvSpPr>
        <p:spPr>
          <a:xfrm>
            <a:off x="5839821" y="1317549"/>
            <a:ext cx="6959600" cy="41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46">
              <a:lnSpc>
                <a:spcPct val="150000"/>
              </a:lnSpc>
              <a:defRPr/>
            </a:pPr>
            <a:r>
              <a:rPr lang="vi-VN" sz="1600" i="1">
                <a:solidFill>
                  <a:prstClr val="black"/>
                </a:solidFill>
                <a:latin typeface="Times New Roman"/>
                <a:ea typeface="Calibri"/>
              </a:rPr>
              <a:t>Nhạc và lời: Nguyễn Văn Hiên</a:t>
            </a:r>
            <a:endParaRPr lang="en-US" sz="1600" i="1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967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1D79C07-B2B2-4317-922A-D480EB0681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3909" y="1621769"/>
            <a:ext cx="9325231" cy="128212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66E87A7-2F56-456C-AA2D-E524C44A8A3B}"/>
              </a:ext>
            </a:extLst>
          </p:cNvPr>
          <p:cNvSpPr txBox="1"/>
          <p:nvPr/>
        </p:nvSpPr>
        <p:spPr>
          <a:xfrm>
            <a:off x="1930400" y="2729489"/>
            <a:ext cx="8211929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67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Mùa   xuân    hát         ca,                             thềm   xuân    bước      qua. 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05B90109-D030-491C-AB83-EDF3159B0B4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9825" y="6072028"/>
            <a:ext cx="12618225" cy="835429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4B6CACE2-D396-48AD-9F95-0553023AB2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6400799" cy="523875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2167FF1-43A9-4BE7-9D2E-61D2AFA60A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pic>
        <p:nvPicPr>
          <p:cNvPr id="12" name="PA_图片 5">
            <a:extLst>
              <a:ext uri="{FF2B5EF4-FFF2-40B4-BE49-F238E27FC236}">
                <a16:creationId xmlns:a16="http://schemas.microsoft.com/office/drawing/2014/main" id="{0E0CB183-A229-4831-A0AC-9DA1720868F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587"/>
          <a:stretch>
            <a:fillRect/>
          </a:stretch>
        </p:blipFill>
        <p:spPr>
          <a:xfrm>
            <a:off x="10210800" y="-177800"/>
            <a:ext cx="2153094" cy="6858000"/>
          </a:xfrm>
          <a:prstGeom prst="rect">
            <a:avLst/>
          </a:prstGeom>
        </p:spPr>
      </p:pic>
      <p:pic>
        <p:nvPicPr>
          <p:cNvPr id="14" name="PA_图片 34">
            <a:extLst>
              <a:ext uri="{FF2B5EF4-FFF2-40B4-BE49-F238E27FC236}">
                <a16:creationId xmlns:a16="http://schemas.microsoft.com/office/drawing/2014/main" id="{4732D2EA-3FB8-406E-9CB1-051968AC480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76435" flipH="1">
            <a:off x="10256062" y="359492"/>
            <a:ext cx="391453" cy="433125"/>
          </a:xfrm>
          <a:prstGeom prst="rect">
            <a:avLst/>
          </a:prstGeom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386039B5-F89A-435D-9EBC-54DFA1426B8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800" y="4462159"/>
            <a:ext cx="6838443" cy="2006600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20F496AA-6C51-49B8-8AD6-595925176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64387" y="4095992"/>
            <a:ext cx="2893115" cy="2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CCB8C64-7892-4C1B-A4B2-8F6448374C13}"/>
              </a:ext>
            </a:extLst>
          </p:cNvPr>
          <p:cNvSpPr/>
          <p:nvPr/>
        </p:nvSpPr>
        <p:spPr>
          <a:xfrm>
            <a:off x="1554153" y="1041401"/>
            <a:ext cx="7234247" cy="61555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Hát kết hợp vỗ tay theo nhịp</a:t>
            </a:r>
            <a:endParaRPr kumimoji="0" lang="en-US" sz="3600" b="1" i="0" u="none" strike="noStrike" kern="1200" cap="none" spc="0" normalizeH="0" baseline="0" noProof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B33BEBF-B445-4548-AE72-B8BEC9594D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882" b="88235" l="7407" r="88889">
                        <a14:foregroundMark x1="48148" y1="13725" x2="51852" y2="9804"/>
                        <a14:foregroundMark x1="51852" y1="7843" x2="51852" y2="7843"/>
                        <a14:foregroundMark x1="70370" y1="21569" x2="81481" y2="60784"/>
                        <a14:foregroundMark x1="81481" y1="60784" x2="61111" y2="92157"/>
                        <a14:foregroundMark x1="61111" y1="92157" x2="11111" y2="88235"/>
                        <a14:foregroundMark x1="11111" y1="88235" x2="9259" y2="88235"/>
                        <a14:foregroundMark x1="12963" y1="72549" x2="57407" y2="156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5894" y="3035530"/>
            <a:ext cx="797102" cy="7528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91F8A6-0239-4BAA-8ECA-DFB561BFF20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882" b="88235" l="7407" r="88889">
                        <a14:foregroundMark x1="48148" y1="13725" x2="51852" y2="9804"/>
                        <a14:foregroundMark x1="51852" y1="7843" x2="51852" y2="7843"/>
                        <a14:foregroundMark x1="70370" y1="21569" x2="81481" y2="60784"/>
                        <a14:foregroundMark x1="81481" y1="60784" x2="61111" y2="92157"/>
                        <a14:foregroundMark x1="61111" y1="92157" x2="11111" y2="88235"/>
                        <a14:foregroundMark x1="11111" y1="88235" x2="9259" y2="88235"/>
                        <a14:foregroundMark x1="12963" y1="72549" x2="57407" y2="156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22022" y="3142848"/>
            <a:ext cx="797102" cy="7528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C2D89E3-0F9E-4818-BA2C-9F46B305331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882" b="88235" l="7407" r="88889">
                        <a14:foregroundMark x1="48148" y1="13725" x2="51852" y2="9804"/>
                        <a14:foregroundMark x1="51852" y1="7843" x2="51852" y2="7843"/>
                        <a14:foregroundMark x1="70370" y1="21569" x2="81481" y2="60784"/>
                        <a14:foregroundMark x1="81481" y1="60784" x2="61111" y2="92157"/>
                        <a14:foregroundMark x1="61111" y1="92157" x2="11111" y2="88235"/>
                        <a14:foregroundMark x1="11111" y1="88235" x2="9259" y2="88235"/>
                        <a14:foregroundMark x1="12963" y1="72549" x2="57407" y2="156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36364" y="3099627"/>
            <a:ext cx="797102" cy="7528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BF9EB07-8E9F-4FDB-9A71-E597D7F674E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882" b="88235" l="7407" r="88889">
                        <a14:foregroundMark x1="48148" y1="13725" x2="51852" y2="9804"/>
                        <a14:foregroundMark x1="51852" y1="7843" x2="51852" y2="7843"/>
                        <a14:foregroundMark x1="70370" y1="21569" x2="81481" y2="60784"/>
                        <a14:foregroundMark x1="81481" y1="60784" x2="61111" y2="92157"/>
                        <a14:foregroundMark x1="61111" y1="92157" x2="11111" y2="88235"/>
                        <a14:foregroundMark x1="11111" y1="88235" x2="9259" y2="88235"/>
                        <a14:foregroundMark x1="12963" y1="72549" x2="57407" y2="156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181372" y="3123535"/>
            <a:ext cx="797102" cy="75281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8B4878A0-0A55-462B-941B-D87DB961F7D1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153210" y="1577976"/>
            <a:ext cx="1134137" cy="1546225"/>
          </a:xfrm>
          <a:prstGeom prst="rect">
            <a:avLst/>
          </a:prstGeom>
        </p:spPr>
      </p:pic>
      <p:pic>
        <p:nvPicPr>
          <p:cNvPr id="22" name="Picture 7">
            <a:extLst>
              <a:ext uri="{FF2B5EF4-FFF2-40B4-BE49-F238E27FC236}">
                <a16:creationId xmlns:a16="http://schemas.microsoft.com/office/drawing/2014/main" id="{9438FD20-A1C3-49FE-809A-F6932DC2F01B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800321" y="2029626"/>
            <a:ext cx="1134137" cy="2577585"/>
          </a:xfrm>
          <a:prstGeom prst="rect">
            <a:avLst/>
          </a:prstGeom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42511220-76D1-40D6-9CB2-F27529E1D4E0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9324" y="87088"/>
            <a:ext cx="2130464" cy="79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20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A_图片 8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7221" y="2467590"/>
            <a:ext cx="2442165" cy="439041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85C6FF6-DFF8-4F92-B953-20FF70913D0B}"/>
              </a:ext>
            </a:extLst>
          </p:cNvPr>
          <p:cNvSpPr/>
          <p:nvPr/>
        </p:nvSpPr>
        <p:spPr>
          <a:xfrm>
            <a:off x="2819113" y="1489638"/>
            <a:ext cx="203292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Nội </a:t>
            </a: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dung 2:    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extBox 8">
            <a:extLst>
              <a:ext uri="{FF2B5EF4-FFF2-40B4-BE49-F238E27FC236}">
                <a16:creationId xmlns:a16="http://schemas.microsoft.com/office/drawing/2014/main" id="{31D95BBD-0315-4445-8DAE-6731DE889B83}"/>
              </a:ext>
            </a:extLst>
          </p:cNvPr>
          <p:cNvSpPr txBox="1"/>
          <p:nvPr/>
        </p:nvSpPr>
        <p:spPr>
          <a:xfrm>
            <a:off x="4624485" y="1932649"/>
            <a:ext cx="6881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 lí thuyết âm nhạc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237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70291E-EE14-4BB0-B79C-4936E0FA83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033" y="1726023"/>
            <a:ext cx="10368910" cy="3290956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A071A87C-ACDF-8B97-4C98-DB6242CA9A1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-26314" y="-21246"/>
            <a:ext cx="1750944" cy="1556238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5F9010B6-6D7B-680B-31C3-28D7EFAF593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10422316" y="1"/>
            <a:ext cx="1788876" cy="1916723"/>
          </a:xfrm>
          <a:prstGeom prst="rect">
            <a:avLst/>
          </a:prstGeom>
        </p:spPr>
      </p:pic>
      <p:pic>
        <p:nvPicPr>
          <p:cNvPr id="8" name="Picture 100">
            <a:extLst>
              <a:ext uri="{FF2B5EF4-FFF2-40B4-BE49-F238E27FC236}">
                <a16:creationId xmlns:a16="http://schemas.microsoft.com/office/drawing/2014/main" id="{8A038FF3-1FCC-F5DE-8A3B-68BE3C3D9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579" y="778120"/>
            <a:ext cx="590286" cy="709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17" descr="E:\素材\春\7ff96c0408d5f1ad90e6490e1fb39ea4.png7ff96c0408d5f1ad90e6490e1fb39ea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6200000" flipH="1">
            <a:off x="11063986" y="4542179"/>
            <a:ext cx="1650869" cy="2946400"/>
          </a:xfrm>
          <a:prstGeom prst="rect">
            <a:avLst/>
          </a:prstGeom>
        </p:spPr>
      </p:pic>
      <p:pic>
        <p:nvPicPr>
          <p:cNvPr id="10" name="图片 15" descr="E:\素材\春\7ff96c0408d5f1ad90e6490e1fb39ea4.png7ff96c0408d5f1ad90e6490e1fb39ea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970213" flipH="1">
            <a:off x="10741659" y="4475720"/>
            <a:ext cx="2900680" cy="2837180"/>
          </a:xfrm>
          <a:prstGeom prst="rect">
            <a:avLst/>
          </a:prstGeom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7D4563CC-2C92-4C0A-2455-BB852C913B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19824" y="6072028"/>
            <a:ext cx="12410459" cy="835429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C0FEA6BC-9F86-F53A-150D-07CB94B8490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7" name="Picture 35">
            <a:extLst>
              <a:ext uri="{FF2B5EF4-FFF2-40B4-BE49-F238E27FC236}">
                <a16:creationId xmlns:a16="http://schemas.microsoft.com/office/drawing/2014/main" id="{7964880D-2424-DDBC-2D51-4B4705013F9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85" y="5148091"/>
            <a:ext cx="1739720" cy="1709908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62D6CB82-8F1A-2B71-DF6C-7B351500AE2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22" name="Rectangles 5">
            <a:extLst>
              <a:ext uri="{FF2B5EF4-FFF2-40B4-BE49-F238E27FC236}">
                <a16:creationId xmlns:a16="http://schemas.microsoft.com/office/drawing/2014/main" id="{58F33163-283D-AA3E-22E7-DEF0A3160BCA}"/>
              </a:ext>
            </a:extLst>
          </p:cNvPr>
          <p:cNvSpPr/>
          <p:nvPr/>
        </p:nvSpPr>
        <p:spPr>
          <a:xfrm>
            <a:off x="1731407" y="127037"/>
            <a:ext cx="8729185" cy="564257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 thuyết âm nhạc: Trọng âm, phách, vạch nhịp, ô nhịp</a:t>
            </a: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506EFCC-DC83-4CB7-99D3-0ABEF2F9D3B5}"/>
              </a:ext>
            </a:extLst>
          </p:cNvPr>
          <p:cNvSpPr txBox="1"/>
          <p:nvPr/>
        </p:nvSpPr>
        <p:spPr>
          <a:xfrm>
            <a:off x="2191283" y="2696146"/>
            <a:ext cx="10000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Gà       chưa biết      gáy   là       con    gà       con.           Gà     mà biết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87DBAF-3741-40AF-A10B-F90DA261552E}"/>
              </a:ext>
            </a:extLst>
          </p:cNvPr>
          <p:cNvSpPr txBox="1"/>
          <p:nvPr/>
        </p:nvSpPr>
        <p:spPr>
          <a:xfrm>
            <a:off x="1497987" y="3777906"/>
            <a:ext cx="10000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gáy là      con  gà     cha.        Đi lang thang trong sân có    con     gà   có  con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D44FA91-03F3-42F8-B7AF-1E53F4D233B1}"/>
              </a:ext>
            </a:extLst>
          </p:cNvPr>
          <p:cNvSpPr txBox="1"/>
          <p:nvPr/>
        </p:nvSpPr>
        <p:spPr>
          <a:xfrm>
            <a:off x="1836136" y="4872629"/>
            <a:ext cx="10000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gà.          Đi lang thang trong   sân    có     con     gà      có   con      gà.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4765127-0030-41C8-86BB-86BD3E5BBB63}"/>
              </a:ext>
            </a:extLst>
          </p:cNvPr>
          <p:cNvSpPr txBox="1"/>
          <p:nvPr/>
        </p:nvSpPr>
        <p:spPr>
          <a:xfrm>
            <a:off x="1411212" y="1008609"/>
            <a:ext cx="991773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Nghe và cảm nhận những âm vang lên mạnh hơn trong bài hát: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Đàn gà trong sân -  Nhạc Pháp, lời Việt sưu tầm</a:t>
            </a:r>
          </a:p>
        </p:txBody>
      </p:sp>
      <p:pic>
        <p:nvPicPr>
          <p:cNvPr id="12" name="GA">
            <a:hlinkClick r:id="" action="ppaction://media"/>
            <a:extLst>
              <a:ext uri="{FF2B5EF4-FFF2-40B4-BE49-F238E27FC236}">
                <a16:creationId xmlns:a16="http://schemas.microsoft.com/office/drawing/2014/main" id="{24083465-5DD7-459F-B384-11A4D496EE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273569" y="54057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9164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870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2" grpId="0"/>
      <p:bldP spid="19" grpId="0"/>
      <p:bldP spid="21" grpId="0"/>
      <p:bldP spid="25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9">
            <a:extLst>
              <a:ext uri="{FF2B5EF4-FFF2-40B4-BE49-F238E27FC236}">
                <a16:creationId xmlns:a16="http://schemas.microsoft.com/office/drawing/2014/main" id="{3DE15B9F-5E68-4A93-BAEE-E6B9F58DE4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6314" y="-21246"/>
            <a:ext cx="1750944" cy="1556238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09D1722C-00AA-414C-BF4F-95CAECFC6D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0422316" y="1"/>
            <a:ext cx="1788876" cy="1916723"/>
          </a:xfrm>
          <a:prstGeom prst="rect">
            <a:avLst/>
          </a:prstGeom>
        </p:spPr>
      </p:pic>
      <p:pic>
        <p:nvPicPr>
          <p:cNvPr id="9" name="图片 15" descr="E:\素材\春\7ff96c0408d5f1ad90e6490e1fb39ea4.png7ff96c0408d5f1ad90e6490e1fb39ea4">
            <a:extLst>
              <a:ext uri="{FF2B5EF4-FFF2-40B4-BE49-F238E27FC236}">
                <a16:creationId xmlns:a16="http://schemas.microsoft.com/office/drawing/2014/main" id="{CE060034-9198-4166-A9AE-52D69D6D5A6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970213" flipH="1">
            <a:off x="10741659" y="4475720"/>
            <a:ext cx="2900680" cy="2837180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027C73B7-9821-4814-B659-130468231B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1" name="Picture 35">
            <a:extLst>
              <a:ext uri="{FF2B5EF4-FFF2-40B4-BE49-F238E27FC236}">
                <a16:creationId xmlns:a16="http://schemas.microsoft.com/office/drawing/2014/main" id="{D447F84C-47CB-40CA-A272-4AF5B33FB6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85" y="5148091"/>
            <a:ext cx="1739720" cy="1709908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2B2CD83E-6380-4BCF-BE6F-D4CD5C2D7C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8850C09-E558-4D7F-A2D0-A7E5D6FEBDF3}"/>
              </a:ext>
            </a:extLst>
          </p:cNvPr>
          <p:cNvSpPr txBox="1"/>
          <p:nvPr/>
        </p:nvSpPr>
        <p:spPr>
          <a:xfrm>
            <a:off x="1219910" y="360075"/>
            <a:ext cx="858211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Trọng âm và phách.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Trọng âm là những âm thanh vang lên mạnh hơn trong giai điệu.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Phách là khoảng thời gian ngân, nghỉ bằng nhau trong 1 ô nhịp. Phách có trọng âm là phách mạnh, phách không có trọng âm là phách nhẹ.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4D6558-FF99-4FC7-9559-B3E19FAF2445}"/>
              </a:ext>
            </a:extLst>
          </p:cNvPr>
          <p:cNvSpPr txBox="1"/>
          <p:nvPr/>
        </p:nvSpPr>
        <p:spPr>
          <a:xfrm>
            <a:off x="1365192" y="2428218"/>
            <a:ext cx="70716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Đọc lời ca và vỗ tay theo phách. 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BE049E1-B260-4182-88A9-3FDF628F3E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88577" y="3741184"/>
            <a:ext cx="9881075" cy="112549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BED541F-CABE-4A4C-9C2A-40F55A5B5C40}"/>
              </a:ext>
            </a:extLst>
          </p:cNvPr>
          <p:cNvSpPr txBox="1"/>
          <p:nvPr/>
        </p:nvSpPr>
        <p:spPr>
          <a:xfrm>
            <a:off x="2524124" y="4686426"/>
            <a:ext cx="10000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Gà       chưa  biết       gáy      là          con      gà         con.           </a:t>
            </a:r>
          </a:p>
        </p:txBody>
      </p:sp>
      <p:sp>
        <p:nvSpPr>
          <p:cNvPr id="22" name="Arrow: Chevron 21">
            <a:extLst>
              <a:ext uri="{FF2B5EF4-FFF2-40B4-BE49-F238E27FC236}">
                <a16:creationId xmlns:a16="http://schemas.microsoft.com/office/drawing/2014/main" id="{1035C39F-A991-43BB-AD65-E9CDED6F3358}"/>
              </a:ext>
            </a:extLst>
          </p:cNvPr>
          <p:cNvSpPr/>
          <p:nvPr/>
        </p:nvSpPr>
        <p:spPr>
          <a:xfrm>
            <a:off x="5459693" y="3891690"/>
            <a:ext cx="102549" cy="20839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Arrow: Chevron 22">
            <a:extLst>
              <a:ext uri="{FF2B5EF4-FFF2-40B4-BE49-F238E27FC236}">
                <a16:creationId xmlns:a16="http://schemas.microsoft.com/office/drawing/2014/main" id="{0C5BB820-ED6F-4134-B9CB-33E352985552}"/>
              </a:ext>
            </a:extLst>
          </p:cNvPr>
          <p:cNvSpPr/>
          <p:nvPr/>
        </p:nvSpPr>
        <p:spPr>
          <a:xfrm>
            <a:off x="7346889" y="3907832"/>
            <a:ext cx="102549" cy="20839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Arrow: Chevron 23">
            <a:extLst>
              <a:ext uri="{FF2B5EF4-FFF2-40B4-BE49-F238E27FC236}">
                <a16:creationId xmlns:a16="http://schemas.microsoft.com/office/drawing/2014/main" id="{813EE2B8-8D0C-4B31-B156-4F2C7EF4D079}"/>
              </a:ext>
            </a:extLst>
          </p:cNvPr>
          <p:cNvSpPr/>
          <p:nvPr/>
        </p:nvSpPr>
        <p:spPr>
          <a:xfrm>
            <a:off x="9234085" y="3923974"/>
            <a:ext cx="102549" cy="20839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6" name="Arrow: Chevron 25">
            <a:extLst>
              <a:ext uri="{FF2B5EF4-FFF2-40B4-BE49-F238E27FC236}">
                <a16:creationId xmlns:a16="http://schemas.microsoft.com/office/drawing/2014/main" id="{2FB05FC1-D6D5-4363-ABDF-20EE9830BCD0}"/>
              </a:ext>
            </a:extLst>
          </p:cNvPr>
          <p:cNvSpPr/>
          <p:nvPr/>
        </p:nvSpPr>
        <p:spPr>
          <a:xfrm>
            <a:off x="2733231" y="3923974"/>
            <a:ext cx="102549" cy="208390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C20AFA7-DE2D-4F40-AB8F-2F1E9483AA24}"/>
              </a:ext>
            </a:extLst>
          </p:cNvPr>
          <p:cNvSpPr txBox="1"/>
          <p:nvPr/>
        </p:nvSpPr>
        <p:spPr>
          <a:xfrm>
            <a:off x="2375731" y="3230208"/>
            <a:ext cx="722003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Trọng âm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Phách mạnh    phách nhẹ</a:t>
            </a:r>
            <a:endParaRPr kumimoji="0" lang="vi-VN" sz="16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21" grpId="0"/>
      <p:bldP spid="22" grpId="0" animBg="1"/>
      <p:bldP spid="23" grpId="0" animBg="1"/>
      <p:bldP spid="24" grpId="0" animBg="1"/>
      <p:bldP spid="26" grpId="0" animBg="1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6789562" y="2565129"/>
            <a:ext cx="1727742" cy="172774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1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0DC0A39-C290-468F-9C26-14DD63710716}"/>
              </a:ext>
            </a:extLst>
          </p:cNvPr>
          <p:cNvSpPr txBox="1"/>
          <p:nvPr/>
        </p:nvSpPr>
        <p:spPr>
          <a:xfrm>
            <a:off x="1570839" y="377234"/>
            <a:ext cx="992207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2. Vạch nhịp và ô nhịp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Vạch nhịp là vạch thẳng đứng nằm trong khuôn nhạc dùng để phân chia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khuông nhạc thành các ô nhịp.</a:t>
            </a: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FE23708-F1E0-4695-9A32-8F8B32948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9503" y="2461709"/>
            <a:ext cx="5942857" cy="1028571"/>
          </a:xfrm>
          <a:prstGeom prst="rect">
            <a:avLst/>
          </a:prstGeom>
        </p:spPr>
      </p:pic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7D5B7949-3370-4FDC-BA04-583F13A74652}"/>
              </a:ext>
            </a:extLst>
          </p:cNvPr>
          <p:cNvCxnSpPr>
            <a:cxnSpLocks/>
          </p:cNvCxnSpPr>
          <p:nvPr/>
        </p:nvCxnSpPr>
        <p:spPr>
          <a:xfrm>
            <a:off x="5880683" y="2390862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BD67A5AE-832B-44F0-AB7A-22FB5E759E0F}"/>
              </a:ext>
            </a:extLst>
          </p:cNvPr>
          <p:cNvSpPr txBox="1"/>
          <p:nvPr/>
        </p:nvSpPr>
        <p:spPr>
          <a:xfrm>
            <a:off x="5329107" y="2021530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Vạch nhịp </a:t>
            </a: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64" name="Picture 2">
            <a:extLst>
              <a:ext uri="{FF2B5EF4-FFF2-40B4-BE49-F238E27FC236}">
                <a16:creationId xmlns:a16="http://schemas.microsoft.com/office/drawing/2014/main" id="{F578B8B9-A6B3-4309-B7EF-B0EB8D0589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65" name="Picture 35">
            <a:extLst>
              <a:ext uri="{FF2B5EF4-FFF2-40B4-BE49-F238E27FC236}">
                <a16:creationId xmlns:a16="http://schemas.microsoft.com/office/drawing/2014/main" id="{5041F4AA-C2A1-4F1E-BFA8-E618C51E56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985" y="5148091"/>
            <a:ext cx="1739720" cy="1709908"/>
          </a:xfrm>
          <a:prstGeom prst="rect">
            <a:avLst/>
          </a:prstGeom>
        </p:spPr>
      </p:pic>
      <p:pic>
        <p:nvPicPr>
          <p:cNvPr id="66" name="Picture 2">
            <a:extLst>
              <a:ext uri="{FF2B5EF4-FFF2-40B4-BE49-F238E27FC236}">
                <a16:creationId xmlns:a16="http://schemas.microsoft.com/office/drawing/2014/main" id="{77FD31A2-99E2-49A8-8111-D4CCF9648C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B126DF40-D4E2-430C-9456-577A1153AA2A}"/>
              </a:ext>
            </a:extLst>
          </p:cNvPr>
          <p:cNvSpPr txBox="1"/>
          <p:nvPr/>
        </p:nvSpPr>
        <p:spPr>
          <a:xfrm>
            <a:off x="1236562" y="3907674"/>
            <a:ext cx="99220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 Vạch nhịp kép: Là một vạch nhạt và một vạch đậm dùng để kết thúc bản nhạc.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2CD481A-C71E-4EEB-ADA7-4338691A266C}"/>
              </a:ext>
            </a:extLst>
          </p:cNvPr>
          <p:cNvSpPr/>
          <p:nvPr/>
        </p:nvSpPr>
        <p:spPr>
          <a:xfrm>
            <a:off x="4280864" y="5136953"/>
            <a:ext cx="886755" cy="480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24D6CD45-017E-4AF1-8F9C-FD6D880D8D17}"/>
              </a:ext>
            </a:extLst>
          </p:cNvPr>
          <p:cNvSpPr/>
          <p:nvPr/>
        </p:nvSpPr>
        <p:spPr>
          <a:xfrm>
            <a:off x="5400978" y="5132034"/>
            <a:ext cx="886755" cy="480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02C8F9BA-3990-4E95-BA58-ED4EBBE80A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85693" y="5007092"/>
            <a:ext cx="4190476" cy="933333"/>
          </a:xfrm>
          <a:prstGeom prst="rect">
            <a:avLst/>
          </a:prstGeom>
        </p:spPr>
      </p:pic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2E759B16-6F9E-4136-97D3-D1D91DA24DBC}"/>
              </a:ext>
            </a:extLst>
          </p:cNvPr>
          <p:cNvCxnSpPr>
            <a:cxnSpLocks/>
          </p:cNvCxnSpPr>
          <p:nvPr/>
        </p:nvCxnSpPr>
        <p:spPr>
          <a:xfrm>
            <a:off x="6569979" y="4857702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7590C686-9244-4C00-8277-68B02EF7F0D2}"/>
              </a:ext>
            </a:extLst>
          </p:cNvPr>
          <p:cNvSpPr txBox="1"/>
          <p:nvPr/>
        </p:nvSpPr>
        <p:spPr>
          <a:xfrm>
            <a:off x="5844355" y="4521233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Vạch nhịp kép </a:t>
            </a: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16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2" grpId="0"/>
      <p:bldP spid="63" grpId="0"/>
      <p:bldP spid="67" grpId="0"/>
      <p:bldP spid="7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98DF7358-B166-4E67-B4B1-95B7C29F84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6171" y="1929227"/>
            <a:ext cx="6329782" cy="1377995"/>
          </a:xfrm>
          <a:prstGeom prst="rect">
            <a:avLst/>
          </a:prstGeom>
        </p:spPr>
      </p:pic>
      <p:pic>
        <p:nvPicPr>
          <p:cNvPr id="12" name="图片 15">
            <a:extLst>
              <a:ext uri="{FF2B5EF4-FFF2-40B4-BE49-F238E27FC236}">
                <a16:creationId xmlns:a16="http://schemas.microsoft.com/office/drawing/2014/main" id="{065307A5-40BB-4CD7-8D84-C59FB6DDD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6107" y="5297090"/>
            <a:ext cx="1040606" cy="1560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Google Shape;2187;p13"/>
          <p:cNvSpPr/>
          <p:nvPr/>
        </p:nvSpPr>
        <p:spPr>
          <a:xfrm>
            <a:off x="871281" y="1208334"/>
            <a:ext cx="9951159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- Ô nhịp: Là khoảng cách từ vạch nhịp này đến vạch nhịp tiếp theo.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oogle Shape;2189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17540" y="665292"/>
            <a:ext cx="1417741" cy="1021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197;p13"/>
          <p:cNvPicPr preferRelativeResize="0"/>
          <p:nvPr/>
        </p:nvPicPr>
        <p:blipFill rotWithShape="1">
          <a:blip r:embed="rId5">
            <a:alphaModFix/>
          </a:blip>
          <a:srcRect l="7492" t="63695" r="41631" b="-1073"/>
          <a:stretch/>
        </p:blipFill>
        <p:spPr>
          <a:xfrm rot="10800000" flipH="1">
            <a:off x="0" y="3851468"/>
            <a:ext cx="3425196" cy="27501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5">
            <a:extLst>
              <a:ext uri="{FF2B5EF4-FFF2-40B4-BE49-F238E27FC236}">
                <a16:creationId xmlns:a16="http://schemas.microsoft.com/office/drawing/2014/main" id="{FCBB55DE-05E4-429B-8285-2C9576DB5FF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86"/>
          <a:stretch/>
        </p:blipFill>
        <p:spPr>
          <a:xfrm flipV="1">
            <a:off x="-167780" y="0"/>
            <a:ext cx="13053270" cy="914364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CCC4D48C-E339-4D1A-A4E1-F58ABB2E42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D400E8CD-D67F-4CB8-AD29-347AF18DCD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pic>
        <p:nvPicPr>
          <p:cNvPr id="17" name="Google Shape;2200;p13" descr="Tropical_04">
            <a:extLst>
              <a:ext uri="{FF2B5EF4-FFF2-40B4-BE49-F238E27FC236}">
                <a16:creationId xmlns:a16="http://schemas.microsoft.com/office/drawing/2014/main" id="{CD39035F-C1AB-4598-A4AC-C942696F9013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 rot="7140000">
            <a:off x="119236" y="-217113"/>
            <a:ext cx="629285" cy="160210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7C9C9C4-EC54-4F8B-8CCC-5D3D05C6BFC3}"/>
              </a:ext>
            </a:extLst>
          </p:cNvPr>
          <p:cNvCxnSpPr/>
          <p:nvPr/>
        </p:nvCxnSpPr>
        <p:spPr>
          <a:xfrm>
            <a:off x="3159327" y="3043730"/>
            <a:ext cx="0" cy="10091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1DD7204-2876-44AE-8D87-28FD1E790B34}"/>
              </a:ext>
            </a:extLst>
          </p:cNvPr>
          <p:cNvCxnSpPr>
            <a:cxnSpLocks/>
          </p:cNvCxnSpPr>
          <p:nvPr/>
        </p:nvCxnSpPr>
        <p:spPr>
          <a:xfrm flipH="1">
            <a:off x="3159327" y="3483711"/>
            <a:ext cx="2736079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F0FC92F-A4D8-430A-94F7-65A510E0699F}"/>
              </a:ext>
            </a:extLst>
          </p:cNvPr>
          <p:cNvCxnSpPr/>
          <p:nvPr/>
        </p:nvCxnSpPr>
        <p:spPr>
          <a:xfrm>
            <a:off x="5895406" y="2971927"/>
            <a:ext cx="0" cy="10091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980B60B-D0B1-464C-AED3-8219A349451D}"/>
              </a:ext>
            </a:extLst>
          </p:cNvPr>
          <p:cNvCxnSpPr/>
          <p:nvPr/>
        </p:nvCxnSpPr>
        <p:spPr>
          <a:xfrm>
            <a:off x="5986560" y="2979154"/>
            <a:ext cx="0" cy="10091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4090DF95-31D4-43C6-90A8-32AB5AD8A95C}"/>
              </a:ext>
            </a:extLst>
          </p:cNvPr>
          <p:cNvCxnSpPr>
            <a:cxnSpLocks/>
          </p:cNvCxnSpPr>
          <p:nvPr/>
        </p:nvCxnSpPr>
        <p:spPr>
          <a:xfrm flipH="1">
            <a:off x="5986560" y="3483711"/>
            <a:ext cx="2419885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74BEAF1B-069E-4D95-A815-CBFD56734130}"/>
              </a:ext>
            </a:extLst>
          </p:cNvPr>
          <p:cNvCxnSpPr/>
          <p:nvPr/>
        </p:nvCxnSpPr>
        <p:spPr>
          <a:xfrm>
            <a:off x="8406445" y="2842354"/>
            <a:ext cx="0" cy="100911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9" name="Rectangle 38">
            <a:extLst>
              <a:ext uri="{FF2B5EF4-FFF2-40B4-BE49-F238E27FC236}">
                <a16:creationId xmlns:a16="http://schemas.microsoft.com/office/drawing/2014/main" id="{2D3393A0-DE46-48D7-AAF3-479C266371CF}"/>
              </a:ext>
            </a:extLst>
          </p:cNvPr>
          <p:cNvSpPr/>
          <p:nvPr/>
        </p:nvSpPr>
        <p:spPr>
          <a:xfrm>
            <a:off x="1712598" y="3505718"/>
            <a:ext cx="7776673" cy="10913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A281F0F-27A9-43AD-89EA-CE799A6CD5CB}"/>
              </a:ext>
            </a:extLst>
          </p:cNvPr>
          <p:cNvSpPr txBox="1"/>
          <p:nvPr/>
        </p:nvSpPr>
        <p:spPr>
          <a:xfrm>
            <a:off x="3987065" y="3601881"/>
            <a:ext cx="916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Ô nhịp</a:t>
            </a: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855966F9-D03F-4609-BDCB-1AC5E95DDF23}"/>
              </a:ext>
            </a:extLst>
          </p:cNvPr>
          <p:cNvSpPr txBox="1"/>
          <p:nvPr/>
        </p:nvSpPr>
        <p:spPr>
          <a:xfrm>
            <a:off x="6847220" y="3618936"/>
            <a:ext cx="9166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Ô nhịp</a:t>
            </a: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9590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189;p13">
            <a:extLst>
              <a:ext uri="{FF2B5EF4-FFF2-40B4-BE49-F238E27FC236}">
                <a16:creationId xmlns:a16="http://schemas.microsoft.com/office/drawing/2014/main" id="{0EA84414-6E90-4D42-B8C2-34768A0A000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017540" y="0"/>
            <a:ext cx="1417741" cy="1021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3DD8D5-B947-44BA-92FC-DA79638B2A2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BD98FDE-7D19-4424-880F-9BDC5D4D50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5" name="Google Shape;2187;p13">
            <a:extLst>
              <a:ext uri="{FF2B5EF4-FFF2-40B4-BE49-F238E27FC236}">
                <a16:creationId xmlns:a16="http://schemas.microsoft.com/office/drawing/2014/main" id="{E99EAE7C-DCE4-4EAE-B215-F4127DAED48A}"/>
              </a:ext>
            </a:extLst>
          </p:cNvPr>
          <p:cNvSpPr/>
          <p:nvPr/>
        </p:nvSpPr>
        <p:spPr>
          <a:xfrm>
            <a:off x="1374422" y="648232"/>
            <a:ext cx="2610350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Cambria"/>
                <a:cs typeface="Cambria"/>
                <a:sym typeface="Cambria"/>
              </a:rPr>
              <a:t>Luyện tập</a:t>
            </a: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830A1E-9AB1-4A4A-AF5E-E5B358A94327}"/>
              </a:ext>
            </a:extLst>
          </p:cNvPr>
          <p:cNvSpPr txBox="1"/>
          <p:nvPr/>
        </p:nvSpPr>
        <p:spPr>
          <a:xfrm>
            <a:off x="801148" y="1434409"/>
            <a:ext cx="100038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Tìm những ca từ ở phách mạnh và phách nhẹ trong câu hát của bài hát sau:</a:t>
            </a:r>
            <a:endParaRPr kumimoji="0" lang="vi-VN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7509434-B71D-4FC5-ADFB-0E223284B0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3555" y="3069713"/>
            <a:ext cx="9312279" cy="154967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65F945-B1EB-4688-83A4-4F0391D31588}"/>
              </a:ext>
            </a:extLst>
          </p:cNvPr>
          <p:cNvSpPr txBox="1"/>
          <p:nvPr/>
        </p:nvSpPr>
        <p:spPr>
          <a:xfrm>
            <a:off x="2284590" y="4302730"/>
            <a:ext cx="100007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Gà       mà    biết      gáy   là           con     gà          cha.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F92777C-061D-4C5B-8F69-2BE841FDD8E4}"/>
              </a:ext>
            </a:extLst>
          </p:cNvPr>
          <p:cNvCxnSpPr>
            <a:cxnSpLocks/>
          </p:cNvCxnSpPr>
          <p:nvPr/>
        </p:nvCxnSpPr>
        <p:spPr>
          <a:xfrm>
            <a:off x="2642961" y="2950375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633979E-C8B8-41D1-B379-3BB7021536D6}"/>
              </a:ext>
            </a:extLst>
          </p:cNvPr>
          <p:cNvSpPr txBox="1"/>
          <p:nvPr/>
        </p:nvSpPr>
        <p:spPr>
          <a:xfrm>
            <a:off x="2284590" y="2574572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0839F725-19BB-4CD8-9B15-418CCBED38FE}"/>
              </a:ext>
            </a:extLst>
          </p:cNvPr>
          <p:cNvCxnSpPr>
            <a:cxnSpLocks/>
          </p:cNvCxnSpPr>
          <p:nvPr/>
        </p:nvCxnSpPr>
        <p:spPr>
          <a:xfrm>
            <a:off x="5053369" y="3013280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70BE761-85DE-440E-A58F-05BD57A7A4BD}"/>
              </a:ext>
            </a:extLst>
          </p:cNvPr>
          <p:cNvSpPr txBox="1"/>
          <p:nvPr/>
        </p:nvSpPr>
        <p:spPr>
          <a:xfrm>
            <a:off x="4694998" y="2637477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87391D6-9229-48BE-81A6-913F22E2A466}"/>
              </a:ext>
            </a:extLst>
          </p:cNvPr>
          <p:cNvCxnSpPr>
            <a:cxnSpLocks/>
          </p:cNvCxnSpPr>
          <p:nvPr/>
        </p:nvCxnSpPr>
        <p:spPr>
          <a:xfrm>
            <a:off x="6777137" y="3076183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1905CA2-CE1D-4DA2-9129-8AEE318E91D8}"/>
              </a:ext>
            </a:extLst>
          </p:cNvPr>
          <p:cNvSpPr txBox="1"/>
          <p:nvPr/>
        </p:nvSpPr>
        <p:spPr>
          <a:xfrm>
            <a:off x="6418766" y="2700380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066F128-BBEB-4283-8BCE-896A386BA7C4}"/>
              </a:ext>
            </a:extLst>
          </p:cNvPr>
          <p:cNvCxnSpPr>
            <a:cxnSpLocks/>
          </p:cNvCxnSpPr>
          <p:nvPr/>
        </p:nvCxnSpPr>
        <p:spPr>
          <a:xfrm>
            <a:off x="8711689" y="3089270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A43DA123-413A-4EFD-8604-03D14982BDAE}"/>
              </a:ext>
            </a:extLst>
          </p:cNvPr>
          <p:cNvSpPr txBox="1"/>
          <p:nvPr/>
        </p:nvSpPr>
        <p:spPr>
          <a:xfrm>
            <a:off x="8353318" y="2713467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2B991BB-8544-4DD8-A57D-EC96942B0BCF}"/>
              </a:ext>
            </a:extLst>
          </p:cNvPr>
          <p:cNvCxnSpPr>
            <a:cxnSpLocks/>
          </p:cNvCxnSpPr>
          <p:nvPr/>
        </p:nvCxnSpPr>
        <p:spPr>
          <a:xfrm>
            <a:off x="3545413" y="3013280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432FD85-4D12-4EE2-B663-F2971BED0BCC}"/>
              </a:ext>
            </a:extLst>
          </p:cNvPr>
          <p:cNvSpPr txBox="1"/>
          <p:nvPr/>
        </p:nvSpPr>
        <p:spPr>
          <a:xfrm>
            <a:off x="3292102" y="2652702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Nhẹ</a:t>
            </a: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509A1D7-ED46-4572-B662-B20601ADCB75}"/>
              </a:ext>
            </a:extLst>
          </p:cNvPr>
          <p:cNvCxnSpPr>
            <a:cxnSpLocks/>
          </p:cNvCxnSpPr>
          <p:nvPr/>
        </p:nvCxnSpPr>
        <p:spPr>
          <a:xfrm>
            <a:off x="5731046" y="3007221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DA4A639-9FEA-42E1-BA63-F958AFA6A83C}"/>
              </a:ext>
            </a:extLst>
          </p:cNvPr>
          <p:cNvSpPr txBox="1"/>
          <p:nvPr/>
        </p:nvSpPr>
        <p:spPr>
          <a:xfrm>
            <a:off x="5477735" y="2646643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Nhẹ</a:t>
            </a: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B4B179CC-09EC-43AA-86C1-F987415B9FAC}"/>
              </a:ext>
            </a:extLst>
          </p:cNvPr>
          <p:cNvCxnSpPr>
            <a:cxnSpLocks/>
          </p:cNvCxnSpPr>
          <p:nvPr/>
        </p:nvCxnSpPr>
        <p:spPr>
          <a:xfrm>
            <a:off x="7570580" y="3037120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A4824D47-E4FE-4AAC-95A2-D904A9177761}"/>
              </a:ext>
            </a:extLst>
          </p:cNvPr>
          <p:cNvSpPr txBox="1"/>
          <p:nvPr/>
        </p:nvSpPr>
        <p:spPr>
          <a:xfrm>
            <a:off x="7317269" y="2676542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Nhẹ</a:t>
            </a: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42CAD4F-3A22-4718-A159-1F3F3A9843F0}"/>
              </a:ext>
            </a:extLst>
          </p:cNvPr>
          <p:cNvCxnSpPr>
            <a:cxnSpLocks/>
          </p:cNvCxnSpPr>
          <p:nvPr/>
        </p:nvCxnSpPr>
        <p:spPr>
          <a:xfrm>
            <a:off x="8934820" y="3111201"/>
            <a:ext cx="0" cy="4110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B6E860AD-A9A4-49B5-8341-A94E0ACD4B7E}"/>
              </a:ext>
            </a:extLst>
          </p:cNvPr>
          <p:cNvSpPr txBox="1"/>
          <p:nvPr/>
        </p:nvSpPr>
        <p:spPr>
          <a:xfrm>
            <a:off x="8862399" y="2971239"/>
            <a:ext cx="7198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Nhẹ</a:t>
            </a: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16" grpId="0"/>
      <p:bldP spid="18" grpId="0"/>
      <p:bldP spid="20" grpId="0"/>
      <p:bldP spid="22" grpId="0"/>
      <p:bldP spid="24" grpId="0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FB1FE42-0C8C-416E-A809-2C23B08EA5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9988" y="2349050"/>
            <a:ext cx="10141035" cy="2218450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BF761538-53EA-476D-8323-DE69770A30E5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B87B7AB6-EC4C-4FC0-BE56-02F73EE2490E}"/>
              </a:ext>
            </a:extLst>
          </p:cNvPr>
          <p:cNvSpPr/>
          <p:nvPr/>
        </p:nvSpPr>
        <p:spPr>
          <a:xfrm>
            <a:off x="-692209" y="-93485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EE41788-EBE8-4486-BE84-563806EE077B}"/>
              </a:ext>
            </a:extLst>
          </p:cNvPr>
          <p:cNvSpPr/>
          <p:nvPr/>
        </p:nvSpPr>
        <p:spPr>
          <a:xfrm>
            <a:off x="3503802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93ADA47-A69A-4F4F-AA7F-CEB9412C20AF}"/>
              </a:ext>
            </a:extLst>
          </p:cNvPr>
          <p:cNvSpPr/>
          <p:nvPr/>
        </p:nvSpPr>
        <p:spPr>
          <a:xfrm>
            <a:off x="7699815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F2938DE-EA1F-440D-9C16-489A468C78A3}"/>
              </a:ext>
            </a:extLst>
          </p:cNvPr>
          <p:cNvSpPr/>
          <p:nvPr/>
        </p:nvSpPr>
        <p:spPr>
          <a:xfrm>
            <a:off x="0" y="5428230"/>
            <a:ext cx="2058703" cy="1298802"/>
          </a:xfrm>
          <a:custGeom>
            <a:avLst/>
            <a:gdLst/>
            <a:ahLst/>
            <a:cxnLst/>
            <a:rect l="l" t="t" r="r" b="b"/>
            <a:pathLst>
              <a:path w="5559053" h="5153706">
                <a:moveTo>
                  <a:pt x="0" y="0"/>
                </a:moveTo>
                <a:lnTo>
                  <a:pt x="5559054" y="0"/>
                </a:lnTo>
                <a:lnTo>
                  <a:pt x="5559054" y="5153705"/>
                </a:lnTo>
                <a:lnTo>
                  <a:pt x="0" y="515370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A83A875-3B7A-43DD-9D71-5CB075D3E3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6A1068B-9A9C-4344-B2A6-FAC725D1E1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10" name="Freeform 4">
            <a:extLst>
              <a:ext uri="{FF2B5EF4-FFF2-40B4-BE49-F238E27FC236}">
                <a16:creationId xmlns:a16="http://schemas.microsoft.com/office/drawing/2014/main" id="{EBF66D6F-4BAE-432D-B60C-28F850CF1484}"/>
              </a:ext>
            </a:extLst>
          </p:cNvPr>
          <p:cNvSpPr/>
          <p:nvPr/>
        </p:nvSpPr>
        <p:spPr>
          <a:xfrm>
            <a:off x="-1128132" y="2054309"/>
            <a:ext cx="3310156" cy="4541753"/>
          </a:xfrm>
          <a:custGeom>
            <a:avLst/>
            <a:gdLst/>
            <a:ahLst/>
            <a:cxnLst/>
            <a:rect l="l" t="t" r="r" b="b"/>
            <a:pathLst>
              <a:path w="4986230" h="4541753">
                <a:moveTo>
                  <a:pt x="0" y="0"/>
                </a:moveTo>
                <a:lnTo>
                  <a:pt x="4986230" y="0"/>
                </a:lnTo>
                <a:lnTo>
                  <a:pt x="4986230" y="4541753"/>
                </a:lnTo>
                <a:lnTo>
                  <a:pt x="0" y="454175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474741F9-234B-42CF-9576-182FA73C6FFA}"/>
              </a:ext>
            </a:extLst>
          </p:cNvPr>
          <p:cNvSpPr/>
          <p:nvPr/>
        </p:nvSpPr>
        <p:spPr>
          <a:xfrm flipH="1">
            <a:off x="1172575" y="5242878"/>
            <a:ext cx="965673" cy="1135053"/>
          </a:xfrm>
          <a:custGeom>
            <a:avLst/>
            <a:gdLst/>
            <a:ahLst/>
            <a:cxnLst/>
            <a:rect l="l" t="t" r="r" b="b"/>
            <a:pathLst>
              <a:path w="2478937" h="2515526">
                <a:moveTo>
                  <a:pt x="0" y="0"/>
                </a:moveTo>
                <a:lnTo>
                  <a:pt x="2478936" y="0"/>
                </a:lnTo>
                <a:lnTo>
                  <a:pt x="2478936" y="2515527"/>
                </a:lnTo>
                <a:lnTo>
                  <a:pt x="0" y="251552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EC2665-FEB6-48AC-9DEA-8C8323CC0E6C}"/>
              </a:ext>
            </a:extLst>
          </p:cNvPr>
          <p:cNvSpPr/>
          <p:nvPr/>
        </p:nvSpPr>
        <p:spPr>
          <a:xfrm>
            <a:off x="956130" y="695096"/>
            <a:ext cx="18517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Nhịp 2/4    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891E7FF2-C596-43AF-A31E-91F32ADEA7EF}"/>
              </a:ext>
            </a:extLst>
          </p:cNvPr>
          <p:cNvSpPr txBox="1"/>
          <p:nvPr/>
        </p:nvSpPr>
        <p:spPr>
          <a:xfrm>
            <a:off x="1803164" y="1239672"/>
            <a:ext cx="9998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Nghe, vỗ tay và cảm nhận nhịp 2/4 qua trích đoạn bài hát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“Khăn quàng thắp sáng bình minh”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9C21F654-3299-4E63-8169-D64F6AC8CE26}"/>
              </a:ext>
            </a:extLst>
          </p:cNvPr>
          <p:cNvSpPr txBox="1"/>
          <p:nvPr/>
        </p:nvSpPr>
        <p:spPr>
          <a:xfrm>
            <a:off x="3503802" y="3285027"/>
            <a:ext cx="9998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Kìa    có      con    chim          non,                chim  chơi    ở    sân     trường.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extBox 8">
            <a:extLst>
              <a:ext uri="{FF2B5EF4-FFF2-40B4-BE49-F238E27FC236}">
                <a16:creationId xmlns:a16="http://schemas.microsoft.com/office/drawing/2014/main" id="{4B1AB3A0-7515-4474-AF6B-ED848D7C4615}"/>
              </a:ext>
            </a:extLst>
          </p:cNvPr>
          <p:cNvSpPr txBox="1"/>
          <p:nvPr/>
        </p:nvSpPr>
        <p:spPr>
          <a:xfrm>
            <a:off x="2807919" y="4505079"/>
            <a:ext cx="9998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Ồ     chú   chim  xinh           đẹp       hót              chào    mùa          xuân.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KHAN QUANG">
            <a:hlinkClick r:id="" action="ppaction://media"/>
            <a:extLst>
              <a:ext uri="{FF2B5EF4-FFF2-40B4-BE49-F238E27FC236}">
                <a16:creationId xmlns:a16="http://schemas.microsoft.com/office/drawing/2014/main" id="{D2CC03DB-C5AF-414E-B4C6-8ED78972A1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231278" y="54517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594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512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/>
      <p:bldP spid="13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618" y="2231671"/>
            <a:ext cx="7122502" cy="4626329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" y="2801423"/>
            <a:ext cx="9268607" cy="405657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226" y="138386"/>
            <a:ext cx="7122502" cy="1884768"/>
          </a:xfrm>
          <a:prstGeom prst="rect">
            <a:avLst/>
          </a:prstGeom>
        </p:spPr>
      </p:pic>
      <p:sp>
        <p:nvSpPr>
          <p:cNvPr id="18" name="Freeform 2">
            <a:extLst>
              <a:ext uri="{FF2B5EF4-FFF2-40B4-BE49-F238E27FC236}">
                <a16:creationId xmlns:a16="http://schemas.microsoft.com/office/drawing/2014/main" id="{5A7E0F5D-02ED-470D-B0CA-EC9BFB0F39D8}"/>
              </a:ext>
            </a:extLst>
          </p:cNvPr>
          <p:cNvSpPr/>
          <p:nvPr/>
        </p:nvSpPr>
        <p:spPr>
          <a:xfrm>
            <a:off x="213818" y="2384389"/>
            <a:ext cx="1583682" cy="1619108"/>
          </a:xfrm>
          <a:custGeom>
            <a:avLst/>
            <a:gdLst/>
            <a:ahLst/>
            <a:cxnLst/>
            <a:rect l="l" t="t" r="r" b="b"/>
            <a:pathLst>
              <a:path w="4353490" h="4114800">
                <a:moveTo>
                  <a:pt x="0" y="0"/>
                </a:moveTo>
                <a:lnTo>
                  <a:pt x="4353489" y="0"/>
                </a:lnTo>
                <a:lnTo>
                  <a:pt x="435348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9189609-D0E7-43E5-9CFD-D59C4517F74C}"/>
              </a:ext>
            </a:extLst>
          </p:cNvPr>
          <p:cNvSpPr/>
          <p:nvPr/>
        </p:nvSpPr>
        <p:spPr>
          <a:xfrm>
            <a:off x="2311700" y="597000"/>
            <a:ext cx="6205020" cy="1230748"/>
          </a:xfrm>
          <a:prstGeom prst="rect">
            <a:avLst/>
          </a:prstGeom>
          <a:noFill/>
        </p:spPr>
        <p:txBody>
          <a:bodyPr wrap="square" lIns="121882" tIns="60941" rIns="121882" bIns="60941">
            <a:spAutoFit/>
          </a:bodyPr>
          <a:lstStyle/>
          <a:p>
            <a:pPr algn="ctr" defTabSz="913256">
              <a:defRPr/>
            </a:pPr>
            <a:r>
              <a:rPr lang="vi-VN" sz="7198" b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 pitchFamily="18" charset="0"/>
              </a:rPr>
              <a:t>KHỞI ĐỘNG</a:t>
            </a:r>
            <a:endParaRPr lang="en-US" sz="7198" b="1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latin typeface="Calibri Light"/>
            </a:endParaRPr>
          </a:p>
        </p:txBody>
      </p:sp>
      <p:pic>
        <p:nvPicPr>
          <p:cNvPr id="19" name="图片 24">
            <a:extLst>
              <a:ext uri="{FF2B5EF4-FFF2-40B4-BE49-F238E27FC236}">
                <a16:creationId xmlns:a16="http://schemas.microsoft.com/office/drawing/2014/main" id="{8EC7BB99-6F6B-472D-AD9E-98E5ADCAD35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7148" y="3563189"/>
            <a:ext cx="3451720" cy="28625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12" descr="图片包含 鲜花, 植物, 黄色&#10;&#10;已生成高可信度的说明">
            <a:extLst>
              <a:ext uri="{FF2B5EF4-FFF2-40B4-BE49-F238E27FC236}">
                <a16:creationId xmlns:a16="http://schemas.microsoft.com/office/drawing/2014/main" id="{7F7B8806-758B-4991-BF35-C680F25263D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1"/>
          <a:stretch/>
        </p:blipFill>
        <p:spPr>
          <a:xfrm>
            <a:off x="-12720" y="5543955"/>
            <a:ext cx="12295125" cy="1311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640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4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4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17" decel="50000" autoRev="1" fill="hold">
                                          <p:stCondLst>
                                            <p:cond delay="34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2" fill="hold">
                                          <p:stCondLst>
                                            <p:cond delay="64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375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9455D18-7EC6-4202-9235-C217AFA500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8703" y="2462775"/>
            <a:ext cx="9734881" cy="1332060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BF761538-53EA-476D-8323-DE69770A30E5}"/>
              </a:ext>
            </a:extLst>
          </p:cNvPr>
          <p:cNvSpPr/>
          <p:nvPr/>
        </p:nvSpPr>
        <p:spPr>
          <a:xfrm>
            <a:off x="10690789" y="4637493"/>
            <a:ext cx="1439960" cy="2345821"/>
          </a:xfrm>
          <a:custGeom>
            <a:avLst/>
            <a:gdLst/>
            <a:ahLst/>
            <a:cxnLst/>
            <a:rect l="l" t="t" r="r" b="b"/>
            <a:pathLst>
              <a:path w="3310155" h="4357784">
                <a:moveTo>
                  <a:pt x="0" y="0"/>
                </a:moveTo>
                <a:lnTo>
                  <a:pt x="3310155" y="0"/>
                </a:lnTo>
                <a:lnTo>
                  <a:pt x="3310155" y="4357784"/>
                </a:lnTo>
                <a:lnTo>
                  <a:pt x="0" y="43577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5">
            <a:extLst>
              <a:ext uri="{FF2B5EF4-FFF2-40B4-BE49-F238E27FC236}">
                <a16:creationId xmlns:a16="http://schemas.microsoft.com/office/drawing/2014/main" id="{B87B7AB6-EC4C-4FC0-BE56-02F73EE2490E}"/>
              </a:ext>
            </a:extLst>
          </p:cNvPr>
          <p:cNvSpPr/>
          <p:nvPr/>
        </p:nvSpPr>
        <p:spPr>
          <a:xfrm>
            <a:off x="-692209" y="-93485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2EE41788-EBE8-4486-BE84-563806EE077B}"/>
              </a:ext>
            </a:extLst>
          </p:cNvPr>
          <p:cNvSpPr/>
          <p:nvPr/>
        </p:nvSpPr>
        <p:spPr>
          <a:xfrm>
            <a:off x="3503802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93ADA47-A69A-4F4F-AA7F-CEB9412C20AF}"/>
              </a:ext>
            </a:extLst>
          </p:cNvPr>
          <p:cNvSpPr/>
          <p:nvPr/>
        </p:nvSpPr>
        <p:spPr>
          <a:xfrm>
            <a:off x="7699815" y="-180466"/>
            <a:ext cx="5184396" cy="462477"/>
          </a:xfrm>
          <a:custGeom>
            <a:avLst/>
            <a:gdLst/>
            <a:ahLst/>
            <a:cxnLst/>
            <a:rect l="l" t="t" r="r" b="b"/>
            <a:pathLst>
              <a:path w="7315200" h="1529097">
                <a:moveTo>
                  <a:pt x="0" y="0"/>
                </a:moveTo>
                <a:lnTo>
                  <a:pt x="7315200" y="0"/>
                </a:lnTo>
                <a:lnTo>
                  <a:pt x="7315200" y="1529096"/>
                </a:lnTo>
                <a:lnTo>
                  <a:pt x="0" y="15290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EF2938DE-EA1F-440D-9C16-489A468C78A3}"/>
              </a:ext>
            </a:extLst>
          </p:cNvPr>
          <p:cNvSpPr/>
          <p:nvPr/>
        </p:nvSpPr>
        <p:spPr>
          <a:xfrm>
            <a:off x="0" y="5428230"/>
            <a:ext cx="2058703" cy="1298802"/>
          </a:xfrm>
          <a:custGeom>
            <a:avLst/>
            <a:gdLst/>
            <a:ahLst/>
            <a:cxnLst/>
            <a:rect l="l" t="t" r="r" b="b"/>
            <a:pathLst>
              <a:path w="5559053" h="5153706">
                <a:moveTo>
                  <a:pt x="0" y="0"/>
                </a:moveTo>
                <a:lnTo>
                  <a:pt x="5559054" y="0"/>
                </a:lnTo>
                <a:lnTo>
                  <a:pt x="5559054" y="5153705"/>
                </a:lnTo>
                <a:lnTo>
                  <a:pt x="0" y="51537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1A83A875-3B7A-43DD-9D71-5CB075D3E3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197601" y="6334125"/>
            <a:ext cx="5994400" cy="523875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E6A1068B-9A9C-4344-B2A6-FAC725D1E19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64386" y="6334126"/>
            <a:ext cx="6514387" cy="523875"/>
          </a:xfrm>
          <a:prstGeom prst="rect">
            <a:avLst/>
          </a:prstGeom>
        </p:spPr>
      </p:pic>
      <p:sp>
        <p:nvSpPr>
          <p:cNvPr id="10" name="Freeform 4">
            <a:extLst>
              <a:ext uri="{FF2B5EF4-FFF2-40B4-BE49-F238E27FC236}">
                <a16:creationId xmlns:a16="http://schemas.microsoft.com/office/drawing/2014/main" id="{EBF66D6F-4BAE-432D-B60C-28F850CF1484}"/>
              </a:ext>
            </a:extLst>
          </p:cNvPr>
          <p:cNvSpPr/>
          <p:nvPr/>
        </p:nvSpPr>
        <p:spPr>
          <a:xfrm>
            <a:off x="-1128132" y="2054309"/>
            <a:ext cx="3310156" cy="4541753"/>
          </a:xfrm>
          <a:custGeom>
            <a:avLst/>
            <a:gdLst/>
            <a:ahLst/>
            <a:cxnLst/>
            <a:rect l="l" t="t" r="r" b="b"/>
            <a:pathLst>
              <a:path w="4986230" h="4541753">
                <a:moveTo>
                  <a:pt x="0" y="0"/>
                </a:moveTo>
                <a:lnTo>
                  <a:pt x="4986230" y="0"/>
                </a:lnTo>
                <a:lnTo>
                  <a:pt x="4986230" y="4541753"/>
                </a:lnTo>
                <a:lnTo>
                  <a:pt x="0" y="454175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474741F9-234B-42CF-9576-182FA73C6FFA}"/>
              </a:ext>
            </a:extLst>
          </p:cNvPr>
          <p:cNvSpPr/>
          <p:nvPr/>
        </p:nvSpPr>
        <p:spPr>
          <a:xfrm flipH="1">
            <a:off x="1172575" y="5242878"/>
            <a:ext cx="965673" cy="1135053"/>
          </a:xfrm>
          <a:custGeom>
            <a:avLst/>
            <a:gdLst/>
            <a:ahLst/>
            <a:cxnLst/>
            <a:rect l="l" t="t" r="r" b="b"/>
            <a:pathLst>
              <a:path w="2478937" h="2515526">
                <a:moveTo>
                  <a:pt x="0" y="0"/>
                </a:moveTo>
                <a:lnTo>
                  <a:pt x="2478936" y="0"/>
                </a:lnTo>
                <a:lnTo>
                  <a:pt x="2478936" y="2515527"/>
                </a:lnTo>
                <a:lnTo>
                  <a:pt x="0" y="2515527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6F6FC3-3E22-4813-8D7B-BC04C5B37B0B}"/>
              </a:ext>
            </a:extLst>
          </p:cNvPr>
          <p:cNvSpPr/>
          <p:nvPr/>
        </p:nvSpPr>
        <p:spPr>
          <a:xfrm>
            <a:off x="956130" y="695096"/>
            <a:ext cx="1752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extBox 8">
            <a:extLst>
              <a:ext uri="{FF2B5EF4-FFF2-40B4-BE49-F238E27FC236}">
                <a16:creationId xmlns:a16="http://schemas.microsoft.com/office/drawing/2014/main" id="{A27A6D15-4D69-46F3-A920-5C3B53AA9F8C}"/>
              </a:ext>
            </a:extLst>
          </p:cNvPr>
          <p:cNvSpPr txBox="1"/>
          <p:nvPr/>
        </p:nvSpPr>
        <p:spPr>
          <a:xfrm>
            <a:off x="803779" y="1425193"/>
            <a:ext cx="110924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Quan sát và chỉ ra các nốt nhạc là phách mạnh và phách nhẹ trong dòng nhạc.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Half Frame 14">
            <a:extLst>
              <a:ext uri="{FF2B5EF4-FFF2-40B4-BE49-F238E27FC236}">
                <a16:creationId xmlns:a16="http://schemas.microsoft.com/office/drawing/2014/main" id="{82A855AE-DBEB-4255-81D8-4BB933245C48}"/>
              </a:ext>
            </a:extLst>
          </p:cNvPr>
          <p:cNvSpPr/>
          <p:nvPr/>
        </p:nvSpPr>
        <p:spPr>
          <a:xfrm rot="18788227" flipH="1" flipV="1">
            <a:off x="2726856" y="3620874"/>
            <a:ext cx="316168" cy="273465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Half Frame 15">
            <a:extLst>
              <a:ext uri="{FF2B5EF4-FFF2-40B4-BE49-F238E27FC236}">
                <a16:creationId xmlns:a16="http://schemas.microsoft.com/office/drawing/2014/main" id="{D39A54B6-84D2-4EF5-A7B3-C405F837CC2F}"/>
              </a:ext>
            </a:extLst>
          </p:cNvPr>
          <p:cNvSpPr/>
          <p:nvPr/>
        </p:nvSpPr>
        <p:spPr>
          <a:xfrm rot="18788227" flipH="1" flipV="1">
            <a:off x="5272079" y="3535065"/>
            <a:ext cx="316168" cy="273465"/>
          </a:xfrm>
          <a:prstGeom prst="half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Half Frame 16">
            <a:extLst>
              <a:ext uri="{FF2B5EF4-FFF2-40B4-BE49-F238E27FC236}">
                <a16:creationId xmlns:a16="http://schemas.microsoft.com/office/drawing/2014/main" id="{8D233CF8-DAFB-4FA8-A8AF-F6A538C60332}"/>
              </a:ext>
            </a:extLst>
          </p:cNvPr>
          <p:cNvSpPr/>
          <p:nvPr/>
        </p:nvSpPr>
        <p:spPr>
          <a:xfrm rot="18788227" flipH="1" flipV="1">
            <a:off x="7962581" y="3451509"/>
            <a:ext cx="316168" cy="273465"/>
          </a:xfrm>
          <a:prstGeom prst="halfFrame">
            <a:avLst>
              <a:gd name="adj1" fmla="val 33333"/>
              <a:gd name="adj2" fmla="val 272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Half Frame 17">
            <a:extLst>
              <a:ext uri="{FF2B5EF4-FFF2-40B4-BE49-F238E27FC236}">
                <a16:creationId xmlns:a16="http://schemas.microsoft.com/office/drawing/2014/main" id="{C9078458-3CBF-4B0C-BEDE-D4C0732361E6}"/>
              </a:ext>
            </a:extLst>
          </p:cNvPr>
          <p:cNvSpPr/>
          <p:nvPr/>
        </p:nvSpPr>
        <p:spPr>
          <a:xfrm rot="18788227" flipH="1" flipV="1">
            <a:off x="10133929" y="3554410"/>
            <a:ext cx="316168" cy="273465"/>
          </a:xfrm>
          <a:prstGeom prst="halfFrame">
            <a:avLst>
              <a:gd name="adj1" fmla="val 33333"/>
              <a:gd name="adj2" fmla="val 2721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D3AF3D8-3579-41E9-B330-1FB8751B8D65}"/>
              </a:ext>
            </a:extLst>
          </p:cNvPr>
          <p:cNvSpPr/>
          <p:nvPr/>
        </p:nvSpPr>
        <p:spPr>
          <a:xfrm>
            <a:off x="2464792" y="4118746"/>
            <a:ext cx="840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0948EFE-789E-41E3-A389-8B32F068DB5B}"/>
              </a:ext>
            </a:extLst>
          </p:cNvPr>
          <p:cNvSpPr/>
          <p:nvPr/>
        </p:nvSpPr>
        <p:spPr>
          <a:xfrm>
            <a:off x="5080988" y="4026039"/>
            <a:ext cx="840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2A6FA13-09C9-4159-A70E-3E1074E09CB9}"/>
              </a:ext>
            </a:extLst>
          </p:cNvPr>
          <p:cNvSpPr/>
          <p:nvPr/>
        </p:nvSpPr>
        <p:spPr>
          <a:xfrm>
            <a:off x="7720258" y="3933332"/>
            <a:ext cx="840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6139D03-4F9C-4A11-B8D3-BAC400E10EEA}"/>
              </a:ext>
            </a:extLst>
          </p:cNvPr>
          <p:cNvSpPr/>
          <p:nvPr/>
        </p:nvSpPr>
        <p:spPr>
          <a:xfrm>
            <a:off x="10079731" y="4003246"/>
            <a:ext cx="8402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0A6DBBF-A93D-4EEF-979B-B2B6D2789E30}"/>
              </a:ext>
            </a:extLst>
          </p:cNvPr>
          <p:cNvSpPr/>
          <p:nvPr/>
        </p:nvSpPr>
        <p:spPr>
          <a:xfrm>
            <a:off x="3524568" y="4035228"/>
            <a:ext cx="6270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Nhẹ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3BA0F85-C278-473F-9CFC-A9159510AB70}"/>
              </a:ext>
            </a:extLst>
          </p:cNvPr>
          <p:cNvCxnSpPr>
            <a:cxnSpLocks/>
          </p:cNvCxnSpPr>
          <p:nvPr/>
        </p:nvCxnSpPr>
        <p:spPr>
          <a:xfrm flipH="1">
            <a:off x="3818946" y="3345211"/>
            <a:ext cx="19170" cy="6890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C76E49FA-42C9-4DDD-8A08-967542C92DE7}"/>
              </a:ext>
            </a:extLst>
          </p:cNvPr>
          <p:cNvSpPr/>
          <p:nvPr/>
        </p:nvSpPr>
        <p:spPr>
          <a:xfrm>
            <a:off x="6269326" y="4090602"/>
            <a:ext cx="6270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Nhẹ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E2163B9-A3A4-46A9-8474-C1E9C421135A}"/>
              </a:ext>
            </a:extLst>
          </p:cNvPr>
          <p:cNvCxnSpPr>
            <a:cxnSpLocks/>
          </p:cNvCxnSpPr>
          <p:nvPr/>
        </p:nvCxnSpPr>
        <p:spPr>
          <a:xfrm flipH="1">
            <a:off x="6563704" y="3400585"/>
            <a:ext cx="19170" cy="6890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AD0B1BA2-C4AD-4967-9708-95AD403CD396}"/>
              </a:ext>
            </a:extLst>
          </p:cNvPr>
          <p:cNvSpPr/>
          <p:nvPr/>
        </p:nvSpPr>
        <p:spPr>
          <a:xfrm>
            <a:off x="8646871" y="4046518"/>
            <a:ext cx="6270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Nhẹ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0F86B9C-7712-418A-AE18-92DB20E582DA}"/>
              </a:ext>
            </a:extLst>
          </p:cNvPr>
          <p:cNvCxnSpPr>
            <a:cxnSpLocks/>
          </p:cNvCxnSpPr>
          <p:nvPr/>
        </p:nvCxnSpPr>
        <p:spPr>
          <a:xfrm flipH="1">
            <a:off x="8941249" y="3356501"/>
            <a:ext cx="19170" cy="6890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1EC6F2BC-8F0B-40B8-A479-213A904B8D8B}"/>
              </a:ext>
            </a:extLst>
          </p:cNvPr>
          <p:cNvSpPr/>
          <p:nvPr/>
        </p:nvSpPr>
        <p:spPr>
          <a:xfrm>
            <a:off x="10779526" y="4010007"/>
            <a:ext cx="6270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Nhẹ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2344065-4CF3-4369-AFDD-0250781F2478}"/>
              </a:ext>
            </a:extLst>
          </p:cNvPr>
          <p:cNvCxnSpPr>
            <a:cxnSpLocks/>
          </p:cNvCxnSpPr>
          <p:nvPr/>
        </p:nvCxnSpPr>
        <p:spPr>
          <a:xfrm flipH="1">
            <a:off x="11073904" y="3319990"/>
            <a:ext cx="19170" cy="6890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65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  <p:bldP spid="23" grpId="0"/>
      <p:bldP spid="31" grpId="0"/>
      <p:bldP spid="33" grpId="0"/>
      <p:bldP spid="3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5">
            <a:extLst>
              <a:ext uri="{FF2B5EF4-FFF2-40B4-BE49-F238E27FC236}">
                <a16:creationId xmlns:a16="http://schemas.microsoft.com/office/drawing/2014/main" id="{EBE59AC6-91CA-4991-B152-AB940883C8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4725" y="2075688"/>
            <a:ext cx="7217275" cy="4687888"/>
          </a:xfrm>
          <a:prstGeom prst="rect">
            <a:avLst/>
          </a:prstGeom>
        </p:spPr>
      </p:pic>
      <p:pic>
        <p:nvPicPr>
          <p:cNvPr id="4" name="图片 12" descr="图片包含 鲜花, 植物, 黄色&#10;&#10;已生成高可信度的说明">
            <a:extLst>
              <a:ext uri="{FF2B5EF4-FFF2-40B4-BE49-F238E27FC236}">
                <a16:creationId xmlns:a16="http://schemas.microsoft.com/office/drawing/2014/main" id="{D43B8A3E-CDAC-4D6B-BB59-8B7CB5D0E5C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1"/>
          <a:stretch/>
        </p:blipFill>
        <p:spPr>
          <a:xfrm>
            <a:off x="0" y="5422392"/>
            <a:ext cx="12192000" cy="1435608"/>
          </a:xfrm>
          <a:prstGeom prst="rect">
            <a:avLst/>
          </a:prstGeom>
        </p:spPr>
      </p:pic>
      <p:pic>
        <p:nvPicPr>
          <p:cNvPr id="5" name="图片 12" descr="图片包含 鲜花, 植物, 黄色&#10;&#10;已生成高可信度的说明">
            <a:extLst>
              <a:ext uri="{FF2B5EF4-FFF2-40B4-BE49-F238E27FC236}">
                <a16:creationId xmlns:a16="http://schemas.microsoft.com/office/drawing/2014/main" id="{E348574E-ABD8-4BB2-9D8B-6E140C27CF4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3" t="77084" r="1201" b="341"/>
          <a:stretch/>
        </p:blipFill>
        <p:spPr>
          <a:xfrm flipH="1">
            <a:off x="0" y="5358384"/>
            <a:ext cx="12192000" cy="149961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E9BF04F-3CFF-4834-A9CF-09C42DD5D21D}"/>
              </a:ext>
            </a:extLst>
          </p:cNvPr>
          <p:cNvSpPr/>
          <p:nvPr/>
        </p:nvSpPr>
        <p:spPr>
          <a:xfrm>
            <a:off x="1409315" y="471023"/>
            <a:ext cx="8111516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Tiết 17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 tập học kì 1: Ôn hát, ôn lí thuyết âm nhạc</a:t>
            </a:r>
            <a:endParaRPr kumimoji="0" lang="en-US" sz="3200" b="1" i="0" u="none" strike="noStrike" kern="1200" cap="none" spc="0" normalizeH="0" baseline="0" noProof="0">
              <a:ln/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57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8" y="154521"/>
            <a:ext cx="976540" cy="97654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3376" y="4233672"/>
            <a:ext cx="3401568" cy="26243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FCB8763-E679-486D-8C01-CB2588CB711C}"/>
              </a:ext>
            </a:extLst>
          </p:cNvPr>
          <p:cNvSpPr/>
          <p:nvPr/>
        </p:nvSpPr>
        <p:spPr>
          <a:xfrm>
            <a:off x="1211231" y="642791"/>
            <a:ext cx="35333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3200" b="1">
                <a:ln/>
                <a:latin typeface="+mj-lt"/>
              </a:rPr>
              <a:t>Ôn tập các bài hát:</a:t>
            </a:r>
            <a:endParaRPr lang="en-US" sz="3200" b="1" cap="none" spc="0">
              <a:ln/>
              <a:effectLst/>
              <a:latin typeface="+mj-lt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EC066C-08E5-4379-9D4B-625E4D320167}"/>
              </a:ext>
            </a:extLst>
          </p:cNvPr>
          <p:cNvSpPr txBox="1"/>
          <p:nvPr/>
        </p:nvSpPr>
        <p:spPr>
          <a:xfrm>
            <a:off x="3869502" y="2001418"/>
            <a:ext cx="65554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sơn ca</a:t>
            </a:r>
            <a:endParaRPr lang="vi-VN" sz="3600" b="1">
              <a:solidFill>
                <a:srgbClr val="C00000"/>
              </a:solidFill>
              <a:latin typeface="Arial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8F8B19-05E3-4A2C-95E2-1435CA1205F6}"/>
              </a:ext>
            </a:extLst>
          </p:cNvPr>
          <p:cNvSpPr txBox="1"/>
          <p:nvPr/>
        </p:nvSpPr>
        <p:spPr>
          <a:xfrm>
            <a:off x="7482500" y="2840545"/>
            <a:ext cx="248175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0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 và lời: Y Vân</a:t>
            </a:r>
            <a:endParaRPr lang="vi-VN" sz="2000" i="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26F5BA9-6A2D-4457-81F4-B87DB43F69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0133" y="1949921"/>
            <a:ext cx="10377788" cy="2336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8B35E69-83DE-46BB-BB73-503CC3C5001C}"/>
              </a:ext>
            </a:extLst>
          </p:cNvPr>
          <p:cNvSpPr txBox="1"/>
          <p:nvPr/>
        </p:nvSpPr>
        <p:spPr>
          <a:xfrm>
            <a:off x="3387035" y="2739283"/>
            <a:ext cx="8786492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2133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Líu    lo      nghe trời       sáng  chim    ca       vang         líu     lo,         líu  lo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86B023B-5CEA-4EC9-B2B3-D70DD2DA0F1C}"/>
              </a:ext>
            </a:extLst>
          </p:cNvPr>
          <p:cNvSpPr txBox="1"/>
          <p:nvPr/>
        </p:nvSpPr>
        <p:spPr>
          <a:xfrm>
            <a:off x="2369127" y="4122984"/>
            <a:ext cx="980440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2133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líu        lo          chim   trên       cành     rộn          ràng      theo  bước chân         em. </a:t>
            </a: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ADB394C1-2802-7871-05AB-9D9540D0AB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09922" y="-136626"/>
            <a:ext cx="2082927" cy="1498600"/>
          </a:xfrm>
          <a:prstGeom prst="rect">
            <a:avLst/>
          </a:prstGeom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70471384-409B-B7E8-B932-9FCE159E13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9739" y="-629528"/>
            <a:ext cx="1766939" cy="8117055"/>
          </a:xfrm>
          <a:prstGeom prst="rect">
            <a:avLst/>
          </a:prstGeom>
        </p:spPr>
      </p:pic>
      <p:sp>
        <p:nvSpPr>
          <p:cNvPr id="4" name="Freeform 3">
            <a:extLst>
              <a:ext uri="{FF2B5EF4-FFF2-40B4-BE49-F238E27FC236}">
                <a16:creationId xmlns:a16="http://schemas.microsoft.com/office/drawing/2014/main" id="{ABD03320-E042-12F6-CF44-7C1258D78AD9}"/>
              </a:ext>
            </a:extLst>
          </p:cNvPr>
          <p:cNvSpPr/>
          <p:nvPr/>
        </p:nvSpPr>
        <p:spPr>
          <a:xfrm>
            <a:off x="-46158" y="1854877"/>
            <a:ext cx="2489200" cy="2654071"/>
          </a:xfrm>
          <a:custGeom>
            <a:avLst/>
            <a:gdLst/>
            <a:ahLst/>
            <a:cxnLst/>
            <a:rect l="l" t="t" r="r" b="b"/>
            <a:pathLst>
              <a:path w="5648299" h="4666907">
                <a:moveTo>
                  <a:pt x="0" y="0"/>
                </a:moveTo>
                <a:lnTo>
                  <a:pt x="5648299" y="0"/>
                </a:lnTo>
                <a:lnTo>
                  <a:pt x="5648299" y="4666907"/>
                </a:lnTo>
                <a:lnTo>
                  <a:pt x="0" y="46669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4D85BE81-D48E-1B8A-31D2-E9EA0CB4F9B6}"/>
              </a:ext>
            </a:extLst>
          </p:cNvPr>
          <p:cNvSpPr/>
          <p:nvPr/>
        </p:nvSpPr>
        <p:spPr>
          <a:xfrm>
            <a:off x="4123478" y="5785184"/>
            <a:ext cx="4176416" cy="117060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B628E06F-F348-E35B-D4D6-2DA7BDC5C8FF}"/>
              </a:ext>
            </a:extLst>
          </p:cNvPr>
          <p:cNvSpPr/>
          <p:nvPr/>
        </p:nvSpPr>
        <p:spPr>
          <a:xfrm>
            <a:off x="8187478" y="5791442"/>
            <a:ext cx="4273424" cy="117060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0" name="Freeform 2">
            <a:extLst>
              <a:ext uri="{FF2B5EF4-FFF2-40B4-BE49-F238E27FC236}">
                <a16:creationId xmlns:a16="http://schemas.microsoft.com/office/drawing/2014/main" id="{B4A97370-9F5F-7657-A753-6E93DA209398}"/>
              </a:ext>
            </a:extLst>
          </p:cNvPr>
          <p:cNvSpPr/>
          <p:nvPr/>
        </p:nvSpPr>
        <p:spPr>
          <a:xfrm>
            <a:off x="12347" y="5785184"/>
            <a:ext cx="4176416" cy="1170609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92DD81-D195-494F-804C-F9272CF81492}"/>
              </a:ext>
            </a:extLst>
          </p:cNvPr>
          <p:cNvSpPr txBox="1"/>
          <p:nvPr/>
        </p:nvSpPr>
        <p:spPr>
          <a:xfrm>
            <a:off x="3657601" y="1125209"/>
            <a:ext cx="74512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4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gõ đệm theo nhịp</a:t>
            </a:r>
            <a:endParaRPr lang="vi-VN" sz="4000" b="1">
              <a:solidFill>
                <a:srgbClr val="C00000"/>
              </a:solidFill>
              <a:latin typeface="Arial"/>
            </a:endParaRPr>
          </a:p>
        </p:txBody>
      </p:sp>
      <p:pic>
        <p:nvPicPr>
          <p:cNvPr id="19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B02766ED-3D98-F2A8-0F68-BC6A453FA076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39251" y="3015438"/>
            <a:ext cx="395255" cy="449617"/>
          </a:xfrm>
          <a:prstGeom prst="rect">
            <a:avLst/>
          </a:prstGeom>
        </p:spPr>
      </p:pic>
      <p:pic>
        <p:nvPicPr>
          <p:cNvPr id="21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428A871F-1325-42FC-BEC2-318F1E258BEA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11240" y="4619547"/>
            <a:ext cx="395255" cy="449617"/>
          </a:xfrm>
          <a:prstGeom prst="rect">
            <a:avLst/>
          </a:prstGeom>
        </p:spPr>
      </p:pic>
      <p:pic>
        <p:nvPicPr>
          <p:cNvPr id="22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C79AB1F8-6D1C-4260-BA93-A9929F5321E7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80282" y="4626467"/>
            <a:ext cx="395255" cy="449617"/>
          </a:xfrm>
          <a:prstGeom prst="rect">
            <a:avLst/>
          </a:prstGeom>
        </p:spPr>
      </p:pic>
      <p:pic>
        <p:nvPicPr>
          <p:cNvPr id="23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031016D9-BBC2-441A-BC44-E1AE3ECF4D8F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7064" y="4599367"/>
            <a:ext cx="395255" cy="449617"/>
          </a:xfrm>
          <a:prstGeom prst="rect">
            <a:avLst/>
          </a:prstGeom>
        </p:spPr>
      </p:pic>
      <p:pic>
        <p:nvPicPr>
          <p:cNvPr id="24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2666F0F9-DCF6-4A0F-8837-944383444CCF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43043" y="4662700"/>
            <a:ext cx="395255" cy="449617"/>
          </a:xfrm>
          <a:prstGeom prst="rect">
            <a:avLst/>
          </a:prstGeom>
        </p:spPr>
      </p:pic>
      <p:pic>
        <p:nvPicPr>
          <p:cNvPr id="25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7AEDF8A7-DEC5-4862-B889-D6A3BCD7C050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99601" y="3080926"/>
            <a:ext cx="395255" cy="449617"/>
          </a:xfrm>
          <a:prstGeom prst="rect">
            <a:avLst/>
          </a:prstGeom>
        </p:spPr>
      </p:pic>
      <p:pic>
        <p:nvPicPr>
          <p:cNvPr id="26" name="Hình ảnh 1277817654" descr="Ảnh có chứa biểu tượng&#10;&#10;Mô tả được tạo tự động">
            <a:extLst>
              <a:ext uri="{FF2B5EF4-FFF2-40B4-BE49-F238E27FC236}">
                <a16:creationId xmlns:a16="http://schemas.microsoft.com/office/drawing/2014/main" id="{0641798F-6492-416D-9C3D-B90B523739E2}"/>
              </a:ext>
            </a:extLst>
          </p:cNvPr>
          <p:cNvPicPr/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4723" y="3051929"/>
            <a:ext cx="395255" cy="44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51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5C20F55-A04D-4006-83EF-3654C1AF07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1" y="468923"/>
            <a:ext cx="11023600" cy="6021221"/>
          </a:xfrm>
          <a:prstGeom prst="rect">
            <a:avLst/>
          </a:prstGeom>
        </p:spPr>
      </p:pic>
      <p:pic>
        <p:nvPicPr>
          <p:cNvPr id="6" name="Picture 2" descr="C:\Users\Administrator\Desktop\z2608780933417_9309bf733e8123334d60cb64ab350f25.png">
            <a:extLst>
              <a:ext uri="{FF2B5EF4-FFF2-40B4-BE49-F238E27FC236}">
                <a16:creationId xmlns:a16="http://schemas.microsoft.com/office/drawing/2014/main" id="{6B67617D-F30E-4F61-9C0C-652FB2FD81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3165" y="-26377"/>
            <a:ext cx="2268788" cy="2565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1613DE99-1514-4397-8BB4-E696AD60CCA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0"/>
            <a:ext cx="1307564" cy="940751"/>
          </a:xfrm>
          <a:prstGeom prst="rect">
            <a:avLst/>
          </a:prstGeom>
        </p:spPr>
      </p:pic>
      <p:sp>
        <p:nvSpPr>
          <p:cNvPr id="8" name="Freeform 2">
            <a:extLst>
              <a:ext uri="{FF2B5EF4-FFF2-40B4-BE49-F238E27FC236}">
                <a16:creationId xmlns:a16="http://schemas.microsoft.com/office/drawing/2014/main" id="{1B016AEA-056C-4031-9E97-DE5AD09C4BF6}"/>
              </a:ext>
            </a:extLst>
          </p:cNvPr>
          <p:cNvSpPr/>
          <p:nvPr/>
        </p:nvSpPr>
        <p:spPr>
          <a:xfrm>
            <a:off x="5943600" y="6751169"/>
            <a:ext cx="6609408" cy="216316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Freeform 2">
            <a:extLst>
              <a:ext uri="{FF2B5EF4-FFF2-40B4-BE49-F238E27FC236}">
                <a16:creationId xmlns:a16="http://schemas.microsoft.com/office/drawing/2014/main" id="{55ADB33B-E121-4BBA-9FC3-9E445F25718F}"/>
              </a:ext>
            </a:extLst>
          </p:cNvPr>
          <p:cNvSpPr/>
          <p:nvPr/>
        </p:nvSpPr>
        <p:spPr>
          <a:xfrm>
            <a:off x="-154139" y="6761583"/>
            <a:ext cx="6351739" cy="216316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33E1A58-9457-46F8-AA3C-ED41C182BFA4}"/>
              </a:ext>
            </a:extLst>
          </p:cNvPr>
          <p:cNvSpPr txBox="1"/>
          <p:nvPr/>
        </p:nvSpPr>
        <p:spPr>
          <a:xfrm>
            <a:off x="2286000" y="960734"/>
            <a:ext cx="9096513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Líu    lo      nghe    trời       sáng    chim   ca       vang           líu     lo,           líu  lo.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D1CE08-454E-4CF5-A45D-626B06AFB776}"/>
              </a:ext>
            </a:extLst>
          </p:cNvPr>
          <p:cNvSpPr txBox="1"/>
          <p:nvPr/>
        </p:nvSpPr>
        <p:spPr>
          <a:xfrm>
            <a:off x="1342887" y="1759324"/>
            <a:ext cx="980440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Líu        lo         chim   trên         cành      rộn           ràng      theo  bước  chân         em.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22887E-19FE-4228-A3CA-768F8DD4E5A9}"/>
              </a:ext>
            </a:extLst>
          </p:cNvPr>
          <p:cNvSpPr txBox="1"/>
          <p:nvPr/>
        </p:nvSpPr>
        <p:spPr>
          <a:xfrm>
            <a:off x="1289895" y="2492970"/>
            <a:ext cx="1004514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Líu     lo        theo         từng     bước chân   thơ   ngây               bước đi,       líu         lo.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062A0EC-106A-48EF-BCC8-AD11ED12095D}"/>
              </a:ext>
            </a:extLst>
          </p:cNvPr>
          <p:cNvSpPr txBox="1"/>
          <p:nvPr/>
        </p:nvSpPr>
        <p:spPr>
          <a:xfrm>
            <a:off x="1618471" y="3311543"/>
            <a:ext cx="9716564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líu           lo         chim    trên           cành      cùng         ngày    mai        hát               ca.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8BA574-1EB9-41BA-97F2-95CBDCFE006B}"/>
              </a:ext>
            </a:extLst>
          </p:cNvPr>
          <p:cNvSpPr txBox="1"/>
          <p:nvPr/>
        </p:nvSpPr>
        <p:spPr>
          <a:xfrm>
            <a:off x="1598593" y="4083034"/>
            <a:ext cx="1004514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Khi  đi   tung      tăng    với      bạn   bè.            khi  đi   trên      phố   với       người thân.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B91B624-B3E3-47B3-92B4-1D6D2BE1875A}"/>
              </a:ext>
            </a:extLst>
          </p:cNvPr>
          <p:cNvSpPr txBox="1"/>
          <p:nvPr/>
        </p:nvSpPr>
        <p:spPr>
          <a:xfrm>
            <a:off x="1673672" y="4817309"/>
            <a:ext cx="972651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Ríu          rít ríu           rít    với     bạn  bè              như      là         bầy      sơn        ca.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C668915-D891-4B6C-A633-26EBCD45ACDB}"/>
              </a:ext>
            </a:extLst>
          </p:cNvPr>
          <p:cNvSpPr txBox="1"/>
          <p:nvPr/>
        </p:nvSpPr>
        <p:spPr>
          <a:xfrm>
            <a:off x="1342887" y="5591102"/>
            <a:ext cx="11023600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Nhớ   mãi    nhớ      mãi    những con đường.        yêu  sao  yêu       quá những hàng cây.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76C337B-2AAC-4370-B7E6-E0F17C07023B}"/>
              </a:ext>
            </a:extLst>
          </p:cNvPr>
          <p:cNvSpPr txBox="1"/>
          <p:nvPr/>
        </p:nvSpPr>
        <p:spPr>
          <a:xfrm>
            <a:off x="1594175" y="6389077"/>
            <a:ext cx="9553111" cy="420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133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Tíu tít tíu   tít     với        bạn  bè              như     là       bầy     sơn         ca. 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D1D798B-ECC0-4DB8-BA16-5BE53F4B4768}"/>
              </a:ext>
            </a:extLst>
          </p:cNvPr>
          <p:cNvSpPr txBox="1"/>
          <p:nvPr/>
        </p:nvSpPr>
        <p:spPr>
          <a:xfrm>
            <a:off x="4591878" y="-41166"/>
            <a:ext cx="6555408" cy="543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2933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sơn ca</a:t>
            </a:r>
            <a:endParaRPr lang="vi-VN" sz="2933" b="1">
              <a:solidFill>
                <a:srgbClr val="C00000"/>
              </a:solidFill>
              <a:latin typeface="Arial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F8A750E-FE5C-4CDE-8A30-716BAF86AD8C}"/>
              </a:ext>
            </a:extLst>
          </p:cNvPr>
          <p:cNvSpPr txBox="1"/>
          <p:nvPr/>
        </p:nvSpPr>
        <p:spPr>
          <a:xfrm>
            <a:off x="1589758" y="243625"/>
            <a:ext cx="15165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6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 phải</a:t>
            </a:r>
            <a:endParaRPr lang="vi-VN" sz="1600" i="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B3E55EC-521F-4B26-BF1C-6B088CA4ECCC}"/>
              </a:ext>
            </a:extLst>
          </p:cNvPr>
          <p:cNvSpPr txBox="1"/>
          <p:nvPr/>
        </p:nvSpPr>
        <p:spPr>
          <a:xfrm>
            <a:off x="8832293" y="243190"/>
            <a:ext cx="24817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600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 và lời: Y Vân</a:t>
            </a:r>
            <a:endParaRPr lang="vi-VN" sz="1600" i="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2" name="Chim sơn ca karaoke lớp 5. Kết nối tri thức">
            <a:hlinkClick r:id="" action="ppaction://media"/>
            <a:extLst>
              <a:ext uri="{FF2B5EF4-FFF2-40B4-BE49-F238E27FC236}">
                <a16:creationId xmlns:a16="http://schemas.microsoft.com/office/drawing/2014/main" id="{2A3D1C89-DC47-4D85-B80E-1692EA54D8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95248" y="9515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545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9482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8" y="154521"/>
            <a:ext cx="976540" cy="97654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3376" y="4233672"/>
            <a:ext cx="3401568" cy="26243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FCB8763-E679-486D-8C01-CB2588CB711C}"/>
              </a:ext>
            </a:extLst>
          </p:cNvPr>
          <p:cNvSpPr/>
          <p:nvPr/>
        </p:nvSpPr>
        <p:spPr>
          <a:xfrm>
            <a:off x="1211231" y="642791"/>
            <a:ext cx="35333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 tập các bài hát:</a:t>
            </a:r>
            <a:endParaRPr kumimoji="0" lang="en-US" sz="3200" b="1" i="0" u="none" strike="noStrike" kern="1200" cap="none" spc="0" normalizeH="0" baseline="0" noProof="0">
              <a:ln/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5F24B1B-032E-412C-B538-5A51C0F2C830}"/>
              </a:ext>
            </a:extLst>
          </p:cNvPr>
          <p:cNvSpPr/>
          <p:nvPr/>
        </p:nvSpPr>
        <p:spPr>
          <a:xfrm>
            <a:off x="3364488" y="1957440"/>
            <a:ext cx="2937985" cy="553998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vi-VN" sz="320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Hát: Lí đất giồng</a:t>
            </a:r>
            <a:endParaRPr lang="en-US" sz="320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D684A2D-E383-457E-AC57-072DFD0EC88F}"/>
              </a:ext>
            </a:extLst>
          </p:cNvPr>
          <p:cNvSpPr/>
          <p:nvPr/>
        </p:nvSpPr>
        <p:spPr>
          <a:xfrm>
            <a:off x="6842621" y="2070330"/>
            <a:ext cx="2744167" cy="553998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vi-VN" sz="1600" i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Dân ca Nam Bộ</a:t>
            </a:r>
          </a:p>
          <a:p>
            <a:pPr algn="ctr" defTabSz="609630">
              <a:defRPr/>
            </a:pPr>
            <a:r>
              <a:rPr lang="vi-VN" sz="1600" i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Đặt lời: Đỗ Minh</a:t>
            </a:r>
            <a:endParaRPr lang="en-US" sz="1600" i="1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063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BF71EE-F346-4F93-A3F7-E1639182B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1" y="1646737"/>
            <a:ext cx="10617200" cy="13345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90BE6B-3DB3-49B2-A9C4-A058954C1DC7}"/>
              </a:ext>
            </a:extLst>
          </p:cNvPr>
          <p:cNvSpPr txBox="1"/>
          <p:nvPr/>
        </p:nvSpPr>
        <p:spPr>
          <a:xfrm>
            <a:off x="2641600" y="2643099"/>
            <a:ext cx="110744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Non    nước    mình  đẹp  tựa  bài    thơ.           Câu       hát    vọng từ  ngàn   năm   xưa.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2" y="3886200"/>
            <a:ext cx="12161558" cy="2971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800" y="1"/>
            <a:ext cx="2491740" cy="6692967"/>
          </a:xfrm>
          <a:prstGeom prst="rect">
            <a:avLst/>
          </a:prstGeom>
        </p:spPr>
      </p:pic>
      <p:pic>
        <p:nvPicPr>
          <p:cNvPr id="2" name="Picture 18">
            <a:extLst>
              <a:ext uri="{FF2B5EF4-FFF2-40B4-BE49-F238E27FC236}">
                <a16:creationId xmlns:a16="http://schemas.microsoft.com/office/drawing/2014/main" id="{6D924831-4ED1-196A-C094-BD8F4F0F31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14" y="4784547"/>
            <a:ext cx="6170153" cy="2080472"/>
          </a:xfrm>
          <a:prstGeom prst="rect">
            <a:avLst/>
          </a:prstGeom>
        </p:spPr>
      </p:pic>
      <p:pic>
        <p:nvPicPr>
          <p:cNvPr id="3" name="Picture 18">
            <a:extLst>
              <a:ext uri="{FF2B5EF4-FFF2-40B4-BE49-F238E27FC236}">
                <a16:creationId xmlns:a16="http://schemas.microsoft.com/office/drawing/2014/main" id="{21028F9F-84CD-4265-8E05-E4D2E347C2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4777528"/>
            <a:ext cx="6113253" cy="20804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43DF446-D606-4694-B5B7-19E2804E8D47}"/>
              </a:ext>
            </a:extLst>
          </p:cNvPr>
          <p:cNvSpPr/>
          <p:nvPr/>
        </p:nvSpPr>
        <p:spPr>
          <a:xfrm>
            <a:off x="2480500" y="424151"/>
            <a:ext cx="6269024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vi-VN" sz="3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</a:rPr>
              <a:t>Hát kết hợp động tác cơ thể</a:t>
            </a:r>
            <a:endParaRPr lang="en-US" sz="3600" b="1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6BEC593-6B5D-4E69-9B8D-EDA70144A7EA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67200" y="3093707"/>
            <a:ext cx="322580" cy="366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090AB8-7CC2-216E-3496-F39846955284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521" y="2945417"/>
            <a:ext cx="609600" cy="5993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5E1BF0E-38EA-4E2F-B38B-970EAC29D3C0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3970020" y="3093707"/>
            <a:ext cx="322580" cy="366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129FF94-EF3F-490A-9CC3-9B2AB506ED9D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23093" y="3040079"/>
            <a:ext cx="322580" cy="366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46038FE-0925-4BCB-9D52-962F6C56C358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8041" y="2914103"/>
            <a:ext cx="609600" cy="59937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253BB9C-7118-4559-8CCE-DED2301B7560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7025913" y="3040079"/>
            <a:ext cx="322580" cy="366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CBE291CC-2BED-4110-989D-4A15500D76C6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0696515" y="3051192"/>
            <a:ext cx="322580" cy="366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D87506F-D693-4480-ABBF-4FF90371F015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4427" y="2955568"/>
            <a:ext cx="609600" cy="59937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1F6AAB4-8C11-4BCA-9806-D4CBD5DC8AD3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10399335" y="3051192"/>
            <a:ext cx="322580" cy="366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7631895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2">
            <a:lumMod val="20000"/>
            <a:lumOff val="80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BF71EE-F346-4F93-A3F7-E1639182B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1" y="1646737"/>
            <a:ext cx="10617200" cy="13345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C90BE6B-3DB3-49B2-A9C4-A058954C1DC7}"/>
              </a:ext>
            </a:extLst>
          </p:cNvPr>
          <p:cNvSpPr txBox="1"/>
          <p:nvPr/>
        </p:nvSpPr>
        <p:spPr>
          <a:xfrm>
            <a:off x="2641600" y="2643099"/>
            <a:ext cx="110744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/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Non    nước    mình  đẹp  tựa  bài    thơ.           Câu       hát    vọng từ  ngàn   năm   xưa.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2" y="3886200"/>
            <a:ext cx="12161558" cy="2971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800" y="1"/>
            <a:ext cx="2491740" cy="6692967"/>
          </a:xfrm>
          <a:prstGeom prst="rect">
            <a:avLst/>
          </a:prstGeom>
        </p:spPr>
      </p:pic>
      <p:pic>
        <p:nvPicPr>
          <p:cNvPr id="2" name="Picture 18">
            <a:extLst>
              <a:ext uri="{FF2B5EF4-FFF2-40B4-BE49-F238E27FC236}">
                <a16:creationId xmlns:a16="http://schemas.microsoft.com/office/drawing/2014/main" id="{6D924831-4ED1-196A-C094-BD8F4F0F31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14" y="4784547"/>
            <a:ext cx="6170153" cy="2080472"/>
          </a:xfrm>
          <a:prstGeom prst="rect">
            <a:avLst/>
          </a:prstGeom>
        </p:spPr>
      </p:pic>
      <p:pic>
        <p:nvPicPr>
          <p:cNvPr id="3" name="Picture 18">
            <a:extLst>
              <a:ext uri="{FF2B5EF4-FFF2-40B4-BE49-F238E27FC236}">
                <a16:creationId xmlns:a16="http://schemas.microsoft.com/office/drawing/2014/main" id="{21028F9F-84CD-4265-8E05-E4D2E347C2B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4777528"/>
            <a:ext cx="6113253" cy="20804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43DF446-D606-4694-B5B7-19E2804E8D47}"/>
              </a:ext>
            </a:extLst>
          </p:cNvPr>
          <p:cNvSpPr/>
          <p:nvPr/>
        </p:nvSpPr>
        <p:spPr>
          <a:xfrm>
            <a:off x="2285732" y="424151"/>
            <a:ext cx="6658554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vi-VN" sz="36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Arial" panose="020B0604020202020204" pitchFamily="34" charset="0"/>
              </a:rPr>
              <a:t>Hát kết hợp gõ đệm theo nhịp</a:t>
            </a:r>
            <a:endParaRPr lang="en-US" sz="3600" b="1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Arial"/>
            </a:endParaRPr>
          </a:p>
        </p:txBody>
      </p:sp>
      <p:pic>
        <p:nvPicPr>
          <p:cNvPr id="11" name="Hình ảnh 1" descr="Ảnh có chứa công cụ&#10;&#10;Mô tả được tạo tự động">
            <a:extLst>
              <a:ext uri="{FF2B5EF4-FFF2-40B4-BE49-F238E27FC236}">
                <a16:creationId xmlns:a16="http://schemas.microsoft.com/office/drawing/2014/main" id="{AC634877-0DD4-4BAE-8B5B-9B8DE6AE2FBA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2582054" y="2986954"/>
            <a:ext cx="579543" cy="364490"/>
          </a:xfrm>
          <a:prstGeom prst="rect">
            <a:avLst/>
          </a:prstGeom>
        </p:spPr>
      </p:pic>
      <p:pic>
        <p:nvPicPr>
          <p:cNvPr id="12" name="Hình ảnh 1" descr="Ảnh có chứa công cụ&#10;&#10;Mô tả được tạo tự động">
            <a:extLst>
              <a:ext uri="{FF2B5EF4-FFF2-40B4-BE49-F238E27FC236}">
                <a16:creationId xmlns:a16="http://schemas.microsoft.com/office/drawing/2014/main" id="{83041876-8481-4B7B-8251-383CC6BA7716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10377378" y="2981994"/>
            <a:ext cx="579543" cy="364490"/>
          </a:xfrm>
          <a:prstGeom prst="rect">
            <a:avLst/>
          </a:prstGeom>
        </p:spPr>
      </p:pic>
      <p:pic>
        <p:nvPicPr>
          <p:cNvPr id="13" name="Hình ảnh 1" descr="Ảnh có chứa công cụ&#10;&#10;Mô tả được tạo tự động">
            <a:extLst>
              <a:ext uri="{FF2B5EF4-FFF2-40B4-BE49-F238E27FC236}">
                <a16:creationId xmlns:a16="http://schemas.microsoft.com/office/drawing/2014/main" id="{C200DD76-2D9A-4A46-A69A-5B7CA5E36BB0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8356192" y="3002976"/>
            <a:ext cx="579543" cy="364490"/>
          </a:xfrm>
          <a:prstGeom prst="rect">
            <a:avLst/>
          </a:prstGeom>
        </p:spPr>
      </p:pic>
      <p:pic>
        <p:nvPicPr>
          <p:cNvPr id="14" name="Hình ảnh 1" descr="Ảnh có chứa công cụ&#10;&#10;Mô tả được tạo tự động">
            <a:extLst>
              <a:ext uri="{FF2B5EF4-FFF2-40B4-BE49-F238E27FC236}">
                <a16:creationId xmlns:a16="http://schemas.microsoft.com/office/drawing/2014/main" id="{8B94C209-8D64-402C-876B-C038C0041E40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7094044" y="2998062"/>
            <a:ext cx="579543" cy="364490"/>
          </a:xfrm>
          <a:prstGeom prst="rect">
            <a:avLst/>
          </a:prstGeom>
        </p:spPr>
      </p:pic>
      <p:pic>
        <p:nvPicPr>
          <p:cNvPr id="15" name="Hình ảnh 1" descr="Ảnh có chứa công cụ&#10;&#10;Mô tả được tạo tự động">
            <a:extLst>
              <a:ext uri="{FF2B5EF4-FFF2-40B4-BE49-F238E27FC236}">
                <a16:creationId xmlns:a16="http://schemas.microsoft.com/office/drawing/2014/main" id="{6B99FB08-C6CD-438E-95C7-524C7521712D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5943601" y="3042964"/>
            <a:ext cx="579543" cy="364490"/>
          </a:xfrm>
          <a:prstGeom prst="rect">
            <a:avLst/>
          </a:prstGeom>
        </p:spPr>
      </p:pic>
      <p:pic>
        <p:nvPicPr>
          <p:cNvPr id="16" name="Hình ảnh 1" descr="Ảnh có chứa công cụ&#10;&#10;Mô tả được tạo tự động">
            <a:extLst>
              <a:ext uri="{FF2B5EF4-FFF2-40B4-BE49-F238E27FC236}">
                <a16:creationId xmlns:a16="http://schemas.microsoft.com/office/drawing/2014/main" id="{7C301F35-89F9-40B9-AFA5-0609E232CBA8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>
          <a:xfrm>
            <a:off x="3950515" y="3004411"/>
            <a:ext cx="579543" cy="36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2837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8" y="154521"/>
            <a:ext cx="976540" cy="976540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3376" y="4233672"/>
            <a:ext cx="3401568" cy="262432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1FCB8763-E679-486D-8C01-CB2588CB711C}"/>
              </a:ext>
            </a:extLst>
          </p:cNvPr>
          <p:cNvSpPr/>
          <p:nvPr/>
        </p:nvSpPr>
        <p:spPr>
          <a:xfrm>
            <a:off x="1211231" y="642791"/>
            <a:ext cx="353334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Ôn tập các bài hát:</a:t>
            </a:r>
            <a:endParaRPr kumimoji="0" lang="en-US" sz="3200" b="1" i="0" u="none" strike="noStrike" kern="1200" cap="none" spc="0" normalizeH="0" baseline="0" noProof="0">
              <a:ln/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BBC6F1-0C04-46D7-A044-A0C6638EF5C5}"/>
              </a:ext>
            </a:extLst>
          </p:cNvPr>
          <p:cNvSpPr/>
          <p:nvPr/>
        </p:nvSpPr>
        <p:spPr>
          <a:xfrm>
            <a:off x="2781439" y="1712342"/>
            <a:ext cx="6959600" cy="1195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46">
              <a:lnSpc>
                <a:spcPct val="150000"/>
              </a:lnSpc>
              <a:defRPr/>
            </a:pPr>
            <a:r>
              <a:rPr lang="en-US" sz="2667" b="1">
                <a:solidFill>
                  <a:srgbClr val="FF0000"/>
                </a:solidFill>
                <a:latin typeface="Times New Roman"/>
                <a:ea typeface="Calibri"/>
              </a:rPr>
              <a:t>Bay </a:t>
            </a:r>
            <a:r>
              <a:rPr lang="vi-VN" sz="2667" b="1">
                <a:solidFill>
                  <a:srgbClr val="FF0000"/>
                </a:solidFill>
                <a:latin typeface="Times New Roman"/>
                <a:ea typeface="Calibri"/>
              </a:rPr>
              <a:t>vào tương lai</a:t>
            </a:r>
          </a:p>
          <a:p>
            <a:pPr algn="just" defTabSz="914446">
              <a:lnSpc>
                <a:spcPct val="150000"/>
              </a:lnSpc>
              <a:defRPr/>
            </a:pPr>
            <a:r>
              <a:rPr lang="vi-VN" sz="2400">
                <a:solidFill>
                  <a:prstClr val="black"/>
                </a:solidFill>
                <a:latin typeface="Times New Roman"/>
                <a:ea typeface="Calibri"/>
              </a:rPr>
              <a:t>                                      </a:t>
            </a:r>
            <a:endParaRPr lang="en-US" sz="1600" i="1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9711BC-4554-4BAC-8104-A920CD9BB6A0}"/>
              </a:ext>
            </a:extLst>
          </p:cNvPr>
          <p:cNvSpPr/>
          <p:nvPr/>
        </p:nvSpPr>
        <p:spPr>
          <a:xfrm>
            <a:off x="6758172" y="1944087"/>
            <a:ext cx="6959600" cy="417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46">
              <a:lnSpc>
                <a:spcPct val="150000"/>
              </a:lnSpc>
              <a:defRPr/>
            </a:pPr>
            <a:r>
              <a:rPr lang="vi-VN" sz="1600" i="1">
                <a:solidFill>
                  <a:prstClr val="black"/>
                </a:solidFill>
                <a:latin typeface="Times New Roman"/>
                <a:ea typeface="Calibri"/>
              </a:rPr>
              <a:t>Nhạc và lời: Nguyễn Văn Hiên</a:t>
            </a:r>
            <a:endParaRPr lang="en-US" sz="1600" i="1" dirty="0">
              <a:solidFill>
                <a:prstClr val="black"/>
              </a:solidFill>
              <a:latin typeface="Times New Roman"/>
              <a:ea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348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主题">
  <a:themeElements>
    <a:clrScheme name="自定义 1685">
      <a:dk1>
        <a:sysClr val="windowText" lastClr="000000"/>
      </a:dk1>
      <a:lt1>
        <a:sysClr val="window" lastClr="FFFFFF"/>
      </a:lt1>
      <a:dk2>
        <a:srgbClr val="07443C"/>
      </a:dk2>
      <a:lt2>
        <a:srgbClr val="CA520A"/>
      </a:lt2>
      <a:accent1>
        <a:srgbClr val="CA520A"/>
      </a:accent1>
      <a:accent2>
        <a:srgbClr val="07443C"/>
      </a:accent2>
      <a:accent3>
        <a:srgbClr val="CA520A"/>
      </a:accent3>
      <a:accent4>
        <a:srgbClr val="07443C"/>
      </a:accent4>
      <a:accent5>
        <a:srgbClr val="CA520A"/>
      </a:accent5>
      <a:accent6>
        <a:srgbClr val="07443C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3_Office 主题">
  <a:themeElements>
    <a:clrScheme name="自定义 338">
      <a:dk1>
        <a:sysClr val="windowText" lastClr="000000"/>
      </a:dk1>
      <a:lt1>
        <a:sysClr val="window" lastClr="FFFFFF"/>
      </a:lt1>
      <a:dk2>
        <a:srgbClr val="6FB420"/>
      </a:dk2>
      <a:lt2>
        <a:srgbClr val="E7E6E6"/>
      </a:lt2>
      <a:accent1>
        <a:srgbClr val="6FB420"/>
      </a:accent1>
      <a:accent2>
        <a:srgbClr val="ED7D31"/>
      </a:accent2>
      <a:accent3>
        <a:srgbClr val="6FB420"/>
      </a:accent3>
      <a:accent4>
        <a:srgbClr val="ED7D31"/>
      </a:accent4>
      <a:accent5>
        <a:srgbClr val="6FB420"/>
      </a:accent5>
      <a:accent6>
        <a:srgbClr val="ED7D31"/>
      </a:accent6>
      <a:hlink>
        <a:srgbClr val="6FB420"/>
      </a:hlink>
      <a:folHlink>
        <a:srgbClr val="ED7D3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主题">
  <a:themeElements>
    <a:clrScheme name="自定义 338">
      <a:dk1>
        <a:sysClr val="windowText" lastClr="000000"/>
      </a:dk1>
      <a:lt1>
        <a:sysClr val="window" lastClr="FFFFFF"/>
      </a:lt1>
      <a:dk2>
        <a:srgbClr val="6FB420"/>
      </a:dk2>
      <a:lt2>
        <a:srgbClr val="E7E6E6"/>
      </a:lt2>
      <a:accent1>
        <a:srgbClr val="6FB420"/>
      </a:accent1>
      <a:accent2>
        <a:srgbClr val="ED7D31"/>
      </a:accent2>
      <a:accent3>
        <a:srgbClr val="6FB420"/>
      </a:accent3>
      <a:accent4>
        <a:srgbClr val="ED7D31"/>
      </a:accent4>
      <a:accent5>
        <a:srgbClr val="6FB420"/>
      </a:accent5>
      <a:accent6>
        <a:srgbClr val="ED7D31"/>
      </a:accent6>
      <a:hlink>
        <a:srgbClr val="6FB420"/>
      </a:hlink>
      <a:folHlink>
        <a:srgbClr val="ED7D3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818</Words>
  <Application>Microsoft Office PowerPoint</Application>
  <PresentationFormat>Widescreen</PresentationFormat>
  <Paragraphs>119</Paragraphs>
  <Slides>21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等线</vt:lpstr>
      <vt:lpstr>Arial</vt:lpstr>
      <vt:lpstr>Arial Black</vt:lpstr>
      <vt:lpstr>Calibri</vt:lpstr>
      <vt:lpstr>Calibri Light</vt:lpstr>
      <vt:lpstr>Cambria</vt:lpstr>
      <vt:lpstr>Times New Roman</vt:lpstr>
      <vt:lpstr>Office Theme</vt:lpstr>
      <vt:lpstr>Office 主题</vt:lpstr>
      <vt:lpstr>1_Default Design</vt:lpstr>
      <vt:lpstr>1_Office Theme</vt:lpstr>
      <vt:lpstr>3_Office Theme</vt:lpstr>
      <vt:lpstr>5_Office Theme</vt:lpstr>
      <vt:lpstr>6_Office Theme</vt:lpstr>
      <vt:lpstr>1_Office 主题</vt:lpstr>
      <vt:lpstr>第一PPT，www.1ppt.com</vt:lpstr>
      <vt:lpstr>7_Office Theme</vt:lpstr>
      <vt:lpstr>2_Office 主题</vt:lpstr>
      <vt:lpstr>3_Office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Thị Tân Cao</dc:creator>
  <cp:lastModifiedBy>Đinh Thị Thanh Mai</cp:lastModifiedBy>
  <cp:revision>13</cp:revision>
  <dcterms:created xsi:type="dcterms:W3CDTF">2024-06-13T04:29:59Z</dcterms:created>
  <dcterms:modified xsi:type="dcterms:W3CDTF">2025-04-03T13:23:27Z</dcterms:modified>
</cp:coreProperties>
</file>