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0" r:id="rId5"/>
    <p:sldMasterId id="2147483731" r:id="rId6"/>
    <p:sldMasterId id="2147483737" r:id="rId7"/>
    <p:sldMasterId id="2147483748" r:id="rId8"/>
  </p:sldMasterIdLst>
  <p:notesMasterIdLst>
    <p:notesMasterId r:id="rId30"/>
  </p:notesMasterIdLst>
  <p:sldIdLst>
    <p:sldId id="381" r:id="rId9"/>
    <p:sldId id="546" r:id="rId10"/>
    <p:sldId id="547" r:id="rId11"/>
    <p:sldId id="548" r:id="rId12"/>
    <p:sldId id="326" r:id="rId13"/>
    <p:sldId id="671" r:id="rId14"/>
    <p:sldId id="300" r:id="rId15"/>
    <p:sldId id="331" r:id="rId16"/>
    <p:sldId id="280" r:id="rId17"/>
    <p:sldId id="327" r:id="rId18"/>
    <p:sldId id="266" r:id="rId19"/>
    <p:sldId id="330" r:id="rId20"/>
    <p:sldId id="666" r:id="rId21"/>
    <p:sldId id="329" r:id="rId22"/>
    <p:sldId id="328" r:id="rId23"/>
    <p:sldId id="256" r:id="rId24"/>
    <p:sldId id="667" r:id="rId25"/>
    <p:sldId id="292" r:id="rId26"/>
    <p:sldId id="668" r:id="rId27"/>
    <p:sldId id="669" r:id="rId28"/>
    <p:sldId id="670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46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5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15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5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8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1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8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5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48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9.jp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microsoft.com/office/2007/relationships/hdphoto" Target="../media/hdphoto3.wdp"/><Relationship Id="rId2" Type="http://schemas.openxmlformats.org/officeDocument/2006/relationships/image" Target="../media/image53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openxmlformats.org/officeDocument/2006/relationships/image" Target="../media/image54.png"/><Relationship Id="rId15" Type="http://schemas.microsoft.com/office/2007/relationships/hdphoto" Target="../media/hdphoto2.wdp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11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image" Target="../media/image67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67.png"/><Relationship Id="rId10" Type="http://schemas.openxmlformats.org/officeDocument/2006/relationships/image" Target="../media/image52.png"/><Relationship Id="rId4" Type="http://schemas.openxmlformats.org/officeDocument/2006/relationships/image" Target="../media/image70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12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51.png"/><Relationship Id="rId5" Type="http://schemas.openxmlformats.org/officeDocument/2006/relationships/image" Target="../media/image70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12" Type="http://schemas.openxmlformats.org/officeDocument/2006/relationships/image" Target="../media/image5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" Type="http://schemas.openxmlformats.org/officeDocument/2006/relationships/tags" Target="../tags/tag2.xml"/><Relationship Id="rId16" Type="http://schemas.openxmlformats.org/officeDocument/2006/relationships/image" Target="../media/image17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52.png"/><Relationship Id="rId7" Type="http://schemas.openxmlformats.org/officeDocument/2006/relationships/image" Target="../media/image2.png"/><Relationship Id="rId12" Type="http://schemas.openxmlformats.org/officeDocument/2006/relationships/image" Target="../media/image75.png"/><Relationship Id="rId17" Type="http://schemas.microsoft.com/office/2007/relationships/hdphoto" Target="../media/hdphoto6.wdp"/><Relationship Id="rId2" Type="http://schemas.openxmlformats.org/officeDocument/2006/relationships/audio" Target="../media/media6.mp3"/><Relationship Id="rId16" Type="http://schemas.openxmlformats.org/officeDocument/2006/relationships/image" Target="../media/image78.png"/><Relationship Id="rId20" Type="http://schemas.openxmlformats.org/officeDocument/2006/relationships/image" Target="../media/image51.png"/><Relationship Id="rId1" Type="http://schemas.microsoft.com/office/2007/relationships/media" Target="../media/media6.mp3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48.png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Relationship Id="rId14" Type="http://schemas.openxmlformats.org/officeDocument/2006/relationships/image" Target="../media/image77.png"/><Relationship Id="rId2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3.wmf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6" Type="http://schemas.openxmlformats.org/officeDocument/2006/relationships/image" Target="../media/image39.png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9236232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1: LÝ THUYẾT ÂM NHẠC, TRỌNG ÂM VÀ PHÁCH </a:t>
            </a: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1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id="{CD39035F-C1AB-4598-A4AC-C942696F90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61634-1838-4925-8BA1-52A6FC72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629608"/>
            <a:ext cx="3004807" cy="3321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406371" y="195130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4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192" y="2682858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4964224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CCEB817B-9906-4B07-8A84-F53DB1BE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53" y="3955159"/>
            <a:ext cx="972185" cy="1614805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8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9D561-BD38-44A7-B3D5-E2C91A44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781" y="982180"/>
            <a:ext cx="3508281" cy="118569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E2C1A652-562A-4CD9-A812-475DA1CFBE3B}"/>
              </a:ext>
            </a:extLst>
          </p:cNvPr>
          <p:cNvSpPr txBox="1"/>
          <p:nvPr/>
        </p:nvSpPr>
        <p:spPr>
          <a:xfrm>
            <a:off x="542114" y="2332066"/>
            <a:ext cx="86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gõ đệm hoặc vỗ tay theo phách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2231615" y="34275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 nốt 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BE60C93E-865D-4634-BD48-3FD0D917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2885357"/>
            <a:ext cx="972185" cy="1614805"/>
          </a:xfrm>
          <a:prstGeom prst="rect">
            <a:avLst/>
          </a:prstGeom>
        </p:spPr>
      </p:pic>
      <p:pic>
        <p:nvPicPr>
          <p:cNvPr id="1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77644262-F8D0-4FDB-A12A-887A03B75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265" y="3319221"/>
            <a:ext cx="697230" cy="845185"/>
          </a:xfrm>
          <a:prstGeom prst="rect">
            <a:avLst/>
          </a:prstGeom>
        </p:spPr>
      </p:pic>
      <p:pic>
        <p:nvPicPr>
          <p:cNvPr id="15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E9AEC579-6A4C-4088-9FF5-BFBE292E39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34" y="3505279"/>
            <a:ext cx="363855" cy="521970"/>
          </a:xfrm>
          <a:prstGeom prst="rect">
            <a:avLst/>
          </a:prstGeom>
        </p:spPr>
      </p:pic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78B8535-49ED-4ACC-B96F-978F762CDD41}"/>
              </a:ext>
            </a:extLst>
          </p:cNvPr>
          <p:cNvCxnSpPr>
            <a:cxnSpLocks/>
          </p:cNvCxnSpPr>
          <p:nvPr/>
        </p:nvCxnSpPr>
        <p:spPr>
          <a:xfrm>
            <a:off x="4611539" y="346350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91833F3F-7CE1-4819-8493-4B03C43A9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171" y="3471940"/>
            <a:ext cx="475615" cy="588645"/>
          </a:xfrm>
          <a:prstGeom prst="rect">
            <a:avLst/>
          </a:prstGeom>
        </p:spPr>
      </p:pic>
      <p:pic>
        <p:nvPicPr>
          <p:cNvPr id="18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AEFF6FDF-B2C4-4E45-8CC4-23D5D6A1C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26" y="3336987"/>
            <a:ext cx="697230" cy="845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8F1E7-CEEF-42FF-9F1D-8B05D3D45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901" y="3505279"/>
            <a:ext cx="522957" cy="451644"/>
          </a:xfrm>
          <a:prstGeom prst="rect">
            <a:avLst/>
          </a:prstGeom>
        </p:spPr>
      </p:pic>
      <p:pic>
        <p:nvPicPr>
          <p:cNvPr id="21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F6A8A088-1EF1-4443-8AD8-64708C683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30" y="3498595"/>
            <a:ext cx="363855" cy="521970"/>
          </a:xfrm>
          <a:prstGeom prst="rect">
            <a:avLst/>
          </a:prstGeom>
        </p:spPr>
      </p:pic>
      <p:cxnSp>
        <p:nvCxnSpPr>
          <p:cNvPr id="22" name="Đường nối Thẳng 15">
            <a:extLst>
              <a:ext uri="{FF2B5EF4-FFF2-40B4-BE49-F238E27FC236}">
                <a16:creationId xmlns:a16="http://schemas.microsoft.com/office/drawing/2014/main" id="{52787DCC-0E6B-44C3-BB9A-8FF98DEE2B5E}"/>
              </a:ext>
            </a:extLst>
          </p:cNvPr>
          <p:cNvCxnSpPr>
            <a:cxnSpLocks/>
          </p:cNvCxnSpPr>
          <p:nvPr/>
        </p:nvCxnSpPr>
        <p:spPr>
          <a:xfrm>
            <a:off x="6557363" y="342298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479BFE38-3023-479E-A926-256B6C2A1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03" y="3430161"/>
            <a:ext cx="475615" cy="58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A9066D-F977-4944-8E46-DD58AA65B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433" y="3463500"/>
            <a:ext cx="522957" cy="451644"/>
          </a:xfrm>
          <a:prstGeom prst="rect">
            <a:avLst/>
          </a:prstGeom>
        </p:spPr>
      </p:pic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id="{17EAC3E7-0CC2-44BC-9849-9022BE307C02}"/>
              </a:ext>
            </a:extLst>
          </p:cNvPr>
          <p:cNvCxnSpPr>
            <a:cxnSpLocks/>
          </p:cNvCxnSpPr>
          <p:nvPr/>
        </p:nvCxnSpPr>
        <p:spPr>
          <a:xfrm>
            <a:off x="8759102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25F98046-AF94-4E23-BFDE-AE28177E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1293" y="3436712"/>
            <a:ext cx="363855" cy="521970"/>
          </a:xfrm>
          <a:prstGeom prst="rect">
            <a:avLst/>
          </a:prstGeom>
        </p:spPr>
      </p:pic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id="{EB168B33-DCF4-4ACD-B893-30CDE700BD9E}"/>
              </a:ext>
            </a:extLst>
          </p:cNvPr>
          <p:cNvCxnSpPr>
            <a:cxnSpLocks/>
          </p:cNvCxnSpPr>
          <p:nvPr/>
        </p:nvCxnSpPr>
        <p:spPr>
          <a:xfrm>
            <a:off x="10562535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9BEA412-37FB-4BF9-80BD-8BAF07B3B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3266" y="3368278"/>
            <a:ext cx="475615" cy="58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1E869C-DF8C-4883-B867-BEA0A1639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996" y="3401617"/>
            <a:ext cx="522957" cy="451644"/>
          </a:xfrm>
          <a:prstGeom prst="rect">
            <a:avLst/>
          </a:prstGeom>
        </p:spPr>
      </p:pic>
      <p:cxnSp>
        <p:nvCxnSpPr>
          <p:cNvPr id="30" name="Đường nối Thẳng 15">
            <a:extLst>
              <a:ext uri="{FF2B5EF4-FFF2-40B4-BE49-F238E27FC236}">
                <a16:creationId xmlns:a16="http://schemas.microsoft.com/office/drawing/2014/main" id="{CB609259-0883-4ACD-8DDC-E9E66A6E4812}"/>
              </a:ext>
            </a:extLst>
          </p:cNvPr>
          <p:cNvCxnSpPr>
            <a:cxnSpLocks/>
          </p:cNvCxnSpPr>
          <p:nvPr/>
        </p:nvCxnSpPr>
        <p:spPr>
          <a:xfrm>
            <a:off x="10642953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E33BF650-7E59-4118-902B-369B660A4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941" y="4510465"/>
            <a:ext cx="697230" cy="845185"/>
          </a:xfrm>
          <a:prstGeom prst="rect">
            <a:avLst/>
          </a:prstGeom>
        </p:spPr>
      </p:pic>
      <p:pic>
        <p:nvPicPr>
          <p:cNvPr id="33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21E754D-738C-4D65-8EA3-6DB7BD97E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02" y="4528231"/>
            <a:ext cx="697230" cy="845185"/>
          </a:xfrm>
          <a:prstGeom prst="rect">
            <a:avLst/>
          </a:prstGeom>
        </p:spPr>
      </p:pic>
      <p:pic>
        <p:nvPicPr>
          <p:cNvPr id="3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50D8E027-2EC3-4A19-B63C-51D78187E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80" y="4458605"/>
            <a:ext cx="697230" cy="845185"/>
          </a:xfrm>
          <a:prstGeom prst="rect">
            <a:avLst/>
          </a:prstGeom>
        </p:spPr>
      </p:pic>
      <p:cxnSp>
        <p:nvCxnSpPr>
          <p:cNvPr id="35" name="Đường nối Thẳng 15">
            <a:extLst>
              <a:ext uri="{FF2B5EF4-FFF2-40B4-BE49-F238E27FC236}">
                <a16:creationId xmlns:a16="http://schemas.microsoft.com/office/drawing/2014/main" id="{DB3F12A8-3FC4-4B22-895C-6D9EF01722EC}"/>
              </a:ext>
            </a:extLst>
          </p:cNvPr>
          <p:cNvCxnSpPr>
            <a:cxnSpLocks/>
          </p:cNvCxnSpPr>
          <p:nvPr/>
        </p:nvCxnSpPr>
        <p:spPr>
          <a:xfrm>
            <a:off x="4662654" y="460288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48C406D-31C1-435C-864E-1135A5F86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941" y="4476371"/>
            <a:ext cx="697230" cy="845185"/>
          </a:xfrm>
          <a:prstGeom prst="rect">
            <a:avLst/>
          </a:prstGeom>
        </p:spPr>
      </p:pic>
      <p:pic>
        <p:nvPicPr>
          <p:cNvPr id="37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52102F7-C63A-4B09-84C6-537B9AC69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45" y="4637979"/>
            <a:ext cx="363855" cy="521970"/>
          </a:xfrm>
          <a:prstGeom prst="rect">
            <a:avLst/>
          </a:prstGeom>
        </p:spPr>
      </p:pic>
      <p:cxnSp>
        <p:nvCxnSpPr>
          <p:cNvPr id="38" name="Đường nối Thẳng 15">
            <a:extLst>
              <a:ext uri="{FF2B5EF4-FFF2-40B4-BE49-F238E27FC236}">
                <a16:creationId xmlns:a16="http://schemas.microsoft.com/office/drawing/2014/main" id="{D6FDB79A-94EB-45D5-B5FE-628717166BAF}"/>
              </a:ext>
            </a:extLst>
          </p:cNvPr>
          <p:cNvCxnSpPr>
            <a:cxnSpLocks/>
          </p:cNvCxnSpPr>
          <p:nvPr/>
        </p:nvCxnSpPr>
        <p:spPr>
          <a:xfrm>
            <a:off x="6608478" y="456236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4843634-20F9-4AA2-A88C-03C0AAB2F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818" y="4569545"/>
            <a:ext cx="475615" cy="58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0DD1B-E72B-4AEB-9FE6-AA02C7F9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548" y="4602884"/>
            <a:ext cx="522957" cy="451644"/>
          </a:xfrm>
          <a:prstGeom prst="rect">
            <a:avLst/>
          </a:prstGeom>
        </p:spPr>
      </p:pic>
      <p:cxnSp>
        <p:nvCxnSpPr>
          <p:cNvPr id="41" name="Đường nối Thẳng 15">
            <a:extLst>
              <a:ext uri="{FF2B5EF4-FFF2-40B4-BE49-F238E27FC236}">
                <a16:creationId xmlns:a16="http://schemas.microsoft.com/office/drawing/2014/main" id="{A097F808-A2B0-4AAB-9F38-7FBA6159A399}"/>
              </a:ext>
            </a:extLst>
          </p:cNvPr>
          <p:cNvCxnSpPr>
            <a:cxnSpLocks/>
          </p:cNvCxnSpPr>
          <p:nvPr/>
        </p:nvCxnSpPr>
        <p:spPr>
          <a:xfrm>
            <a:off x="8810217" y="4541001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A7E8A0F-EFEE-47BA-8DAA-AB0036D53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1362" y="4576150"/>
            <a:ext cx="363855" cy="521970"/>
          </a:xfrm>
          <a:prstGeom prst="rect">
            <a:avLst/>
          </a:prstGeom>
        </p:spPr>
      </p:pic>
      <p:cxnSp>
        <p:nvCxnSpPr>
          <p:cNvPr id="43" name="Đường nối Thẳng 15">
            <a:extLst>
              <a:ext uri="{FF2B5EF4-FFF2-40B4-BE49-F238E27FC236}">
                <a16:creationId xmlns:a16="http://schemas.microsoft.com/office/drawing/2014/main" id="{F91D47C5-AA88-4B8A-BA1F-82F2D821B039}"/>
              </a:ext>
            </a:extLst>
          </p:cNvPr>
          <p:cNvCxnSpPr>
            <a:cxnSpLocks/>
          </p:cNvCxnSpPr>
          <p:nvPr/>
        </p:nvCxnSpPr>
        <p:spPr>
          <a:xfrm>
            <a:off x="10652604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15">
            <a:extLst>
              <a:ext uri="{FF2B5EF4-FFF2-40B4-BE49-F238E27FC236}">
                <a16:creationId xmlns:a16="http://schemas.microsoft.com/office/drawing/2014/main" id="{09747E65-30E1-49CD-96F1-970CCFC34B66}"/>
              </a:ext>
            </a:extLst>
          </p:cNvPr>
          <p:cNvCxnSpPr>
            <a:cxnSpLocks/>
          </p:cNvCxnSpPr>
          <p:nvPr/>
        </p:nvCxnSpPr>
        <p:spPr>
          <a:xfrm>
            <a:off x="10733022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Hình ảnh 29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2AD6776-D19A-4D78-81BB-E00C0E4280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136" y="4208544"/>
            <a:ext cx="1086485" cy="15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">
            <a:extLst>
              <a:ext uri="{FF2B5EF4-FFF2-40B4-BE49-F238E27FC236}">
                <a16:creationId xmlns:a16="http://schemas.microsoft.com/office/drawing/2014/main" id="{0385CDF8-1E32-43D9-8242-92ECBBD4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264"/>
            <a:ext cx="12205335" cy="205273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5" y="1636525"/>
            <a:ext cx="10834020" cy="215170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7E9A858-66E7-4629-B747-B53FF0327898}"/>
              </a:ext>
            </a:extLst>
          </p:cNvPr>
          <p:cNvSpPr txBox="1"/>
          <p:nvPr/>
        </p:nvSpPr>
        <p:spPr>
          <a:xfrm>
            <a:off x="1097114" y="12558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CFAD-07A2-4CE7-90FA-434F6C3DE7D9}"/>
              </a:ext>
            </a:extLst>
          </p:cNvPr>
          <p:cNvSpPr txBox="1"/>
          <p:nvPr/>
        </p:nvSpPr>
        <p:spPr>
          <a:xfrm>
            <a:off x="2331866" y="3943063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2" y="4949564"/>
            <a:ext cx="4103883" cy="133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074C0-1CC1-4C3A-8FD2-9F824BA6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17" y="1440762"/>
            <a:ext cx="11655604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602297" y="865993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027952" y="2479911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1B07C4C6-F49C-49AE-9FD6-687607C71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497" y="3306825"/>
            <a:ext cx="609600" cy="609600"/>
          </a:xfrm>
          <a:prstGeom prst="rect">
            <a:avLst/>
          </a:prstGeom>
        </p:spPr>
      </p:pic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9C8576-9123-4173-8769-6C69CCD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" y="1140242"/>
            <a:ext cx="11353910" cy="1319168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985223" y="2323483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C1BD33C-6380-4FF4-936D-52D5645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50" y="3580782"/>
            <a:ext cx="609600" cy="609600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24739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43063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157"/>
            <a:ext cx="12190992" cy="26888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00E2D44-460E-46A0-92A4-04BF9AA3E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2" y="4608873"/>
            <a:ext cx="2386689" cy="224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62" y="85964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189879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14303" y="48156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913347" y="42693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8" name="Picture 9" descr="F:\未标题-1.png">
            <a:extLst>
              <a:ext uri="{FF2B5EF4-FFF2-40B4-BE49-F238E27FC236}">
                <a16:creationId xmlns:a16="http://schemas.microsoft.com/office/drawing/2014/main" id="{2C8C4352-973C-473E-AE91-25D7C4A4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>
            <a:extLst>
              <a:ext uri="{FF2B5EF4-FFF2-40B4-BE49-F238E27FC236}">
                <a16:creationId xmlns:a16="http://schemas.microsoft.com/office/drawing/2014/main" id="{5A6D6415-8CE6-4B25-94F4-8C0B51E4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7274F45E-65F6-4294-8EE0-169BDCD7E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4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7" y="2519997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0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3" y="2484026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6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1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3" y="2491042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8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19" y="4095328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899" y="4096342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1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4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7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320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365884" y="762082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4307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60452" y="622566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30730" y="6188353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0"/>
            <a:ext cx="122428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pinimg.com/564x/ee/2c/41/ee2c4191251fd267fda23548dd63e53f.jpg">
            <a:extLst>
              <a:ext uri="{FF2B5EF4-FFF2-40B4-BE49-F238E27FC236}">
                <a16:creationId xmlns:a16="http://schemas.microsoft.com/office/drawing/2014/main" id="{9FB713B6-E519-4532-A8FC-3125AEBF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A16B3A-AAF8-425A-ABD0-59C017EA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11" y="1"/>
            <a:ext cx="735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693553" y="4430801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Nghe và cảm nhận những âm vang lên mạnh hơn trong bài hát: </a:t>
            </a:r>
          </a:p>
          <a:p>
            <a:r>
              <a:rPr lang="vi-VN" sz="2400">
                <a:latin typeface="+mj-lt"/>
              </a:rPr>
              <a:t>Đàn gà trong sân -  Nhạc Pháp, lời Việt sưu tầm</a:t>
            </a:r>
          </a:p>
        </p:txBody>
      </p:sp>
      <p:pic>
        <p:nvPicPr>
          <p:cNvPr id="18" name="Đàn gà">
            <a:hlinkClick r:id="" action="ppaction://media"/>
            <a:extLst>
              <a:ext uri="{FF2B5EF4-FFF2-40B4-BE49-F238E27FC236}">
                <a16:creationId xmlns:a16="http://schemas.microsoft.com/office/drawing/2014/main" id="{C6472E98-20F8-4C5F-B563-E75BA907E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2586" y="525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7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Trọng âm và phách.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Trọng âm là những âm thanh vang lên mạnh hơn trong giai điệu. 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2060"/>
                </a:solidFill>
                <a:latin typeface="+mj-lt"/>
              </a:rPr>
              <a:t>Trọng âm</a:t>
            </a:r>
          </a:p>
          <a:p>
            <a:r>
              <a:rPr lang="vi-VN" sz="1600">
                <a:solidFill>
                  <a:srgbClr val="002060"/>
                </a:solidFill>
                <a:latin typeface="+mj-lt"/>
              </a:rPr>
              <a:t>Phách mạnh    phách nhẹ</a:t>
            </a:r>
            <a:endParaRPr lang="vi-VN" sz="1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590</Words>
  <Application>Microsoft Office PowerPoint</Application>
  <PresentationFormat>Widescreen</PresentationFormat>
  <Paragraphs>86</Paragraphs>
  <Slides>21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Arial</vt:lpstr>
      <vt:lpstr>Arial Black</vt:lpstr>
      <vt:lpstr>Calibri</vt:lpstr>
      <vt:lpstr>Calibri Light</vt:lpstr>
      <vt:lpstr>Cambria</vt:lpstr>
      <vt:lpstr>Times New Roman</vt:lpstr>
      <vt:lpstr>4_Office Theme</vt:lpstr>
      <vt:lpstr>Office Theme</vt:lpstr>
      <vt:lpstr>Office 主题​​</vt:lpstr>
      <vt:lpstr>Office 主题</vt:lpstr>
      <vt:lpstr>2_Office 主题</vt:lpstr>
      <vt:lpstr>1_Office 主题</vt:lpstr>
      <vt:lpstr>第一PPT，www.1ppt.com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25</cp:revision>
  <dcterms:created xsi:type="dcterms:W3CDTF">2024-06-06T06:59:24Z</dcterms:created>
  <dcterms:modified xsi:type="dcterms:W3CDTF">2025-03-21T02:25:27Z</dcterms:modified>
</cp:coreProperties>
</file>