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92" r:id="rId2"/>
    <p:sldMasterId id="2147483704" r:id="rId3"/>
    <p:sldMasterId id="2147483716" r:id="rId4"/>
    <p:sldMasterId id="2147483728" r:id="rId5"/>
  </p:sldMasterIdLst>
  <p:notesMasterIdLst>
    <p:notesMasterId r:id="rId23"/>
  </p:notesMasterIdLst>
  <p:sldIdLst>
    <p:sldId id="381" r:id="rId6"/>
    <p:sldId id="281" r:id="rId7"/>
    <p:sldId id="261" r:id="rId8"/>
    <p:sldId id="542" r:id="rId9"/>
    <p:sldId id="316" r:id="rId10"/>
    <p:sldId id="391" r:id="rId11"/>
    <p:sldId id="543" r:id="rId12"/>
    <p:sldId id="383" r:id="rId13"/>
    <p:sldId id="544" r:id="rId14"/>
    <p:sldId id="545" r:id="rId15"/>
    <p:sldId id="390" r:id="rId16"/>
    <p:sldId id="517" r:id="rId17"/>
    <p:sldId id="518" r:id="rId18"/>
    <p:sldId id="549" r:id="rId19"/>
    <p:sldId id="520" r:id="rId20"/>
    <p:sldId id="550" r:id="rId21"/>
    <p:sldId id="551" r:id="rId22"/>
  </p:sldIdLst>
  <p:sldSz cx="18288000" cy="10287000"/>
  <p:notesSz cx="6858000" cy="9144000"/>
  <p:embeddedFontLs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Microsoft YaHei" panose="020B0503020204020204" pitchFamily="34" charset="-122"/>
      <p:regular r:id="rId30"/>
      <p:bold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5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3.fntdata"/><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8.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033D5B-ED38-4069-9667-2D4ADA9F6BC7}" type="datetimeFigureOut">
              <a:rPr lang="vi-VN" smtClean="0"/>
              <a:t>21/03/2025</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0733F6-C98E-48AC-975A-6ABD3508A0FF}" type="slidenum">
              <a:rPr lang="vi-VN" smtClean="0"/>
              <a:t>‹#›</a:t>
            </a:fld>
            <a:endParaRPr lang="vi-VN"/>
          </a:p>
        </p:txBody>
      </p:sp>
    </p:spTree>
    <p:extLst>
      <p:ext uri="{BB962C8B-B14F-4D97-AF65-F5344CB8AC3E}">
        <p14:creationId xmlns:p14="http://schemas.microsoft.com/office/powerpoint/2010/main" val="1559853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15845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4"/>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FCB49F5-E295-4CA3-AAB8-6147C82D97E7}" type="datetimeFigureOut">
              <a:rPr lang="zh-CN" altLang="en-US" smtClean="0"/>
              <a:t>2025/3/21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78479527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FCB49F5-E295-4CA3-AAB8-6147C82D97E7}" type="datetimeFigureOut">
              <a:rPr lang="zh-CN" altLang="en-US" smtClean="0"/>
              <a:t>2025/3/21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099052926"/>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6" y="2564609"/>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FCB49F5-E295-4CA3-AAB8-6147C82D97E7}" type="datetimeFigureOut">
              <a:rPr lang="zh-CN" altLang="en-US" smtClean="0"/>
              <a:t>2025/3/21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677755457"/>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FCB49F5-E295-4CA3-AAB8-6147C82D97E7}" type="datetimeFigureOut">
              <a:rPr lang="zh-CN" altLang="en-US" smtClean="0"/>
              <a:t>2025/3/21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70036675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4"/>
          </a:xfrm>
        </p:spPr>
        <p:txBody>
          <a:bodyPr/>
          <a:lstStyle/>
          <a:p>
            <a:r>
              <a:rPr lang="zh-CN" altLang="en-US"/>
              <a:t>单击此处编辑母版标题样式</a:t>
            </a:r>
          </a:p>
        </p:txBody>
      </p:sp>
      <p:sp>
        <p:nvSpPr>
          <p:cNvPr id="3" name="文本占位符 2"/>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4" y="3757613"/>
            <a:ext cx="7736680"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1"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FCB49F5-E295-4CA3-AAB8-6147C82D97E7}" type="datetimeFigureOut">
              <a:rPr lang="zh-CN" altLang="en-US" smtClean="0"/>
              <a:t>2025/3/21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84088586"/>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FCB49F5-E295-4CA3-AAB8-6147C82D97E7}" type="datetimeFigureOut">
              <a:rPr lang="zh-CN" altLang="en-US" smtClean="0"/>
              <a:t>2025/3/21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51343435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FCB49F5-E295-4CA3-AAB8-6147C82D97E7}" type="datetimeFigureOut">
              <a:rPr lang="zh-CN" altLang="en-US" smtClean="0"/>
              <a:t>2025/3/21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939992764"/>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2"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FCB49F5-E295-4CA3-AAB8-6147C82D97E7}" type="datetimeFigureOut">
              <a:rPr lang="zh-CN" altLang="en-US" smtClean="0"/>
              <a:t>2025/3/21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781337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2"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FCB49F5-E295-4CA3-AAB8-6147C82D97E7}" type="datetimeFigureOut">
              <a:rPr lang="zh-CN" altLang="en-US" smtClean="0"/>
              <a:t>2025/3/21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23031118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FCB49F5-E295-4CA3-AAB8-6147C82D97E7}" type="datetimeFigureOut">
              <a:rPr lang="zh-CN" altLang="en-US" smtClean="0"/>
              <a:t>2025/3/21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820313993"/>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1" y="547689"/>
            <a:ext cx="3943350" cy="871775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1" y="547689"/>
            <a:ext cx="11601450" cy="871775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FCB49F5-E295-4CA3-AAB8-6147C82D97E7}" type="datetimeFigureOut">
              <a:rPr lang="zh-CN" altLang="en-US" smtClean="0"/>
              <a:t>2025/3/21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298973678"/>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C52770E-48C9-6763-E49C-B25030A9BCDE}"/>
              </a:ext>
            </a:extLst>
          </p:cNvPr>
          <p:cNvSpPr>
            <a:spLocks noGrp="1"/>
          </p:cNvSpPr>
          <p:nvPr>
            <p:ph type="ctrTitle"/>
          </p:nvPr>
        </p:nvSpPr>
        <p:spPr>
          <a:xfrm>
            <a:off x="2286000" y="1683545"/>
            <a:ext cx="13716000" cy="3581400"/>
          </a:xfrm>
        </p:spPr>
        <p:txBody>
          <a:bodyPr anchor="b"/>
          <a:lstStyle>
            <a:lvl1pPr algn="ctr">
              <a:defRPr sz="9000"/>
            </a:lvl1pPr>
          </a:lstStyle>
          <a:p>
            <a:r>
              <a:rPr lang="vi-VN"/>
              <a:t>Bấm để sửa kiểu tiêu đề Bản cái</a:t>
            </a:r>
          </a:p>
        </p:txBody>
      </p:sp>
      <p:sp>
        <p:nvSpPr>
          <p:cNvPr id="3" name="Tiêu đề phụ 2">
            <a:extLst>
              <a:ext uri="{FF2B5EF4-FFF2-40B4-BE49-F238E27FC236}">
                <a16:creationId xmlns:a16="http://schemas.microsoft.com/office/drawing/2014/main" id="{0299C816-1982-192A-53CB-66EF6F79CBB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947C5C63-5312-1094-5358-0F5024251F7B}"/>
              </a:ext>
            </a:extLst>
          </p:cNvPr>
          <p:cNvSpPr>
            <a:spLocks noGrp="1"/>
          </p:cNvSpPr>
          <p:nvPr>
            <p:ph type="dt" sz="half" idx="10"/>
          </p:nvPr>
        </p:nvSpPr>
        <p:spPr/>
        <p:txBody>
          <a:bodyPr/>
          <a:lstStyle/>
          <a:p>
            <a:fld id="{8C2C675C-F00A-4182-B276-DE39D0A6B0E7}" type="datetimeFigureOut">
              <a:rPr lang="vi-VN" smtClean="0"/>
              <a:t>21/03/2025</a:t>
            </a:fld>
            <a:endParaRPr lang="vi-VN"/>
          </a:p>
        </p:txBody>
      </p:sp>
      <p:sp>
        <p:nvSpPr>
          <p:cNvPr id="5" name="Chỗ dành sẵn cho Chân trang 4">
            <a:extLst>
              <a:ext uri="{FF2B5EF4-FFF2-40B4-BE49-F238E27FC236}">
                <a16:creationId xmlns:a16="http://schemas.microsoft.com/office/drawing/2014/main" id="{E53BB62C-3680-9B83-20B6-72D45BD2AFCF}"/>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9A45D0EA-BFD0-723B-075D-AEF6FA8FEF6F}"/>
              </a:ext>
            </a:extLst>
          </p:cNvPr>
          <p:cNvSpPr>
            <a:spLocks noGrp="1"/>
          </p:cNvSpPr>
          <p:nvPr>
            <p:ph type="sldNum" sz="quarter" idx="12"/>
          </p:nvPr>
        </p:nvSpPr>
        <p:spPr/>
        <p:txBody>
          <a:bodyPr/>
          <a:lstStyle/>
          <a:p>
            <a:fld id="{68538A9F-C30E-4AE8-987E-C5A432C63CB7}" type="slidenum">
              <a:rPr lang="vi-VN" smtClean="0"/>
              <a:t>‹#›</a:t>
            </a:fld>
            <a:endParaRPr lang="vi-VN"/>
          </a:p>
        </p:txBody>
      </p:sp>
    </p:spTree>
    <p:extLst>
      <p:ext uri="{BB962C8B-B14F-4D97-AF65-F5344CB8AC3E}">
        <p14:creationId xmlns:p14="http://schemas.microsoft.com/office/powerpoint/2010/main" val="3563758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9669455-09AE-0732-ADDA-97FF1DD62B7A}"/>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7B8E4184-7322-15FC-D864-45621AEE41C4}"/>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ADE4A00-7B68-7CAF-EA94-AFB2742EC1B1}"/>
              </a:ext>
            </a:extLst>
          </p:cNvPr>
          <p:cNvSpPr>
            <a:spLocks noGrp="1"/>
          </p:cNvSpPr>
          <p:nvPr>
            <p:ph type="dt" sz="half" idx="10"/>
          </p:nvPr>
        </p:nvSpPr>
        <p:spPr/>
        <p:txBody>
          <a:bodyPr/>
          <a:lstStyle/>
          <a:p>
            <a:fld id="{8C2C675C-F00A-4182-B276-DE39D0A6B0E7}" type="datetimeFigureOut">
              <a:rPr lang="vi-VN" smtClean="0"/>
              <a:t>21/03/2025</a:t>
            </a:fld>
            <a:endParaRPr lang="vi-VN"/>
          </a:p>
        </p:txBody>
      </p:sp>
      <p:sp>
        <p:nvSpPr>
          <p:cNvPr id="5" name="Chỗ dành sẵn cho Chân trang 4">
            <a:extLst>
              <a:ext uri="{FF2B5EF4-FFF2-40B4-BE49-F238E27FC236}">
                <a16:creationId xmlns:a16="http://schemas.microsoft.com/office/drawing/2014/main" id="{00874A1B-DE5B-876E-DC65-6B598D3D6C61}"/>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5C30D5E2-38B2-CFA1-733B-9A07B2767D7B}"/>
              </a:ext>
            </a:extLst>
          </p:cNvPr>
          <p:cNvSpPr>
            <a:spLocks noGrp="1"/>
          </p:cNvSpPr>
          <p:nvPr>
            <p:ph type="sldNum" sz="quarter" idx="12"/>
          </p:nvPr>
        </p:nvSpPr>
        <p:spPr/>
        <p:txBody>
          <a:bodyPr/>
          <a:lstStyle/>
          <a:p>
            <a:fld id="{68538A9F-C30E-4AE8-987E-C5A432C63CB7}" type="slidenum">
              <a:rPr lang="vi-VN" smtClean="0"/>
              <a:t>‹#›</a:t>
            </a:fld>
            <a:endParaRPr lang="vi-VN"/>
          </a:p>
        </p:txBody>
      </p:sp>
    </p:spTree>
    <p:extLst>
      <p:ext uri="{BB962C8B-B14F-4D97-AF65-F5344CB8AC3E}">
        <p14:creationId xmlns:p14="http://schemas.microsoft.com/office/powerpoint/2010/main" val="31768723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6F9258F-ED63-EC85-E7F4-0A0EE1CB8843}"/>
              </a:ext>
            </a:extLst>
          </p:cNvPr>
          <p:cNvSpPr>
            <a:spLocks noGrp="1"/>
          </p:cNvSpPr>
          <p:nvPr>
            <p:ph type="title"/>
          </p:nvPr>
        </p:nvSpPr>
        <p:spPr>
          <a:xfrm>
            <a:off x="1247775" y="2564608"/>
            <a:ext cx="15773400" cy="4279106"/>
          </a:xfrm>
        </p:spPr>
        <p:txBody>
          <a:bodyPr anchor="b"/>
          <a:lstStyle>
            <a:lvl1pPr>
              <a:defRPr sz="9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2FEC27CA-1736-F8C1-B642-D89CACF1156D}"/>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D44C0BB2-619D-624E-8583-5C463A2B494F}"/>
              </a:ext>
            </a:extLst>
          </p:cNvPr>
          <p:cNvSpPr>
            <a:spLocks noGrp="1"/>
          </p:cNvSpPr>
          <p:nvPr>
            <p:ph type="dt" sz="half" idx="10"/>
          </p:nvPr>
        </p:nvSpPr>
        <p:spPr/>
        <p:txBody>
          <a:bodyPr/>
          <a:lstStyle/>
          <a:p>
            <a:fld id="{8C2C675C-F00A-4182-B276-DE39D0A6B0E7}" type="datetimeFigureOut">
              <a:rPr lang="vi-VN" smtClean="0"/>
              <a:t>21/03/2025</a:t>
            </a:fld>
            <a:endParaRPr lang="vi-VN"/>
          </a:p>
        </p:txBody>
      </p:sp>
      <p:sp>
        <p:nvSpPr>
          <p:cNvPr id="5" name="Chỗ dành sẵn cho Chân trang 4">
            <a:extLst>
              <a:ext uri="{FF2B5EF4-FFF2-40B4-BE49-F238E27FC236}">
                <a16:creationId xmlns:a16="http://schemas.microsoft.com/office/drawing/2014/main" id="{5C057DBC-8407-D93D-37D9-7E3D759CD10B}"/>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C335658B-8C21-31DB-1F4D-111CB318E66F}"/>
              </a:ext>
            </a:extLst>
          </p:cNvPr>
          <p:cNvSpPr>
            <a:spLocks noGrp="1"/>
          </p:cNvSpPr>
          <p:nvPr>
            <p:ph type="sldNum" sz="quarter" idx="12"/>
          </p:nvPr>
        </p:nvSpPr>
        <p:spPr/>
        <p:txBody>
          <a:bodyPr/>
          <a:lstStyle/>
          <a:p>
            <a:fld id="{68538A9F-C30E-4AE8-987E-C5A432C63CB7}" type="slidenum">
              <a:rPr lang="vi-VN" smtClean="0"/>
              <a:t>‹#›</a:t>
            </a:fld>
            <a:endParaRPr lang="vi-VN"/>
          </a:p>
        </p:txBody>
      </p:sp>
    </p:spTree>
    <p:extLst>
      <p:ext uri="{BB962C8B-B14F-4D97-AF65-F5344CB8AC3E}">
        <p14:creationId xmlns:p14="http://schemas.microsoft.com/office/powerpoint/2010/main" val="1439868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A2B7D53-116A-20F1-2407-7E7B5BF2125E}"/>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6A7F70A-1907-6287-E074-BCEEA88D05B4}"/>
              </a:ext>
            </a:extLst>
          </p:cNvPr>
          <p:cNvSpPr>
            <a:spLocks noGrp="1"/>
          </p:cNvSpPr>
          <p:nvPr>
            <p:ph sz="half" idx="1"/>
          </p:nvPr>
        </p:nvSpPr>
        <p:spPr>
          <a:xfrm>
            <a:off x="1257300" y="2738438"/>
            <a:ext cx="7772400" cy="6527007"/>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6138A09C-DED2-67E8-E713-38993ACA5353}"/>
              </a:ext>
            </a:extLst>
          </p:cNvPr>
          <p:cNvSpPr>
            <a:spLocks noGrp="1"/>
          </p:cNvSpPr>
          <p:nvPr>
            <p:ph sz="half" idx="2"/>
          </p:nvPr>
        </p:nvSpPr>
        <p:spPr>
          <a:xfrm>
            <a:off x="9258300" y="2738438"/>
            <a:ext cx="7772400" cy="6527007"/>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9C34A968-6B01-34BA-EE47-CF7D7A25A311}"/>
              </a:ext>
            </a:extLst>
          </p:cNvPr>
          <p:cNvSpPr>
            <a:spLocks noGrp="1"/>
          </p:cNvSpPr>
          <p:nvPr>
            <p:ph type="dt" sz="half" idx="10"/>
          </p:nvPr>
        </p:nvSpPr>
        <p:spPr/>
        <p:txBody>
          <a:bodyPr/>
          <a:lstStyle/>
          <a:p>
            <a:fld id="{8C2C675C-F00A-4182-B276-DE39D0A6B0E7}" type="datetimeFigureOut">
              <a:rPr lang="vi-VN" smtClean="0"/>
              <a:t>21/03/2025</a:t>
            </a:fld>
            <a:endParaRPr lang="vi-VN"/>
          </a:p>
        </p:txBody>
      </p:sp>
      <p:sp>
        <p:nvSpPr>
          <p:cNvPr id="6" name="Chỗ dành sẵn cho Chân trang 5">
            <a:extLst>
              <a:ext uri="{FF2B5EF4-FFF2-40B4-BE49-F238E27FC236}">
                <a16:creationId xmlns:a16="http://schemas.microsoft.com/office/drawing/2014/main" id="{0352B299-C217-5A51-FD92-E442261C37FB}"/>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6AC9F161-52B4-47A3-BA06-C83221515718}"/>
              </a:ext>
            </a:extLst>
          </p:cNvPr>
          <p:cNvSpPr>
            <a:spLocks noGrp="1"/>
          </p:cNvSpPr>
          <p:nvPr>
            <p:ph type="sldNum" sz="quarter" idx="12"/>
          </p:nvPr>
        </p:nvSpPr>
        <p:spPr/>
        <p:txBody>
          <a:bodyPr/>
          <a:lstStyle/>
          <a:p>
            <a:fld id="{68538A9F-C30E-4AE8-987E-C5A432C63CB7}" type="slidenum">
              <a:rPr lang="vi-VN" smtClean="0"/>
              <a:t>‹#›</a:t>
            </a:fld>
            <a:endParaRPr lang="vi-VN"/>
          </a:p>
        </p:txBody>
      </p:sp>
    </p:spTree>
    <p:extLst>
      <p:ext uri="{BB962C8B-B14F-4D97-AF65-F5344CB8AC3E}">
        <p14:creationId xmlns:p14="http://schemas.microsoft.com/office/powerpoint/2010/main" val="9361483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C98EBB4-5163-4719-18B8-91F7A0FEC1AA}"/>
              </a:ext>
            </a:extLst>
          </p:cNvPr>
          <p:cNvSpPr>
            <a:spLocks noGrp="1"/>
          </p:cNvSpPr>
          <p:nvPr>
            <p:ph type="title"/>
          </p:nvPr>
        </p:nvSpPr>
        <p:spPr>
          <a:xfrm>
            <a:off x="1259682" y="547688"/>
            <a:ext cx="15773400" cy="1988345"/>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CBAAEE8A-4BE3-DDE4-3D27-015C4C99B4B3}"/>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4CC746E3-968A-F8D4-B6B0-D2EC5E87D4F2}"/>
              </a:ext>
            </a:extLst>
          </p:cNvPr>
          <p:cNvSpPr>
            <a:spLocks noGrp="1"/>
          </p:cNvSpPr>
          <p:nvPr>
            <p:ph sz="half" idx="2"/>
          </p:nvPr>
        </p:nvSpPr>
        <p:spPr>
          <a:xfrm>
            <a:off x="1259683" y="3757613"/>
            <a:ext cx="7736681" cy="552688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B29FD19B-B786-F6FD-F960-FB4BE56CCF9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F7BE1EF-42F1-871F-FB6C-47D3EEE2EB1A}"/>
              </a:ext>
            </a:extLst>
          </p:cNvPr>
          <p:cNvSpPr>
            <a:spLocks noGrp="1"/>
          </p:cNvSpPr>
          <p:nvPr>
            <p:ph sz="quarter" idx="4"/>
          </p:nvPr>
        </p:nvSpPr>
        <p:spPr>
          <a:xfrm>
            <a:off x="9258300" y="3757613"/>
            <a:ext cx="7774782" cy="552688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544A840A-BC2A-8195-C8C9-90F51D99E43B}"/>
              </a:ext>
            </a:extLst>
          </p:cNvPr>
          <p:cNvSpPr>
            <a:spLocks noGrp="1"/>
          </p:cNvSpPr>
          <p:nvPr>
            <p:ph type="dt" sz="half" idx="10"/>
          </p:nvPr>
        </p:nvSpPr>
        <p:spPr/>
        <p:txBody>
          <a:bodyPr/>
          <a:lstStyle/>
          <a:p>
            <a:fld id="{8C2C675C-F00A-4182-B276-DE39D0A6B0E7}" type="datetimeFigureOut">
              <a:rPr lang="vi-VN" smtClean="0"/>
              <a:t>21/03/2025</a:t>
            </a:fld>
            <a:endParaRPr lang="vi-VN"/>
          </a:p>
        </p:txBody>
      </p:sp>
      <p:sp>
        <p:nvSpPr>
          <p:cNvPr id="8" name="Chỗ dành sẵn cho Chân trang 7">
            <a:extLst>
              <a:ext uri="{FF2B5EF4-FFF2-40B4-BE49-F238E27FC236}">
                <a16:creationId xmlns:a16="http://schemas.microsoft.com/office/drawing/2014/main" id="{C5F4FCC7-BE82-CB7A-D066-481E9A2EB01E}"/>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5F0051B7-9F46-D2A1-682E-B6DD7482D1DB}"/>
              </a:ext>
            </a:extLst>
          </p:cNvPr>
          <p:cNvSpPr>
            <a:spLocks noGrp="1"/>
          </p:cNvSpPr>
          <p:nvPr>
            <p:ph type="sldNum" sz="quarter" idx="12"/>
          </p:nvPr>
        </p:nvSpPr>
        <p:spPr/>
        <p:txBody>
          <a:bodyPr/>
          <a:lstStyle/>
          <a:p>
            <a:fld id="{68538A9F-C30E-4AE8-987E-C5A432C63CB7}" type="slidenum">
              <a:rPr lang="vi-VN" smtClean="0"/>
              <a:t>‹#›</a:t>
            </a:fld>
            <a:endParaRPr lang="vi-VN"/>
          </a:p>
        </p:txBody>
      </p:sp>
    </p:spTree>
    <p:extLst>
      <p:ext uri="{BB962C8B-B14F-4D97-AF65-F5344CB8AC3E}">
        <p14:creationId xmlns:p14="http://schemas.microsoft.com/office/powerpoint/2010/main" val="1279471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33A3A94-914A-3F19-FCDC-45815602DC72}"/>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21CC6F85-E0C8-294D-0136-AC01EE1BE7B0}"/>
              </a:ext>
            </a:extLst>
          </p:cNvPr>
          <p:cNvSpPr>
            <a:spLocks noGrp="1"/>
          </p:cNvSpPr>
          <p:nvPr>
            <p:ph type="dt" sz="half" idx="10"/>
          </p:nvPr>
        </p:nvSpPr>
        <p:spPr/>
        <p:txBody>
          <a:bodyPr/>
          <a:lstStyle/>
          <a:p>
            <a:fld id="{8C2C675C-F00A-4182-B276-DE39D0A6B0E7}" type="datetimeFigureOut">
              <a:rPr lang="vi-VN" smtClean="0"/>
              <a:t>21/03/2025</a:t>
            </a:fld>
            <a:endParaRPr lang="vi-VN"/>
          </a:p>
        </p:txBody>
      </p:sp>
      <p:sp>
        <p:nvSpPr>
          <p:cNvPr id="4" name="Chỗ dành sẵn cho Chân trang 3">
            <a:extLst>
              <a:ext uri="{FF2B5EF4-FFF2-40B4-BE49-F238E27FC236}">
                <a16:creationId xmlns:a16="http://schemas.microsoft.com/office/drawing/2014/main" id="{54B5B6DA-7D25-0E08-1F26-DE9E1AB34A37}"/>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FD55E7DB-5A60-A8A3-8431-6F3050C68241}"/>
              </a:ext>
            </a:extLst>
          </p:cNvPr>
          <p:cNvSpPr>
            <a:spLocks noGrp="1"/>
          </p:cNvSpPr>
          <p:nvPr>
            <p:ph type="sldNum" sz="quarter" idx="12"/>
          </p:nvPr>
        </p:nvSpPr>
        <p:spPr/>
        <p:txBody>
          <a:bodyPr/>
          <a:lstStyle/>
          <a:p>
            <a:fld id="{68538A9F-C30E-4AE8-987E-C5A432C63CB7}" type="slidenum">
              <a:rPr lang="vi-VN" smtClean="0"/>
              <a:t>‹#›</a:t>
            </a:fld>
            <a:endParaRPr lang="vi-VN"/>
          </a:p>
        </p:txBody>
      </p:sp>
    </p:spTree>
    <p:extLst>
      <p:ext uri="{BB962C8B-B14F-4D97-AF65-F5344CB8AC3E}">
        <p14:creationId xmlns:p14="http://schemas.microsoft.com/office/powerpoint/2010/main" val="29183914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05B42CBE-BD2A-2B63-5B89-866A8ADF7F62}"/>
              </a:ext>
            </a:extLst>
          </p:cNvPr>
          <p:cNvSpPr>
            <a:spLocks noGrp="1"/>
          </p:cNvSpPr>
          <p:nvPr>
            <p:ph type="dt" sz="half" idx="10"/>
          </p:nvPr>
        </p:nvSpPr>
        <p:spPr/>
        <p:txBody>
          <a:bodyPr/>
          <a:lstStyle/>
          <a:p>
            <a:fld id="{8C2C675C-F00A-4182-B276-DE39D0A6B0E7}" type="datetimeFigureOut">
              <a:rPr lang="vi-VN" smtClean="0"/>
              <a:t>21/03/2025</a:t>
            </a:fld>
            <a:endParaRPr lang="vi-VN"/>
          </a:p>
        </p:txBody>
      </p:sp>
      <p:sp>
        <p:nvSpPr>
          <p:cNvPr id="3" name="Chỗ dành sẵn cho Chân trang 2">
            <a:extLst>
              <a:ext uri="{FF2B5EF4-FFF2-40B4-BE49-F238E27FC236}">
                <a16:creationId xmlns:a16="http://schemas.microsoft.com/office/drawing/2014/main" id="{16E38619-12B3-B616-E06C-57F0A310424C}"/>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71624D55-3EBF-292F-181E-E6B2BD493EA8}"/>
              </a:ext>
            </a:extLst>
          </p:cNvPr>
          <p:cNvSpPr>
            <a:spLocks noGrp="1"/>
          </p:cNvSpPr>
          <p:nvPr>
            <p:ph type="sldNum" sz="quarter" idx="12"/>
          </p:nvPr>
        </p:nvSpPr>
        <p:spPr/>
        <p:txBody>
          <a:bodyPr/>
          <a:lstStyle/>
          <a:p>
            <a:fld id="{68538A9F-C30E-4AE8-987E-C5A432C63CB7}" type="slidenum">
              <a:rPr lang="vi-VN" smtClean="0"/>
              <a:t>‹#›</a:t>
            </a:fld>
            <a:endParaRPr lang="vi-VN"/>
          </a:p>
        </p:txBody>
      </p:sp>
    </p:spTree>
    <p:extLst>
      <p:ext uri="{BB962C8B-B14F-4D97-AF65-F5344CB8AC3E}">
        <p14:creationId xmlns:p14="http://schemas.microsoft.com/office/powerpoint/2010/main" val="3158335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96B7322-08E5-6E26-3141-427E61810FCF}"/>
              </a:ext>
            </a:extLst>
          </p:cNvPr>
          <p:cNvSpPr>
            <a:spLocks noGrp="1"/>
          </p:cNvSpPr>
          <p:nvPr>
            <p:ph type="title"/>
          </p:nvPr>
        </p:nvSpPr>
        <p:spPr>
          <a:xfrm>
            <a:off x="1259683" y="685800"/>
            <a:ext cx="5898356" cy="2400300"/>
          </a:xfrm>
        </p:spPr>
        <p:txBody>
          <a:bodyPr anchor="b"/>
          <a:lstStyle>
            <a:lvl1pPr>
              <a:defRPr sz="48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6DA5259C-F27D-1AC4-F6C1-035E882FBF3E}"/>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6AD105F8-1E26-D9E7-4D2B-492EA207F202}"/>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57E0DC1-02FA-2836-882B-B05B035999D0}"/>
              </a:ext>
            </a:extLst>
          </p:cNvPr>
          <p:cNvSpPr>
            <a:spLocks noGrp="1"/>
          </p:cNvSpPr>
          <p:nvPr>
            <p:ph type="dt" sz="half" idx="10"/>
          </p:nvPr>
        </p:nvSpPr>
        <p:spPr/>
        <p:txBody>
          <a:bodyPr/>
          <a:lstStyle/>
          <a:p>
            <a:fld id="{8C2C675C-F00A-4182-B276-DE39D0A6B0E7}" type="datetimeFigureOut">
              <a:rPr lang="vi-VN" smtClean="0"/>
              <a:t>21/03/2025</a:t>
            </a:fld>
            <a:endParaRPr lang="vi-VN"/>
          </a:p>
        </p:txBody>
      </p:sp>
      <p:sp>
        <p:nvSpPr>
          <p:cNvPr id="6" name="Chỗ dành sẵn cho Chân trang 5">
            <a:extLst>
              <a:ext uri="{FF2B5EF4-FFF2-40B4-BE49-F238E27FC236}">
                <a16:creationId xmlns:a16="http://schemas.microsoft.com/office/drawing/2014/main" id="{F66B9B28-1C90-AC61-797C-905D35C07DBB}"/>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E8824829-B9F0-602C-0007-A2E480111B5F}"/>
              </a:ext>
            </a:extLst>
          </p:cNvPr>
          <p:cNvSpPr>
            <a:spLocks noGrp="1"/>
          </p:cNvSpPr>
          <p:nvPr>
            <p:ph type="sldNum" sz="quarter" idx="12"/>
          </p:nvPr>
        </p:nvSpPr>
        <p:spPr/>
        <p:txBody>
          <a:bodyPr/>
          <a:lstStyle/>
          <a:p>
            <a:fld id="{68538A9F-C30E-4AE8-987E-C5A432C63CB7}" type="slidenum">
              <a:rPr lang="vi-VN" smtClean="0"/>
              <a:t>‹#›</a:t>
            </a:fld>
            <a:endParaRPr lang="vi-VN"/>
          </a:p>
        </p:txBody>
      </p:sp>
    </p:spTree>
    <p:extLst>
      <p:ext uri="{BB962C8B-B14F-4D97-AF65-F5344CB8AC3E}">
        <p14:creationId xmlns:p14="http://schemas.microsoft.com/office/powerpoint/2010/main" val="30492292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F3E907-03CB-6F4E-191E-C82D876A3842}"/>
              </a:ext>
            </a:extLst>
          </p:cNvPr>
          <p:cNvSpPr>
            <a:spLocks noGrp="1"/>
          </p:cNvSpPr>
          <p:nvPr>
            <p:ph type="title"/>
          </p:nvPr>
        </p:nvSpPr>
        <p:spPr>
          <a:xfrm>
            <a:off x="1259683" y="685800"/>
            <a:ext cx="5898356" cy="2400300"/>
          </a:xfrm>
        </p:spPr>
        <p:txBody>
          <a:bodyPr anchor="b"/>
          <a:lstStyle>
            <a:lvl1pPr>
              <a:defRPr sz="4800"/>
            </a:lvl1pPr>
          </a:lstStyle>
          <a:p>
            <a:r>
              <a:rPr lang="vi-VN"/>
              <a:t>Bấm để sửa kiểu tiêu đề Bản cái</a:t>
            </a:r>
          </a:p>
        </p:txBody>
      </p:sp>
      <p:sp>
        <p:nvSpPr>
          <p:cNvPr id="3" name="Chỗ dành sẵn cho Hình ảnh 2">
            <a:extLst>
              <a:ext uri="{FF2B5EF4-FFF2-40B4-BE49-F238E27FC236}">
                <a16:creationId xmlns:a16="http://schemas.microsoft.com/office/drawing/2014/main" id="{B972A3DD-8088-655F-2DAF-0F29A56298B1}"/>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Chỗ dành sẵn cho Văn bản 3">
            <a:extLst>
              <a:ext uri="{FF2B5EF4-FFF2-40B4-BE49-F238E27FC236}">
                <a16:creationId xmlns:a16="http://schemas.microsoft.com/office/drawing/2014/main" id="{E0F586A9-61A4-04E6-6E75-9A63EA294572}"/>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E7229C3-6872-2D96-A64D-7FF60C294178}"/>
              </a:ext>
            </a:extLst>
          </p:cNvPr>
          <p:cNvSpPr>
            <a:spLocks noGrp="1"/>
          </p:cNvSpPr>
          <p:nvPr>
            <p:ph type="dt" sz="half" idx="10"/>
          </p:nvPr>
        </p:nvSpPr>
        <p:spPr/>
        <p:txBody>
          <a:bodyPr/>
          <a:lstStyle/>
          <a:p>
            <a:fld id="{8C2C675C-F00A-4182-B276-DE39D0A6B0E7}" type="datetimeFigureOut">
              <a:rPr lang="vi-VN" smtClean="0"/>
              <a:t>21/03/2025</a:t>
            </a:fld>
            <a:endParaRPr lang="vi-VN"/>
          </a:p>
        </p:txBody>
      </p:sp>
      <p:sp>
        <p:nvSpPr>
          <p:cNvPr id="6" name="Chỗ dành sẵn cho Chân trang 5">
            <a:extLst>
              <a:ext uri="{FF2B5EF4-FFF2-40B4-BE49-F238E27FC236}">
                <a16:creationId xmlns:a16="http://schemas.microsoft.com/office/drawing/2014/main" id="{FF9DB24B-84FF-B004-832E-7C25E21A0685}"/>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E2B1EDD3-B508-683E-CFA7-B2C364894358}"/>
              </a:ext>
            </a:extLst>
          </p:cNvPr>
          <p:cNvSpPr>
            <a:spLocks noGrp="1"/>
          </p:cNvSpPr>
          <p:nvPr>
            <p:ph type="sldNum" sz="quarter" idx="12"/>
          </p:nvPr>
        </p:nvSpPr>
        <p:spPr/>
        <p:txBody>
          <a:bodyPr/>
          <a:lstStyle/>
          <a:p>
            <a:fld id="{68538A9F-C30E-4AE8-987E-C5A432C63CB7}" type="slidenum">
              <a:rPr lang="vi-VN" smtClean="0"/>
              <a:t>‹#›</a:t>
            </a:fld>
            <a:endParaRPr lang="vi-VN"/>
          </a:p>
        </p:txBody>
      </p:sp>
    </p:spTree>
    <p:extLst>
      <p:ext uri="{BB962C8B-B14F-4D97-AF65-F5344CB8AC3E}">
        <p14:creationId xmlns:p14="http://schemas.microsoft.com/office/powerpoint/2010/main" val="8007108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7A6BEE7-37C8-137E-9FE6-714DA00069CA}"/>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6A480957-CF33-912B-2F7A-96421CB2C2D8}"/>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AB762207-D6EB-9A19-49CE-9A7627A45C21}"/>
              </a:ext>
            </a:extLst>
          </p:cNvPr>
          <p:cNvSpPr>
            <a:spLocks noGrp="1"/>
          </p:cNvSpPr>
          <p:nvPr>
            <p:ph type="dt" sz="half" idx="10"/>
          </p:nvPr>
        </p:nvSpPr>
        <p:spPr/>
        <p:txBody>
          <a:bodyPr/>
          <a:lstStyle/>
          <a:p>
            <a:fld id="{8C2C675C-F00A-4182-B276-DE39D0A6B0E7}" type="datetimeFigureOut">
              <a:rPr lang="vi-VN" smtClean="0"/>
              <a:t>21/03/2025</a:t>
            </a:fld>
            <a:endParaRPr lang="vi-VN"/>
          </a:p>
        </p:txBody>
      </p:sp>
      <p:sp>
        <p:nvSpPr>
          <p:cNvPr id="5" name="Chỗ dành sẵn cho Chân trang 4">
            <a:extLst>
              <a:ext uri="{FF2B5EF4-FFF2-40B4-BE49-F238E27FC236}">
                <a16:creationId xmlns:a16="http://schemas.microsoft.com/office/drawing/2014/main" id="{143D661D-614A-ED9B-F1BF-559B3B392D4E}"/>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2D3BD672-6451-0AAA-1A55-9FA67602C2DF}"/>
              </a:ext>
            </a:extLst>
          </p:cNvPr>
          <p:cNvSpPr>
            <a:spLocks noGrp="1"/>
          </p:cNvSpPr>
          <p:nvPr>
            <p:ph type="sldNum" sz="quarter" idx="12"/>
          </p:nvPr>
        </p:nvSpPr>
        <p:spPr/>
        <p:txBody>
          <a:bodyPr/>
          <a:lstStyle/>
          <a:p>
            <a:fld id="{68538A9F-C30E-4AE8-987E-C5A432C63CB7}" type="slidenum">
              <a:rPr lang="vi-VN" smtClean="0"/>
              <a:t>‹#›</a:t>
            </a:fld>
            <a:endParaRPr lang="vi-VN"/>
          </a:p>
        </p:txBody>
      </p:sp>
    </p:spTree>
    <p:extLst>
      <p:ext uri="{BB962C8B-B14F-4D97-AF65-F5344CB8AC3E}">
        <p14:creationId xmlns:p14="http://schemas.microsoft.com/office/powerpoint/2010/main" val="11317906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774FF1D-6B09-EF2E-97A7-36027A647FF5}"/>
              </a:ext>
            </a:extLst>
          </p:cNvPr>
          <p:cNvSpPr>
            <a:spLocks noGrp="1"/>
          </p:cNvSpPr>
          <p:nvPr>
            <p:ph type="title" orient="vert"/>
          </p:nvPr>
        </p:nvSpPr>
        <p:spPr>
          <a:xfrm>
            <a:off x="13087350" y="547688"/>
            <a:ext cx="3943350" cy="8717757"/>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48DE7D10-254E-167D-B7A5-41DBBD5FB2CA}"/>
              </a:ext>
            </a:extLst>
          </p:cNvPr>
          <p:cNvSpPr>
            <a:spLocks noGrp="1"/>
          </p:cNvSpPr>
          <p:nvPr>
            <p:ph type="body" orient="vert" idx="1"/>
          </p:nvPr>
        </p:nvSpPr>
        <p:spPr>
          <a:xfrm>
            <a:off x="1257300" y="547688"/>
            <a:ext cx="11601450" cy="8717757"/>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D30985E1-5C60-6E2C-DF65-462AC483D0F9}"/>
              </a:ext>
            </a:extLst>
          </p:cNvPr>
          <p:cNvSpPr>
            <a:spLocks noGrp="1"/>
          </p:cNvSpPr>
          <p:nvPr>
            <p:ph type="dt" sz="half" idx="10"/>
          </p:nvPr>
        </p:nvSpPr>
        <p:spPr/>
        <p:txBody>
          <a:bodyPr/>
          <a:lstStyle/>
          <a:p>
            <a:fld id="{8C2C675C-F00A-4182-B276-DE39D0A6B0E7}" type="datetimeFigureOut">
              <a:rPr lang="vi-VN" smtClean="0"/>
              <a:t>21/03/2025</a:t>
            </a:fld>
            <a:endParaRPr lang="vi-VN"/>
          </a:p>
        </p:txBody>
      </p:sp>
      <p:sp>
        <p:nvSpPr>
          <p:cNvPr id="5" name="Chỗ dành sẵn cho Chân trang 4">
            <a:extLst>
              <a:ext uri="{FF2B5EF4-FFF2-40B4-BE49-F238E27FC236}">
                <a16:creationId xmlns:a16="http://schemas.microsoft.com/office/drawing/2014/main" id="{1B91F83E-2966-4D33-7384-DCAFBD1866F5}"/>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3921EECE-4770-4BEB-B590-28EF5A1495A0}"/>
              </a:ext>
            </a:extLst>
          </p:cNvPr>
          <p:cNvSpPr>
            <a:spLocks noGrp="1"/>
          </p:cNvSpPr>
          <p:nvPr>
            <p:ph type="sldNum" sz="quarter" idx="12"/>
          </p:nvPr>
        </p:nvSpPr>
        <p:spPr/>
        <p:txBody>
          <a:bodyPr/>
          <a:lstStyle/>
          <a:p>
            <a:fld id="{68538A9F-C30E-4AE8-987E-C5A432C63CB7}" type="slidenum">
              <a:rPr lang="vi-VN" smtClean="0"/>
              <a:t>‹#›</a:t>
            </a:fld>
            <a:endParaRPr lang="vi-VN"/>
          </a:p>
        </p:txBody>
      </p:sp>
    </p:spTree>
    <p:extLst>
      <p:ext uri="{BB962C8B-B14F-4D97-AF65-F5344CB8AC3E}">
        <p14:creationId xmlns:p14="http://schemas.microsoft.com/office/powerpoint/2010/main" val="28301472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BF976-AFD7-4D6C-90A4-2A345C0312F6}"/>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B29FC854-3ABC-477B-8122-59B10F8E5929}"/>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B8E1253-480E-4AF2-8CBE-8996E8D16DC3}"/>
              </a:ext>
            </a:extLst>
          </p:cNvPr>
          <p:cNvSpPr>
            <a:spLocks noGrp="1"/>
          </p:cNvSpPr>
          <p:nvPr>
            <p:ph type="dt" sz="half" idx="10"/>
          </p:nvPr>
        </p:nvSpPr>
        <p:spPr/>
        <p:txBody>
          <a:bodyPr/>
          <a:lstStyle/>
          <a:p>
            <a:fld id="{0AE96277-C8D2-485C-9435-0B7E3CB347D3}" type="datetimeFigureOut">
              <a:rPr lang="vi-VN" smtClean="0"/>
              <a:t>21/03/2025</a:t>
            </a:fld>
            <a:endParaRPr lang="vi-VN"/>
          </a:p>
        </p:txBody>
      </p:sp>
      <p:sp>
        <p:nvSpPr>
          <p:cNvPr id="5" name="Footer Placeholder 4">
            <a:extLst>
              <a:ext uri="{FF2B5EF4-FFF2-40B4-BE49-F238E27FC236}">
                <a16:creationId xmlns:a16="http://schemas.microsoft.com/office/drawing/2014/main" id="{0D678D9F-170D-4957-A675-43643AA0FE9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90362F8-CEC6-4754-97C2-A10262CAFFFA}"/>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6094685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29456-B59D-4CA2-B750-A1FC4A84A3C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0DC514D-23D4-47FF-9605-475A070E4E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7F19BF7-9EEC-4B38-8FB0-0035794C4B0E}"/>
              </a:ext>
            </a:extLst>
          </p:cNvPr>
          <p:cNvSpPr>
            <a:spLocks noGrp="1"/>
          </p:cNvSpPr>
          <p:nvPr>
            <p:ph type="dt" sz="half" idx="10"/>
          </p:nvPr>
        </p:nvSpPr>
        <p:spPr/>
        <p:txBody>
          <a:bodyPr/>
          <a:lstStyle/>
          <a:p>
            <a:fld id="{0AE96277-C8D2-485C-9435-0B7E3CB347D3}" type="datetimeFigureOut">
              <a:rPr lang="vi-VN" smtClean="0"/>
              <a:t>21/03/2025</a:t>
            </a:fld>
            <a:endParaRPr lang="vi-VN"/>
          </a:p>
        </p:txBody>
      </p:sp>
      <p:sp>
        <p:nvSpPr>
          <p:cNvPr id="5" name="Footer Placeholder 4">
            <a:extLst>
              <a:ext uri="{FF2B5EF4-FFF2-40B4-BE49-F238E27FC236}">
                <a16:creationId xmlns:a16="http://schemas.microsoft.com/office/drawing/2014/main" id="{C348AA9F-3789-4609-9DD1-390CB46DBC4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5E580BB-8DC3-44EC-A1D8-8CBD48DB4345}"/>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8720126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78638-CF62-432B-825F-ED352859E186}"/>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EB4EC24-E3EB-4907-8514-1FECD3E77819}"/>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DCA1A8-F4D2-4297-9481-73EBEBC6F7F1}"/>
              </a:ext>
            </a:extLst>
          </p:cNvPr>
          <p:cNvSpPr>
            <a:spLocks noGrp="1"/>
          </p:cNvSpPr>
          <p:nvPr>
            <p:ph type="dt" sz="half" idx="10"/>
          </p:nvPr>
        </p:nvSpPr>
        <p:spPr/>
        <p:txBody>
          <a:bodyPr/>
          <a:lstStyle/>
          <a:p>
            <a:fld id="{0AE96277-C8D2-485C-9435-0B7E3CB347D3}" type="datetimeFigureOut">
              <a:rPr lang="vi-VN" smtClean="0"/>
              <a:t>21/03/2025</a:t>
            </a:fld>
            <a:endParaRPr lang="vi-VN"/>
          </a:p>
        </p:txBody>
      </p:sp>
      <p:sp>
        <p:nvSpPr>
          <p:cNvPr id="5" name="Footer Placeholder 4">
            <a:extLst>
              <a:ext uri="{FF2B5EF4-FFF2-40B4-BE49-F238E27FC236}">
                <a16:creationId xmlns:a16="http://schemas.microsoft.com/office/drawing/2014/main" id="{EC1113EA-3C50-4351-A570-309F565D97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E59D14-BFC3-456D-9741-154BF9D841A5}"/>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21835609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63C35-7ED7-4F8F-8C3D-B78B8973783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893EC59-5822-4688-B22A-054E4D66C7C3}"/>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C30A5C39-E055-46E2-8480-4EFC404F440E}"/>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18B8E96A-40DD-4E23-B8C3-AA6ADC1C532A}"/>
              </a:ext>
            </a:extLst>
          </p:cNvPr>
          <p:cNvSpPr>
            <a:spLocks noGrp="1"/>
          </p:cNvSpPr>
          <p:nvPr>
            <p:ph type="dt" sz="half" idx="10"/>
          </p:nvPr>
        </p:nvSpPr>
        <p:spPr/>
        <p:txBody>
          <a:bodyPr/>
          <a:lstStyle/>
          <a:p>
            <a:fld id="{0AE96277-C8D2-485C-9435-0B7E3CB347D3}" type="datetimeFigureOut">
              <a:rPr lang="vi-VN" smtClean="0"/>
              <a:t>21/03/2025</a:t>
            </a:fld>
            <a:endParaRPr lang="vi-VN"/>
          </a:p>
        </p:txBody>
      </p:sp>
      <p:sp>
        <p:nvSpPr>
          <p:cNvPr id="6" name="Footer Placeholder 5">
            <a:extLst>
              <a:ext uri="{FF2B5EF4-FFF2-40B4-BE49-F238E27FC236}">
                <a16:creationId xmlns:a16="http://schemas.microsoft.com/office/drawing/2014/main" id="{9918578C-EFF7-49B2-A223-318105094CE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3D1AF94-F4DB-47BE-B37C-04E1D8F4FDD7}"/>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42667449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86639-F949-450B-9396-D912974AFA83}"/>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D1F49F0-492A-4295-9DBB-D6818EB85EAC}"/>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BD0F302D-762C-4372-8EFC-012F0EFE76D4}"/>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E521145-FE5D-4CB7-870E-42FF5A8E1B4D}"/>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486D90B0-C9C6-4191-8077-9AC7B6FB51B3}"/>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12A0606-ADF9-4339-83B2-DDFD83474264}"/>
              </a:ext>
            </a:extLst>
          </p:cNvPr>
          <p:cNvSpPr>
            <a:spLocks noGrp="1"/>
          </p:cNvSpPr>
          <p:nvPr>
            <p:ph type="dt" sz="half" idx="10"/>
          </p:nvPr>
        </p:nvSpPr>
        <p:spPr/>
        <p:txBody>
          <a:bodyPr/>
          <a:lstStyle/>
          <a:p>
            <a:fld id="{0AE96277-C8D2-485C-9435-0B7E3CB347D3}" type="datetimeFigureOut">
              <a:rPr lang="vi-VN" smtClean="0"/>
              <a:t>21/03/2025</a:t>
            </a:fld>
            <a:endParaRPr lang="vi-VN"/>
          </a:p>
        </p:txBody>
      </p:sp>
      <p:sp>
        <p:nvSpPr>
          <p:cNvPr id="8" name="Footer Placeholder 7">
            <a:extLst>
              <a:ext uri="{FF2B5EF4-FFF2-40B4-BE49-F238E27FC236}">
                <a16:creationId xmlns:a16="http://schemas.microsoft.com/office/drawing/2014/main" id="{2A84A33B-FE31-47AD-AB21-9507436190E1}"/>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7053EF5-DE77-4D2C-AC61-2A72BF752D6C}"/>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12772706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1870F-EA2E-4478-B65A-D938236AD46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824920B-D59D-4D28-B241-FE82F5C0B146}"/>
              </a:ext>
            </a:extLst>
          </p:cNvPr>
          <p:cNvSpPr>
            <a:spLocks noGrp="1"/>
          </p:cNvSpPr>
          <p:nvPr>
            <p:ph type="dt" sz="half" idx="10"/>
          </p:nvPr>
        </p:nvSpPr>
        <p:spPr/>
        <p:txBody>
          <a:bodyPr/>
          <a:lstStyle/>
          <a:p>
            <a:fld id="{0AE96277-C8D2-485C-9435-0B7E3CB347D3}" type="datetimeFigureOut">
              <a:rPr lang="vi-VN" smtClean="0"/>
              <a:t>21/03/2025</a:t>
            </a:fld>
            <a:endParaRPr lang="vi-VN"/>
          </a:p>
        </p:txBody>
      </p:sp>
      <p:sp>
        <p:nvSpPr>
          <p:cNvPr id="4" name="Footer Placeholder 3">
            <a:extLst>
              <a:ext uri="{FF2B5EF4-FFF2-40B4-BE49-F238E27FC236}">
                <a16:creationId xmlns:a16="http://schemas.microsoft.com/office/drawing/2014/main" id="{8EB0FC60-6010-4BD8-8D81-93107966337F}"/>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D937A9DB-1CD1-4518-A764-CCA1674FB2F1}"/>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2871494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7AF32C-FDBD-453E-ABB9-19FCB5719964}"/>
              </a:ext>
            </a:extLst>
          </p:cNvPr>
          <p:cNvSpPr>
            <a:spLocks noGrp="1"/>
          </p:cNvSpPr>
          <p:nvPr>
            <p:ph type="dt" sz="half" idx="10"/>
          </p:nvPr>
        </p:nvSpPr>
        <p:spPr/>
        <p:txBody>
          <a:bodyPr/>
          <a:lstStyle/>
          <a:p>
            <a:fld id="{0AE96277-C8D2-485C-9435-0B7E3CB347D3}" type="datetimeFigureOut">
              <a:rPr lang="vi-VN" smtClean="0"/>
              <a:t>21/03/2025</a:t>
            </a:fld>
            <a:endParaRPr lang="vi-VN"/>
          </a:p>
        </p:txBody>
      </p:sp>
      <p:sp>
        <p:nvSpPr>
          <p:cNvPr id="3" name="Footer Placeholder 2">
            <a:extLst>
              <a:ext uri="{FF2B5EF4-FFF2-40B4-BE49-F238E27FC236}">
                <a16:creationId xmlns:a16="http://schemas.microsoft.com/office/drawing/2014/main" id="{06FAD095-604D-4E23-918B-651F54B4DE9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1CD6808D-BCD3-4441-A5E8-B8C9876CAB49}"/>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38604519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0EAAF-A8EB-4879-8369-CF28925BF13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53B07E0-9E96-46B0-A8AE-478CAF16F961}"/>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79B51CC-743D-4112-A67A-5A2DA57C0215}"/>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90104FD-C2C2-4914-BBCC-2A942666DDA6}"/>
              </a:ext>
            </a:extLst>
          </p:cNvPr>
          <p:cNvSpPr>
            <a:spLocks noGrp="1"/>
          </p:cNvSpPr>
          <p:nvPr>
            <p:ph type="dt" sz="half" idx="10"/>
          </p:nvPr>
        </p:nvSpPr>
        <p:spPr/>
        <p:txBody>
          <a:bodyPr/>
          <a:lstStyle/>
          <a:p>
            <a:fld id="{0AE96277-C8D2-485C-9435-0B7E3CB347D3}" type="datetimeFigureOut">
              <a:rPr lang="vi-VN" smtClean="0"/>
              <a:t>21/03/2025</a:t>
            </a:fld>
            <a:endParaRPr lang="vi-VN"/>
          </a:p>
        </p:txBody>
      </p:sp>
      <p:sp>
        <p:nvSpPr>
          <p:cNvPr id="6" name="Footer Placeholder 5">
            <a:extLst>
              <a:ext uri="{FF2B5EF4-FFF2-40B4-BE49-F238E27FC236}">
                <a16:creationId xmlns:a16="http://schemas.microsoft.com/office/drawing/2014/main" id="{3827CB61-F586-4CD7-9900-672DC9B7134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5D80E00-94DD-4C96-982E-910FF5F50E1F}"/>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1408084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1AD59-E229-4EDF-8A97-58FAEC0D7E1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EFDD284-D209-401E-B66A-CAFD5F68A940}"/>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D07DE84C-E473-40AD-B80D-4F67E25FBEF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874F2B8-A620-49E9-B1CA-82D726411D14}"/>
              </a:ext>
            </a:extLst>
          </p:cNvPr>
          <p:cNvSpPr>
            <a:spLocks noGrp="1"/>
          </p:cNvSpPr>
          <p:nvPr>
            <p:ph type="dt" sz="half" idx="10"/>
          </p:nvPr>
        </p:nvSpPr>
        <p:spPr/>
        <p:txBody>
          <a:bodyPr/>
          <a:lstStyle/>
          <a:p>
            <a:fld id="{0AE96277-C8D2-485C-9435-0B7E3CB347D3}" type="datetimeFigureOut">
              <a:rPr lang="vi-VN" smtClean="0"/>
              <a:t>21/03/2025</a:t>
            </a:fld>
            <a:endParaRPr lang="vi-VN"/>
          </a:p>
        </p:txBody>
      </p:sp>
      <p:sp>
        <p:nvSpPr>
          <p:cNvPr id="6" name="Footer Placeholder 5">
            <a:extLst>
              <a:ext uri="{FF2B5EF4-FFF2-40B4-BE49-F238E27FC236}">
                <a16:creationId xmlns:a16="http://schemas.microsoft.com/office/drawing/2014/main" id="{8EF8CE71-0E8A-404D-9FD7-7F7653329CA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6DD6EBD-4A3D-42D2-967C-99304EDB63E8}"/>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8887938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573B7-39CA-49B9-8BAA-9C9BFD4FD4C0}"/>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0EB2103-1D85-4943-A5AA-7CB2E89D4B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DE0C43A-1215-45AF-8800-3427219DF817}"/>
              </a:ext>
            </a:extLst>
          </p:cNvPr>
          <p:cNvSpPr>
            <a:spLocks noGrp="1"/>
          </p:cNvSpPr>
          <p:nvPr>
            <p:ph type="dt" sz="half" idx="10"/>
          </p:nvPr>
        </p:nvSpPr>
        <p:spPr/>
        <p:txBody>
          <a:bodyPr/>
          <a:lstStyle/>
          <a:p>
            <a:fld id="{0AE96277-C8D2-485C-9435-0B7E3CB347D3}" type="datetimeFigureOut">
              <a:rPr lang="vi-VN" smtClean="0"/>
              <a:t>21/03/2025</a:t>
            </a:fld>
            <a:endParaRPr lang="vi-VN"/>
          </a:p>
        </p:txBody>
      </p:sp>
      <p:sp>
        <p:nvSpPr>
          <p:cNvPr id="5" name="Footer Placeholder 4">
            <a:extLst>
              <a:ext uri="{FF2B5EF4-FFF2-40B4-BE49-F238E27FC236}">
                <a16:creationId xmlns:a16="http://schemas.microsoft.com/office/drawing/2014/main" id="{61C3A1FD-6C76-4B55-9E3D-28A6B6594D7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C4D4B9D-075B-43C8-8716-740FB39380AA}"/>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15093418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CC4699-4F81-40FA-A66E-6EB2A6BFC4CD}"/>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00F1FC0-0E84-47B2-A96E-0FB37AD84DE3}"/>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E093180-77CE-4059-8FBB-C2AB90C8D763}"/>
              </a:ext>
            </a:extLst>
          </p:cNvPr>
          <p:cNvSpPr>
            <a:spLocks noGrp="1"/>
          </p:cNvSpPr>
          <p:nvPr>
            <p:ph type="dt" sz="half" idx="10"/>
          </p:nvPr>
        </p:nvSpPr>
        <p:spPr/>
        <p:txBody>
          <a:bodyPr/>
          <a:lstStyle/>
          <a:p>
            <a:fld id="{0AE96277-C8D2-485C-9435-0B7E3CB347D3}" type="datetimeFigureOut">
              <a:rPr lang="vi-VN" smtClean="0"/>
              <a:t>21/03/2025</a:t>
            </a:fld>
            <a:endParaRPr lang="vi-VN"/>
          </a:p>
        </p:txBody>
      </p:sp>
      <p:sp>
        <p:nvSpPr>
          <p:cNvPr id="5" name="Footer Placeholder 4">
            <a:extLst>
              <a:ext uri="{FF2B5EF4-FFF2-40B4-BE49-F238E27FC236}">
                <a16:creationId xmlns:a16="http://schemas.microsoft.com/office/drawing/2014/main" id="{77262F00-8DFC-435E-A031-FD3B07B478A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307AA07-3F9D-4777-ABC5-81F328C7FB6A}"/>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1487640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0229E-0F6F-8062-F224-67B78DF90E9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3715E8C-6FE7-0814-1805-D7AFC477F2B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884BE422-91A2-9123-3E10-8C6E0C611F79}"/>
              </a:ext>
            </a:extLst>
          </p:cNvPr>
          <p:cNvSpPr>
            <a:spLocks noGrp="1"/>
          </p:cNvSpPr>
          <p:nvPr>
            <p:ph type="dt" sz="half" idx="10"/>
          </p:nvPr>
        </p:nvSpPr>
        <p:spPr/>
        <p:txBody>
          <a:bodyPr/>
          <a:lstStyle/>
          <a:p>
            <a:fld id="{01D011D5-6D7B-4B4D-83DA-200A94BAB94A}" type="datetimeFigureOut">
              <a:rPr lang="en-US" smtClean="0"/>
              <a:t>3/21/2025</a:t>
            </a:fld>
            <a:endParaRPr lang="en-US"/>
          </a:p>
        </p:txBody>
      </p:sp>
      <p:sp>
        <p:nvSpPr>
          <p:cNvPr id="5" name="Footer Placeholder 4">
            <a:extLst>
              <a:ext uri="{FF2B5EF4-FFF2-40B4-BE49-F238E27FC236}">
                <a16:creationId xmlns:a16="http://schemas.microsoft.com/office/drawing/2014/main" id="{F344E776-A9EC-BCFF-D2E3-F69CD7835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EEA223-8517-BDF7-6EDC-B34B712843F3}"/>
              </a:ext>
            </a:extLst>
          </p:cNvPr>
          <p:cNvSpPr>
            <a:spLocks noGrp="1"/>
          </p:cNvSpPr>
          <p:nvPr>
            <p:ph type="sldNum" sz="quarter" idx="12"/>
          </p:nvPr>
        </p:nvSpPr>
        <p:spPr/>
        <p:txBody>
          <a:bodyPr/>
          <a:lstStyle/>
          <a:p>
            <a:fld id="{4FB60A10-0DAE-4ABF-9064-4826584E25B0}" type="slidenum">
              <a:rPr lang="en-US" smtClean="0"/>
              <a:t>‹#›</a:t>
            </a:fld>
            <a:endParaRPr lang="en-US"/>
          </a:p>
        </p:txBody>
      </p:sp>
    </p:spTree>
    <p:extLst>
      <p:ext uri="{BB962C8B-B14F-4D97-AF65-F5344CB8AC3E}">
        <p14:creationId xmlns:p14="http://schemas.microsoft.com/office/powerpoint/2010/main" val="14238357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73B11-3CD5-316C-1741-1D14FFEEC7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195FE8-D855-BB8F-D823-9CC19591EC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A6315D-9C7B-3B72-CBF0-F724AF6BBB4D}"/>
              </a:ext>
            </a:extLst>
          </p:cNvPr>
          <p:cNvSpPr>
            <a:spLocks noGrp="1"/>
          </p:cNvSpPr>
          <p:nvPr>
            <p:ph type="dt" sz="half" idx="10"/>
          </p:nvPr>
        </p:nvSpPr>
        <p:spPr/>
        <p:txBody>
          <a:bodyPr/>
          <a:lstStyle/>
          <a:p>
            <a:fld id="{01D011D5-6D7B-4B4D-83DA-200A94BAB94A}" type="datetimeFigureOut">
              <a:rPr lang="en-US" smtClean="0"/>
              <a:t>3/21/2025</a:t>
            </a:fld>
            <a:endParaRPr lang="en-US"/>
          </a:p>
        </p:txBody>
      </p:sp>
      <p:sp>
        <p:nvSpPr>
          <p:cNvPr id="5" name="Footer Placeholder 4">
            <a:extLst>
              <a:ext uri="{FF2B5EF4-FFF2-40B4-BE49-F238E27FC236}">
                <a16:creationId xmlns:a16="http://schemas.microsoft.com/office/drawing/2014/main" id="{3136FE03-42FA-BCB8-1C0B-14F3336086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4E9B22-6D93-EFCE-A9C6-E7AE5AF39BD0}"/>
              </a:ext>
            </a:extLst>
          </p:cNvPr>
          <p:cNvSpPr>
            <a:spLocks noGrp="1"/>
          </p:cNvSpPr>
          <p:nvPr>
            <p:ph type="sldNum" sz="quarter" idx="12"/>
          </p:nvPr>
        </p:nvSpPr>
        <p:spPr/>
        <p:txBody>
          <a:bodyPr/>
          <a:lstStyle/>
          <a:p>
            <a:fld id="{4FB60A10-0DAE-4ABF-9064-4826584E25B0}" type="slidenum">
              <a:rPr lang="en-US" smtClean="0"/>
              <a:t>‹#›</a:t>
            </a:fld>
            <a:endParaRPr lang="en-US"/>
          </a:p>
        </p:txBody>
      </p:sp>
    </p:spTree>
    <p:extLst>
      <p:ext uri="{BB962C8B-B14F-4D97-AF65-F5344CB8AC3E}">
        <p14:creationId xmlns:p14="http://schemas.microsoft.com/office/powerpoint/2010/main" val="6561750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663C-987A-8FDF-572B-CA5173FB521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F5E2473C-0C6C-E169-F01D-91915D5FE4A9}"/>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45EE94-5DE7-1A66-C11C-C385E1832EEC}"/>
              </a:ext>
            </a:extLst>
          </p:cNvPr>
          <p:cNvSpPr>
            <a:spLocks noGrp="1"/>
          </p:cNvSpPr>
          <p:nvPr>
            <p:ph type="dt" sz="half" idx="10"/>
          </p:nvPr>
        </p:nvSpPr>
        <p:spPr/>
        <p:txBody>
          <a:bodyPr/>
          <a:lstStyle/>
          <a:p>
            <a:fld id="{01D011D5-6D7B-4B4D-83DA-200A94BAB94A}" type="datetimeFigureOut">
              <a:rPr lang="en-US" smtClean="0"/>
              <a:t>3/21/2025</a:t>
            </a:fld>
            <a:endParaRPr lang="en-US"/>
          </a:p>
        </p:txBody>
      </p:sp>
      <p:sp>
        <p:nvSpPr>
          <p:cNvPr id="5" name="Footer Placeholder 4">
            <a:extLst>
              <a:ext uri="{FF2B5EF4-FFF2-40B4-BE49-F238E27FC236}">
                <a16:creationId xmlns:a16="http://schemas.microsoft.com/office/drawing/2014/main" id="{56AD2528-5583-FB66-6CA9-0E0829F068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AED12D-CAEF-4755-E8DF-E08C65B48231}"/>
              </a:ext>
            </a:extLst>
          </p:cNvPr>
          <p:cNvSpPr>
            <a:spLocks noGrp="1"/>
          </p:cNvSpPr>
          <p:nvPr>
            <p:ph type="sldNum" sz="quarter" idx="12"/>
          </p:nvPr>
        </p:nvSpPr>
        <p:spPr/>
        <p:txBody>
          <a:bodyPr/>
          <a:lstStyle/>
          <a:p>
            <a:fld id="{4FB60A10-0DAE-4ABF-9064-4826584E25B0}" type="slidenum">
              <a:rPr lang="en-US" smtClean="0"/>
              <a:t>‹#›</a:t>
            </a:fld>
            <a:endParaRPr lang="en-US"/>
          </a:p>
        </p:txBody>
      </p:sp>
    </p:spTree>
    <p:extLst>
      <p:ext uri="{BB962C8B-B14F-4D97-AF65-F5344CB8AC3E}">
        <p14:creationId xmlns:p14="http://schemas.microsoft.com/office/powerpoint/2010/main" val="15448560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DC5EC-BAA0-E903-2821-59D611EC81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5ADFB4-C8CB-F551-3B0A-D47DF5C46682}"/>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DAA64B-8C36-0A08-4895-6835B54F08C1}"/>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1842D8-DF46-E6C0-8067-470AE3B49CF1}"/>
              </a:ext>
            </a:extLst>
          </p:cNvPr>
          <p:cNvSpPr>
            <a:spLocks noGrp="1"/>
          </p:cNvSpPr>
          <p:nvPr>
            <p:ph type="dt" sz="half" idx="10"/>
          </p:nvPr>
        </p:nvSpPr>
        <p:spPr/>
        <p:txBody>
          <a:bodyPr/>
          <a:lstStyle/>
          <a:p>
            <a:fld id="{01D011D5-6D7B-4B4D-83DA-200A94BAB94A}" type="datetimeFigureOut">
              <a:rPr lang="en-US" smtClean="0"/>
              <a:t>3/21/2025</a:t>
            </a:fld>
            <a:endParaRPr lang="en-US"/>
          </a:p>
        </p:txBody>
      </p:sp>
      <p:sp>
        <p:nvSpPr>
          <p:cNvPr id="6" name="Footer Placeholder 5">
            <a:extLst>
              <a:ext uri="{FF2B5EF4-FFF2-40B4-BE49-F238E27FC236}">
                <a16:creationId xmlns:a16="http://schemas.microsoft.com/office/drawing/2014/main" id="{B1810173-E851-F5BA-6498-1BBBF3C60A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705AD5-D420-1C49-A10B-A405D26E0925}"/>
              </a:ext>
            </a:extLst>
          </p:cNvPr>
          <p:cNvSpPr>
            <a:spLocks noGrp="1"/>
          </p:cNvSpPr>
          <p:nvPr>
            <p:ph type="sldNum" sz="quarter" idx="12"/>
          </p:nvPr>
        </p:nvSpPr>
        <p:spPr/>
        <p:txBody>
          <a:bodyPr/>
          <a:lstStyle/>
          <a:p>
            <a:fld id="{4FB60A10-0DAE-4ABF-9064-4826584E25B0}" type="slidenum">
              <a:rPr lang="en-US" smtClean="0"/>
              <a:t>‹#›</a:t>
            </a:fld>
            <a:endParaRPr lang="en-US"/>
          </a:p>
        </p:txBody>
      </p:sp>
    </p:spTree>
    <p:extLst>
      <p:ext uri="{BB962C8B-B14F-4D97-AF65-F5344CB8AC3E}">
        <p14:creationId xmlns:p14="http://schemas.microsoft.com/office/powerpoint/2010/main" val="1011700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C3990-E9AD-CAAF-EA62-B09284BF8F0C}"/>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FAA7EE-5BCA-1F95-F62A-5E5A00E03186}"/>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90040E84-3BAE-912E-F41A-009E30500510}"/>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988F5A-BC92-933D-B0B7-C688489853C3}"/>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72CBDB5-4044-18FE-E950-097AE542A587}"/>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7FA702-2FA9-F3BC-4524-A18C0E14C332}"/>
              </a:ext>
            </a:extLst>
          </p:cNvPr>
          <p:cNvSpPr>
            <a:spLocks noGrp="1"/>
          </p:cNvSpPr>
          <p:nvPr>
            <p:ph type="dt" sz="half" idx="10"/>
          </p:nvPr>
        </p:nvSpPr>
        <p:spPr/>
        <p:txBody>
          <a:bodyPr/>
          <a:lstStyle/>
          <a:p>
            <a:fld id="{01D011D5-6D7B-4B4D-83DA-200A94BAB94A}" type="datetimeFigureOut">
              <a:rPr lang="en-US" smtClean="0"/>
              <a:t>3/21/2025</a:t>
            </a:fld>
            <a:endParaRPr lang="en-US"/>
          </a:p>
        </p:txBody>
      </p:sp>
      <p:sp>
        <p:nvSpPr>
          <p:cNvPr id="8" name="Footer Placeholder 7">
            <a:extLst>
              <a:ext uri="{FF2B5EF4-FFF2-40B4-BE49-F238E27FC236}">
                <a16:creationId xmlns:a16="http://schemas.microsoft.com/office/drawing/2014/main" id="{7587D041-C6D6-3713-AAA7-2090B3222A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FF0BEC7-B958-59DD-3EFC-2256176912E2}"/>
              </a:ext>
            </a:extLst>
          </p:cNvPr>
          <p:cNvSpPr>
            <a:spLocks noGrp="1"/>
          </p:cNvSpPr>
          <p:nvPr>
            <p:ph type="sldNum" sz="quarter" idx="12"/>
          </p:nvPr>
        </p:nvSpPr>
        <p:spPr/>
        <p:txBody>
          <a:bodyPr/>
          <a:lstStyle/>
          <a:p>
            <a:fld id="{4FB60A10-0DAE-4ABF-9064-4826584E25B0}" type="slidenum">
              <a:rPr lang="en-US" smtClean="0"/>
              <a:t>‹#›</a:t>
            </a:fld>
            <a:endParaRPr lang="en-US"/>
          </a:p>
        </p:txBody>
      </p:sp>
    </p:spTree>
    <p:extLst>
      <p:ext uri="{BB962C8B-B14F-4D97-AF65-F5344CB8AC3E}">
        <p14:creationId xmlns:p14="http://schemas.microsoft.com/office/powerpoint/2010/main" val="4085445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91989-B7C1-91D1-CBF2-6CA67D2314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4BC847-DFAC-9103-9D10-66E130BBDA9C}"/>
              </a:ext>
            </a:extLst>
          </p:cNvPr>
          <p:cNvSpPr>
            <a:spLocks noGrp="1"/>
          </p:cNvSpPr>
          <p:nvPr>
            <p:ph type="dt" sz="half" idx="10"/>
          </p:nvPr>
        </p:nvSpPr>
        <p:spPr/>
        <p:txBody>
          <a:bodyPr/>
          <a:lstStyle/>
          <a:p>
            <a:fld id="{01D011D5-6D7B-4B4D-83DA-200A94BAB94A}" type="datetimeFigureOut">
              <a:rPr lang="en-US" smtClean="0"/>
              <a:t>3/21/2025</a:t>
            </a:fld>
            <a:endParaRPr lang="en-US"/>
          </a:p>
        </p:txBody>
      </p:sp>
      <p:sp>
        <p:nvSpPr>
          <p:cNvPr id="4" name="Footer Placeholder 3">
            <a:extLst>
              <a:ext uri="{FF2B5EF4-FFF2-40B4-BE49-F238E27FC236}">
                <a16:creationId xmlns:a16="http://schemas.microsoft.com/office/drawing/2014/main" id="{0E70F4E0-DBEF-3831-C50D-CD99D3FE5B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3978CE-2A0F-198B-2D37-B326F96844B5}"/>
              </a:ext>
            </a:extLst>
          </p:cNvPr>
          <p:cNvSpPr>
            <a:spLocks noGrp="1"/>
          </p:cNvSpPr>
          <p:nvPr>
            <p:ph type="sldNum" sz="quarter" idx="12"/>
          </p:nvPr>
        </p:nvSpPr>
        <p:spPr/>
        <p:txBody>
          <a:bodyPr/>
          <a:lstStyle/>
          <a:p>
            <a:fld id="{4FB60A10-0DAE-4ABF-9064-4826584E25B0}" type="slidenum">
              <a:rPr lang="en-US" smtClean="0"/>
              <a:t>‹#›</a:t>
            </a:fld>
            <a:endParaRPr lang="en-US"/>
          </a:p>
        </p:txBody>
      </p:sp>
    </p:spTree>
    <p:extLst>
      <p:ext uri="{BB962C8B-B14F-4D97-AF65-F5344CB8AC3E}">
        <p14:creationId xmlns:p14="http://schemas.microsoft.com/office/powerpoint/2010/main" val="13254936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BEB6F4-A315-EF70-ACCC-2C2D0204B727}"/>
              </a:ext>
            </a:extLst>
          </p:cNvPr>
          <p:cNvSpPr>
            <a:spLocks noGrp="1"/>
          </p:cNvSpPr>
          <p:nvPr>
            <p:ph type="dt" sz="half" idx="10"/>
          </p:nvPr>
        </p:nvSpPr>
        <p:spPr/>
        <p:txBody>
          <a:bodyPr/>
          <a:lstStyle/>
          <a:p>
            <a:fld id="{01D011D5-6D7B-4B4D-83DA-200A94BAB94A}" type="datetimeFigureOut">
              <a:rPr lang="en-US" smtClean="0"/>
              <a:t>3/21/2025</a:t>
            </a:fld>
            <a:endParaRPr lang="en-US"/>
          </a:p>
        </p:txBody>
      </p:sp>
      <p:sp>
        <p:nvSpPr>
          <p:cNvPr id="3" name="Footer Placeholder 2">
            <a:extLst>
              <a:ext uri="{FF2B5EF4-FFF2-40B4-BE49-F238E27FC236}">
                <a16:creationId xmlns:a16="http://schemas.microsoft.com/office/drawing/2014/main" id="{42751B6D-4004-6060-3027-4FCAD192CA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DFFA4A-B5DB-55A6-DDAA-D3C78DC3957C}"/>
              </a:ext>
            </a:extLst>
          </p:cNvPr>
          <p:cNvSpPr>
            <a:spLocks noGrp="1"/>
          </p:cNvSpPr>
          <p:nvPr>
            <p:ph type="sldNum" sz="quarter" idx="12"/>
          </p:nvPr>
        </p:nvSpPr>
        <p:spPr/>
        <p:txBody>
          <a:bodyPr/>
          <a:lstStyle/>
          <a:p>
            <a:fld id="{4FB60A10-0DAE-4ABF-9064-4826584E25B0}" type="slidenum">
              <a:rPr lang="en-US" smtClean="0"/>
              <a:t>‹#›</a:t>
            </a:fld>
            <a:endParaRPr lang="en-US"/>
          </a:p>
        </p:txBody>
      </p:sp>
    </p:spTree>
    <p:extLst>
      <p:ext uri="{BB962C8B-B14F-4D97-AF65-F5344CB8AC3E}">
        <p14:creationId xmlns:p14="http://schemas.microsoft.com/office/powerpoint/2010/main" val="18059944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7E821-1EB1-481F-31C2-B101E5367691}"/>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DA97686E-BEA6-8FE3-B9D5-9599ABC9055A}"/>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1F7B83-9A5D-E02B-A10A-E43470A7E93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AABD959-FCA3-F45C-8A29-8A85F1BBC680}"/>
              </a:ext>
            </a:extLst>
          </p:cNvPr>
          <p:cNvSpPr>
            <a:spLocks noGrp="1"/>
          </p:cNvSpPr>
          <p:nvPr>
            <p:ph type="dt" sz="half" idx="10"/>
          </p:nvPr>
        </p:nvSpPr>
        <p:spPr/>
        <p:txBody>
          <a:bodyPr/>
          <a:lstStyle/>
          <a:p>
            <a:fld id="{01D011D5-6D7B-4B4D-83DA-200A94BAB94A}" type="datetimeFigureOut">
              <a:rPr lang="en-US" smtClean="0"/>
              <a:t>3/21/2025</a:t>
            </a:fld>
            <a:endParaRPr lang="en-US"/>
          </a:p>
        </p:txBody>
      </p:sp>
      <p:sp>
        <p:nvSpPr>
          <p:cNvPr id="6" name="Footer Placeholder 5">
            <a:extLst>
              <a:ext uri="{FF2B5EF4-FFF2-40B4-BE49-F238E27FC236}">
                <a16:creationId xmlns:a16="http://schemas.microsoft.com/office/drawing/2014/main" id="{EE80C08C-437F-A329-D1BD-1516C2013D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9E895C-932F-A05C-9E20-92E740B6496D}"/>
              </a:ext>
            </a:extLst>
          </p:cNvPr>
          <p:cNvSpPr>
            <a:spLocks noGrp="1"/>
          </p:cNvSpPr>
          <p:nvPr>
            <p:ph type="sldNum" sz="quarter" idx="12"/>
          </p:nvPr>
        </p:nvSpPr>
        <p:spPr/>
        <p:txBody>
          <a:bodyPr/>
          <a:lstStyle/>
          <a:p>
            <a:fld id="{4FB60A10-0DAE-4ABF-9064-4826584E25B0}" type="slidenum">
              <a:rPr lang="en-US" smtClean="0"/>
              <a:t>‹#›</a:t>
            </a:fld>
            <a:endParaRPr lang="en-US"/>
          </a:p>
        </p:txBody>
      </p:sp>
    </p:spTree>
    <p:extLst>
      <p:ext uri="{BB962C8B-B14F-4D97-AF65-F5344CB8AC3E}">
        <p14:creationId xmlns:p14="http://schemas.microsoft.com/office/powerpoint/2010/main" val="397912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4EB70-03E6-4875-37BA-2B498329EE4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C29B7F3F-A07E-A4B7-5682-363E96A02A0C}"/>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6F7AC494-2A13-975A-0188-2ACE4E83A4D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9EDCC66-D939-564D-B68D-1A730EE385C6}"/>
              </a:ext>
            </a:extLst>
          </p:cNvPr>
          <p:cNvSpPr>
            <a:spLocks noGrp="1"/>
          </p:cNvSpPr>
          <p:nvPr>
            <p:ph type="dt" sz="half" idx="10"/>
          </p:nvPr>
        </p:nvSpPr>
        <p:spPr/>
        <p:txBody>
          <a:bodyPr/>
          <a:lstStyle/>
          <a:p>
            <a:fld id="{01D011D5-6D7B-4B4D-83DA-200A94BAB94A}" type="datetimeFigureOut">
              <a:rPr lang="en-US" smtClean="0"/>
              <a:t>3/21/2025</a:t>
            </a:fld>
            <a:endParaRPr lang="en-US"/>
          </a:p>
        </p:txBody>
      </p:sp>
      <p:sp>
        <p:nvSpPr>
          <p:cNvPr id="6" name="Footer Placeholder 5">
            <a:extLst>
              <a:ext uri="{FF2B5EF4-FFF2-40B4-BE49-F238E27FC236}">
                <a16:creationId xmlns:a16="http://schemas.microsoft.com/office/drawing/2014/main" id="{58688606-1A31-4B3F-4909-DF8F33362C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3501A0-C8EC-4CC2-7A9A-8CC056217597}"/>
              </a:ext>
            </a:extLst>
          </p:cNvPr>
          <p:cNvSpPr>
            <a:spLocks noGrp="1"/>
          </p:cNvSpPr>
          <p:nvPr>
            <p:ph type="sldNum" sz="quarter" idx="12"/>
          </p:nvPr>
        </p:nvSpPr>
        <p:spPr/>
        <p:txBody>
          <a:bodyPr/>
          <a:lstStyle/>
          <a:p>
            <a:fld id="{4FB60A10-0DAE-4ABF-9064-4826584E25B0}" type="slidenum">
              <a:rPr lang="en-US" smtClean="0"/>
              <a:t>‹#›</a:t>
            </a:fld>
            <a:endParaRPr lang="en-US"/>
          </a:p>
        </p:txBody>
      </p:sp>
    </p:spTree>
    <p:extLst>
      <p:ext uri="{BB962C8B-B14F-4D97-AF65-F5344CB8AC3E}">
        <p14:creationId xmlns:p14="http://schemas.microsoft.com/office/powerpoint/2010/main" val="13804065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5CD3A-EFC3-1844-BE73-4CBC9707DC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2650B9-D1C8-7C4D-8A27-519AA51CE2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43E0D2-6CE9-8E91-967D-7769ABEB7B87}"/>
              </a:ext>
            </a:extLst>
          </p:cNvPr>
          <p:cNvSpPr>
            <a:spLocks noGrp="1"/>
          </p:cNvSpPr>
          <p:nvPr>
            <p:ph type="dt" sz="half" idx="10"/>
          </p:nvPr>
        </p:nvSpPr>
        <p:spPr/>
        <p:txBody>
          <a:bodyPr/>
          <a:lstStyle/>
          <a:p>
            <a:fld id="{01D011D5-6D7B-4B4D-83DA-200A94BAB94A}" type="datetimeFigureOut">
              <a:rPr lang="en-US" smtClean="0"/>
              <a:t>3/21/2025</a:t>
            </a:fld>
            <a:endParaRPr lang="en-US"/>
          </a:p>
        </p:txBody>
      </p:sp>
      <p:sp>
        <p:nvSpPr>
          <p:cNvPr id="5" name="Footer Placeholder 4">
            <a:extLst>
              <a:ext uri="{FF2B5EF4-FFF2-40B4-BE49-F238E27FC236}">
                <a16:creationId xmlns:a16="http://schemas.microsoft.com/office/drawing/2014/main" id="{7D9E838D-E760-5CBD-A34E-68F38A11BB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EB86AB-EC11-D4AA-2565-FEF7E739FAB3}"/>
              </a:ext>
            </a:extLst>
          </p:cNvPr>
          <p:cNvSpPr>
            <a:spLocks noGrp="1"/>
          </p:cNvSpPr>
          <p:nvPr>
            <p:ph type="sldNum" sz="quarter" idx="12"/>
          </p:nvPr>
        </p:nvSpPr>
        <p:spPr/>
        <p:txBody>
          <a:bodyPr/>
          <a:lstStyle/>
          <a:p>
            <a:fld id="{4FB60A10-0DAE-4ABF-9064-4826584E25B0}" type="slidenum">
              <a:rPr lang="en-US" smtClean="0"/>
              <a:t>‹#›</a:t>
            </a:fld>
            <a:endParaRPr lang="en-US"/>
          </a:p>
        </p:txBody>
      </p:sp>
    </p:spTree>
    <p:extLst>
      <p:ext uri="{BB962C8B-B14F-4D97-AF65-F5344CB8AC3E}">
        <p14:creationId xmlns:p14="http://schemas.microsoft.com/office/powerpoint/2010/main" val="28764307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2FA065-9C68-1E95-4967-2923E2B51273}"/>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35256C-86EA-6FE3-D961-1BFF535CD82F}"/>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7087E4-8B1F-5BFF-4DDE-B73B91B98732}"/>
              </a:ext>
            </a:extLst>
          </p:cNvPr>
          <p:cNvSpPr>
            <a:spLocks noGrp="1"/>
          </p:cNvSpPr>
          <p:nvPr>
            <p:ph type="dt" sz="half" idx="10"/>
          </p:nvPr>
        </p:nvSpPr>
        <p:spPr/>
        <p:txBody>
          <a:bodyPr/>
          <a:lstStyle/>
          <a:p>
            <a:fld id="{01D011D5-6D7B-4B4D-83DA-200A94BAB94A}" type="datetimeFigureOut">
              <a:rPr lang="en-US" smtClean="0"/>
              <a:t>3/21/2025</a:t>
            </a:fld>
            <a:endParaRPr lang="en-US"/>
          </a:p>
        </p:txBody>
      </p:sp>
      <p:sp>
        <p:nvSpPr>
          <p:cNvPr id="5" name="Footer Placeholder 4">
            <a:extLst>
              <a:ext uri="{FF2B5EF4-FFF2-40B4-BE49-F238E27FC236}">
                <a16:creationId xmlns:a16="http://schemas.microsoft.com/office/drawing/2014/main" id="{349CCEB6-76C6-E044-3171-3424686F4C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907CF2-D395-FBB7-FD27-3899B20FD5A2}"/>
              </a:ext>
            </a:extLst>
          </p:cNvPr>
          <p:cNvSpPr>
            <a:spLocks noGrp="1"/>
          </p:cNvSpPr>
          <p:nvPr>
            <p:ph type="sldNum" sz="quarter" idx="12"/>
          </p:nvPr>
        </p:nvSpPr>
        <p:spPr/>
        <p:txBody>
          <a:bodyPr/>
          <a:lstStyle/>
          <a:p>
            <a:fld id="{4FB60A10-0DAE-4ABF-9064-4826584E25B0}" type="slidenum">
              <a:rPr lang="en-US" smtClean="0"/>
              <a:t>‹#›</a:t>
            </a:fld>
            <a:endParaRPr lang="en-US"/>
          </a:p>
        </p:txBody>
      </p:sp>
    </p:spTree>
    <p:extLst>
      <p:ext uri="{BB962C8B-B14F-4D97-AF65-F5344CB8AC3E}">
        <p14:creationId xmlns:p14="http://schemas.microsoft.com/office/powerpoint/2010/main" val="1488443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FCB49F5-E295-4CA3-AAB8-6147C82D97E7}" type="datetimeFigureOut">
              <a:rPr lang="zh-CN" altLang="en-US" smtClean="0"/>
              <a:t>2025/3/21</a:t>
            </a:fld>
            <a:endParaRPr lang="zh-CN" altLang="en-US"/>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67483040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F37CEBC3-F327-4D81-5645-4FB78EE962BE}"/>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7582EDFE-BE3D-A28F-7A0B-CE4463C62D5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F3F8065-876E-0A07-9CE6-1F004117958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8C2C675C-F00A-4182-B276-DE39D0A6B0E7}" type="datetimeFigureOut">
              <a:rPr lang="vi-VN" smtClean="0"/>
              <a:t>21/03/2025</a:t>
            </a:fld>
            <a:endParaRPr lang="vi-VN"/>
          </a:p>
        </p:txBody>
      </p:sp>
      <p:sp>
        <p:nvSpPr>
          <p:cNvPr id="5" name="Chỗ dành sẵn cho Chân trang 4">
            <a:extLst>
              <a:ext uri="{FF2B5EF4-FFF2-40B4-BE49-F238E27FC236}">
                <a16:creationId xmlns:a16="http://schemas.microsoft.com/office/drawing/2014/main" id="{F18D63A8-08BD-1834-1388-B5FF4822E9F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Chỗ dành sẵn cho Số hiệu Bản chiếu 5">
            <a:extLst>
              <a:ext uri="{FF2B5EF4-FFF2-40B4-BE49-F238E27FC236}">
                <a16:creationId xmlns:a16="http://schemas.microsoft.com/office/drawing/2014/main" id="{82DB4A63-13F7-D395-4D21-D8EC1AE55280}"/>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8538A9F-C30E-4AE8-987E-C5A432C63CB7}" type="slidenum">
              <a:rPr lang="vi-VN" smtClean="0"/>
              <a:t>‹#›</a:t>
            </a:fld>
            <a:endParaRPr lang="vi-VN"/>
          </a:p>
        </p:txBody>
      </p:sp>
    </p:spTree>
    <p:extLst>
      <p:ext uri="{BB962C8B-B14F-4D97-AF65-F5344CB8AC3E}">
        <p14:creationId xmlns:p14="http://schemas.microsoft.com/office/powerpoint/2010/main" val="224670071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B7FD31-8A1A-419D-A7DD-AC245FD018A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B936896-76F3-4A39-BC74-91662CF0819D}"/>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612A0D0-32C6-4456-AD98-5E13B0F0359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AE96277-C8D2-485C-9435-0B7E3CB347D3}" type="datetimeFigureOut">
              <a:rPr lang="vi-VN" smtClean="0"/>
              <a:t>21/03/2025</a:t>
            </a:fld>
            <a:endParaRPr lang="vi-VN"/>
          </a:p>
        </p:txBody>
      </p:sp>
      <p:sp>
        <p:nvSpPr>
          <p:cNvPr id="5" name="Footer Placeholder 4">
            <a:extLst>
              <a:ext uri="{FF2B5EF4-FFF2-40B4-BE49-F238E27FC236}">
                <a16:creationId xmlns:a16="http://schemas.microsoft.com/office/drawing/2014/main" id="{AD127AA7-058B-400B-BECF-120F6635DA3D}"/>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5EC24AF-5368-4C69-AFB8-19FE8F4826A7}"/>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2F875AE-A977-42D9-AA9F-E328CA96032B}" type="slidenum">
              <a:rPr lang="vi-VN" smtClean="0"/>
              <a:t>‹#›</a:t>
            </a:fld>
            <a:endParaRPr lang="vi-VN"/>
          </a:p>
        </p:txBody>
      </p:sp>
    </p:spTree>
    <p:extLst>
      <p:ext uri="{BB962C8B-B14F-4D97-AF65-F5344CB8AC3E}">
        <p14:creationId xmlns:p14="http://schemas.microsoft.com/office/powerpoint/2010/main" val="407948104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4D1C4F-29B7-9F09-E6DF-937EAC3B0FCD}"/>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26E2AC-66D1-DF42-D017-BF7CF87C7C7A}"/>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AE338D-B375-D166-BAEB-F775E1EDAA0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1D011D5-6D7B-4B4D-83DA-200A94BAB94A}" type="datetimeFigureOut">
              <a:rPr lang="en-US" smtClean="0"/>
              <a:t>3/21/2025</a:t>
            </a:fld>
            <a:endParaRPr lang="en-US"/>
          </a:p>
        </p:txBody>
      </p:sp>
      <p:sp>
        <p:nvSpPr>
          <p:cNvPr id="5" name="Footer Placeholder 4">
            <a:extLst>
              <a:ext uri="{FF2B5EF4-FFF2-40B4-BE49-F238E27FC236}">
                <a16:creationId xmlns:a16="http://schemas.microsoft.com/office/drawing/2014/main" id="{6DE46BE8-7140-1991-A01A-3F176C17BD2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D8F35A-1C9B-4D84-254A-C44B13B9183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4FB60A10-0DAE-4ABF-9064-4826584E25B0}" type="slidenum">
              <a:rPr lang="en-US" smtClean="0"/>
              <a:t>‹#›</a:t>
            </a:fld>
            <a:endParaRPr lang="en-US"/>
          </a:p>
        </p:txBody>
      </p:sp>
    </p:spTree>
    <p:extLst>
      <p:ext uri="{BB962C8B-B14F-4D97-AF65-F5344CB8AC3E}">
        <p14:creationId xmlns:p14="http://schemas.microsoft.com/office/powerpoint/2010/main" val="206462630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36.gif"/><Relationship Id="rId12" Type="http://schemas.openxmlformats.org/officeDocument/2006/relationships/image" Target="../media/image3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7.svg"/><Relationship Id="rId11" Type="http://schemas.openxmlformats.org/officeDocument/2006/relationships/image" Target="../media/image33.png"/><Relationship Id="rId5" Type="http://schemas.openxmlformats.org/officeDocument/2006/relationships/image" Target="../media/image26.png"/><Relationship Id="rId15" Type="http://schemas.openxmlformats.org/officeDocument/2006/relationships/image" Target="../media/image37.png"/><Relationship Id="rId10" Type="http://schemas.openxmlformats.org/officeDocument/2006/relationships/image" Target="../media/image32.gif"/><Relationship Id="rId4" Type="http://schemas.openxmlformats.org/officeDocument/2006/relationships/image" Target="../media/image35.png"/><Relationship Id="rId9" Type="http://schemas.openxmlformats.org/officeDocument/2006/relationships/image" Target="../media/image31.svg"/><Relationship Id="rId1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gif"/><Relationship Id="rId7" Type="http://schemas.openxmlformats.org/officeDocument/2006/relationships/image" Target="../media/image23.svg"/><Relationship Id="rId12"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51.xml"/><Relationship Id="rId7" Type="http://schemas.openxmlformats.org/officeDocument/2006/relationships/image" Target="../media/image9.wmf"/><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11.png"/><Relationship Id="rId4" Type="http://schemas.openxmlformats.org/officeDocument/2006/relationships/image" Target="../media/image40.png"/><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51.xml"/><Relationship Id="rId7" Type="http://schemas.openxmlformats.org/officeDocument/2006/relationships/image" Target="../media/image9.wmf"/><Relationship Id="rId2" Type="http://schemas.openxmlformats.org/officeDocument/2006/relationships/audio" Target="../media/media4.mp3"/><Relationship Id="rId1" Type="http://schemas.microsoft.com/office/2007/relationships/media" Target="../media/media4.mp3"/><Relationship Id="rId6" Type="http://schemas.microsoft.com/office/2007/relationships/hdphoto" Target="../media/hdphoto1.wdp"/><Relationship Id="rId11" Type="http://schemas.openxmlformats.org/officeDocument/2006/relationships/image" Target="../media/image37.png"/><Relationship Id="rId5" Type="http://schemas.openxmlformats.org/officeDocument/2006/relationships/image" Target="../media/image44.png"/><Relationship Id="rId10" Type="http://schemas.openxmlformats.org/officeDocument/2006/relationships/image" Target="../media/image11.png"/><Relationship Id="rId4" Type="http://schemas.openxmlformats.org/officeDocument/2006/relationships/image" Target="../media/image43.png"/><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6.mp3"/><Relationship Id="rId7" Type="http://schemas.openxmlformats.org/officeDocument/2006/relationships/image" Target="../media/image47.png"/><Relationship Id="rId12" Type="http://schemas.openxmlformats.org/officeDocument/2006/relationships/image" Target="../media/image3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6.png"/><Relationship Id="rId11" Type="http://schemas.openxmlformats.org/officeDocument/2006/relationships/image" Target="../media/image13.svg"/><Relationship Id="rId5" Type="http://schemas.openxmlformats.org/officeDocument/2006/relationships/slideLayout" Target="../slideLayouts/slideLayout34.xml"/><Relationship Id="rId10" Type="http://schemas.openxmlformats.org/officeDocument/2006/relationships/image" Target="../media/image48.png"/><Relationship Id="rId4" Type="http://schemas.openxmlformats.org/officeDocument/2006/relationships/audio" Target="../media/media6.mp3"/><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2.wdp"/><Relationship Id="rId3" Type="http://schemas.microsoft.com/office/2007/relationships/media" Target="../media/media6.mp3"/><Relationship Id="rId7" Type="http://schemas.openxmlformats.org/officeDocument/2006/relationships/image" Target="../media/image47.png"/><Relationship Id="rId12" Type="http://schemas.openxmlformats.org/officeDocument/2006/relationships/image" Target="../media/image49.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6.png"/><Relationship Id="rId11" Type="http://schemas.openxmlformats.org/officeDocument/2006/relationships/image" Target="../media/image13.svg"/><Relationship Id="rId5" Type="http://schemas.openxmlformats.org/officeDocument/2006/relationships/slideLayout" Target="../slideLayouts/slideLayout34.xml"/><Relationship Id="rId10" Type="http://schemas.openxmlformats.org/officeDocument/2006/relationships/image" Target="../media/image48.png"/><Relationship Id="rId4" Type="http://schemas.openxmlformats.org/officeDocument/2006/relationships/audio" Target="../media/media6.mp3"/><Relationship Id="rId9" Type="http://schemas.openxmlformats.org/officeDocument/2006/relationships/image" Target="../media/image11.png"/><Relationship Id="rId1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50.png"/><Relationship Id="rId18" Type="http://schemas.openxmlformats.org/officeDocument/2006/relationships/image" Target="../media/image55.png"/><Relationship Id="rId3" Type="http://schemas.microsoft.com/office/2007/relationships/media" Target="../media/media6.mp3"/><Relationship Id="rId7" Type="http://schemas.openxmlformats.org/officeDocument/2006/relationships/image" Target="../media/image47.png"/><Relationship Id="rId12" Type="http://schemas.openxmlformats.org/officeDocument/2006/relationships/image" Target="../media/image37.png"/><Relationship Id="rId17" Type="http://schemas.openxmlformats.org/officeDocument/2006/relationships/image" Target="../media/image54.png"/><Relationship Id="rId2" Type="http://schemas.openxmlformats.org/officeDocument/2006/relationships/audio" Target="../media/media5.mp3"/><Relationship Id="rId16" Type="http://schemas.openxmlformats.org/officeDocument/2006/relationships/image" Target="../media/image53.png"/><Relationship Id="rId1" Type="http://schemas.microsoft.com/office/2007/relationships/media" Target="../media/media5.mp3"/><Relationship Id="rId6" Type="http://schemas.openxmlformats.org/officeDocument/2006/relationships/image" Target="../media/image46.png"/><Relationship Id="rId11" Type="http://schemas.openxmlformats.org/officeDocument/2006/relationships/image" Target="../media/image13.svg"/><Relationship Id="rId5" Type="http://schemas.openxmlformats.org/officeDocument/2006/relationships/slideLayout" Target="../slideLayouts/slideLayout34.xml"/><Relationship Id="rId15" Type="http://schemas.openxmlformats.org/officeDocument/2006/relationships/image" Target="../media/image52.png"/><Relationship Id="rId10" Type="http://schemas.openxmlformats.org/officeDocument/2006/relationships/image" Target="../media/image48.png"/><Relationship Id="rId19" Type="http://schemas.microsoft.com/office/2007/relationships/hdphoto" Target="../media/hdphoto3.wdp"/><Relationship Id="rId4" Type="http://schemas.openxmlformats.org/officeDocument/2006/relationships/audio" Target="../media/media6.mp3"/><Relationship Id="rId9" Type="http://schemas.openxmlformats.org/officeDocument/2006/relationships/image" Target="../media/image11.png"/><Relationship Id="rId1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wmf"/><Relationship Id="rId1" Type="http://schemas.openxmlformats.org/officeDocument/2006/relationships/slideLayout" Target="../slideLayouts/slideLayout35.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gif"/><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6.png"/><Relationship Id="rId7" Type="http://schemas.openxmlformats.org/officeDocument/2006/relationships/image" Target="../media/image32.gif"/><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17.png"/><Relationship Id="rId4" Type="http://schemas.openxmlformats.org/officeDocument/2006/relationships/image" Target="../media/image27.sv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image" Target="../media/image26.png"/><Relationship Id="rId7" Type="http://schemas.openxmlformats.org/officeDocument/2006/relationships/image" Target="../media/image31.svg"/><Relationship Id="rId12" Type="http://schemas.openxmlformats.org/officeDocument/2006/relationships/image" Target="../media/image28.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17.png"/><Relationship Id="rId5" Type="http://schemas.openxmlformats.org/officeDocument/2006/relationships/image" Target="../media/image36.gif"/><Relationship Id="rId10" Type="http://schemas.openxmlformats.org/officeDocument/2006/relationships/image" Target="../media/image34.png"/><Relationship Id="rId4" Type="http://schemas.openxmlformats.org/officeDocument/2006/relationships/image" Target="../media/image27.sv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36.gif"/><Relationship Id="rId12" Type="http://schemas.openxmlformats.org/officeDocument/2006/relationships/image" Target="../media/image3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7.svg"/><Relationship Id="rId11" Type="http://schemas.openxmlformats.org/officeDocument/2006/relationships/image" Target="../media/image33.png"/><Relationship Id="rId5" Type="http://schemas.openxmlformats.org/officeDocument/2006/relationships/image" Target="../media/image26.png"/><Relationship Id="rId15" Type="http://schemas.openxmlformats.org/officeDocument/2006/relationships/image" Target="../media/image37.png"/><Relationship Id="rId10" Type="http://schemas.openxmlformats.org/officeDocument/2006/relationships/image" Target="../media/image32.gif"/><Relationship Id="rId4" Type="http://schemas.openxmlformats.org/officeDocument/2006/relationships/image" Target="../media/image35.png"/><Relationship Id="rId9" Type="http://schemas.openxmlformats.org/officeDocument/2006/relationships/image" Target="../media/image31.svg"/><Relationship Id="rId1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69846" y="414165"/>
            <a:ext cx="16464344" cy="9296877"/>
          </a:xfrm>
          <a:prstGeom prst="rect">
            <a:avLst/>
          </a:prstGeom>
        </p:spPr>
      </p:pic>
      <p:sp>
        <p:nvSpPr>
          <p:cNvPr id="5" name="TextBox 5"/>
          <p:cNvSpPr txBox="1"/>
          <p:nvPr/>
        </p:nvSpPr>
        <p:spPr>
          <a:xfrm>
            <a:off x="898970" y="1878864"/>
            <a:ext cx="17302734" cy="1255728"/>
          </a:xfrm>
          <a:prstGeom prst="rect">
            <a:avLst/>
          </a:prstGeom>
          <a:noFill/>
        </p:spPr>
        <p:txBody>
          <a:bodyPr wrap="square" rtlCol="0">
            <a:spAutoFit/>
            <a:scene3d>
              <a:camera prst="orthographicFront"/>
              <a:lightRig rig="threePt" dir="t"/>
            </a:scene3d>
          </a:bodyPr>
          <a:lstStyle/>
          <a:p>
            <a:pPr algn="ctr"/>
            <a:r>
              <a:rPr lang="en-US" sz="3780" b="1" dirty="0">
                <a:effectLst>
                  <a:outerShdw blurRad="38100" dist="19050" dir="2700000" algn="tl" rotWithShape="0">
                    <a:schemeClr val="dk1">
                      <a:alpha val="40000"/>
                    </a:schemeClr>
                  </a:outerShdw>
                </a:effectLst>
                <a:cs typeface="Times New Roman" panose="02020603050405020304" pitchFamily="18" charset="0"/>
              </a:rPr>
              <a:t>UBND QUẬN DƯƠNG KINH</a:t>
            </a:r>
          </a:p>
          <a:p>
            <a:pPr algn="ctr"/>
            <a:r>
              <a:rPr lang="en-US" sz="3780" b="1" u="sng" dirty="0">
                <a:effectLst>
                  <a:outerShdw blurRad="38100" dist="19050" dir="2700000" algn="tl" rotWithShape="0">
                    <a:schemeClr val="dk1">
                      <a:alpha val="40000"/>
                    </a:schemeClr>
                  </a:outerShdw>
                </a:effectLst>
                <a:cs typeface="Times New Roman" panose="02020603050405020304" pitchFamily="18" charset="0"/>
              </a:rPr>
              <a:t>TRƯỜNG TIỂU HỌC ANH DŨNG </a:t>
            </a:r>
          </a:p>
        </p:txBody>
      </p:sp>
      <p:sp>
        <p:nvSpPr>
          <p:cNvPr id="7" name="TextBox 5"/>
          <p:cNvSpPr txBox="1"/>
          <p:nvPr/>
        </p:nvSpPr>
        <p:spPr>
          <a:xfrm>
            <a:off x="3041375" y="4171392"/>
            <a:ext cx="12721286" cy="3711785"/>
          </a:xfrm>
          <a:prstGeom prst="rect">
            <a:avLst/>
          </a:prstGeom>
          <a:noFill/>
        </p:spPr>
        <p:txBody>
          <a:bodyPr wrap="square" rtlCol="0">
            <a:spAutoFit/>
            <a:scene3d>
              <a:camera prst="orthographicFront"/>
              <a:lightRig rig="threePt" dir="t"/>
            </a:scene3d>
          </a:bodyPr>
          <a:lstStyle/>
          <a:p>
            <a:pPr algn="ctr"/>
            <a:r>
              <a:rPr lang="en-US" sz="378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ÂM NHẠC </a:t>
            </a:r>
          </a:p>
          <a:p>
            <a:pPr algn="ctr"/>
            <a:endParaRPr lang="en-US" sz="378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400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TIẾT 19: THƯỜNG THỨC ÂM NHẠC </a:t>
            </a:r>
            <a:endParaRPr lang="en-US" sz="4000" b="1" dirty="0">
              <a:solidFill>
                <a:srgbClr val="FF0000"/>
              </a:solidFill>
              <a:latin typeface="Times New Roman" panose="02020603050405020304" pitchFamily="18" charset="0"/>
              <a:cs typeface="Times New Roman" panose="02020603050405020304" pitchFamily="18" charset="0"/>
            </a:endParaRPr>
          </a:p>
          <a:p>
            <a:pPr algn="ctr"/>
            <a:r>
              <a:rPr lang="en-US" sz="4000" b="1" dirty="0">
                <a:solidFill>
                  <a:srgbClr val="FF0000"/>
                </a:solidFill>
                <a:latin typeface="Times New Roman" panose="02020603050405020304" pitchFamily="18" charset="0"/>
                <a:cs typeface="Times New Roman" panose="02020603050405020304" pitchFamily="18" charset="0"/>
              </a:rPr>
              <a:t>ÔN TẬP ĐỌC NHẠC SỐ 3 </a:t>
            </a:r>
          </a:p>
          <a:p>
            <a:pPr eaLnBrk="1" hangingPunct="1"/>
            <a:r>
              <a:rPr lang="en-US" sz="4200" b="1" i="1" dirty="0">
                <a:solidFill>
                  <a:srgbClr val="FF0000"/>
                </a:solidFill>
                <a:latin typeface="Times New Roman" panose="02020603050405020304" pitchFamily="18" charset="0"/>
                <a:cs typeface="Times New Roman" panose="02020603050405020304" pitchFamily="18" charset="0"/>
              </a:rPr>
              <a:t>      </a:t>
            </a:r>
            <a:endParaRPr lang="en-US" sz="378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sz="3780" b="1" dirty="0">
              <a:solidFill>
                <a:schemeClr val="accent1">
                  <a:lumMod val="75000"/>
                </a:schemeClr>
              </a:solidFill>
              <a:effectLst>
                <a:outerShdw blurRad="38100" dist="19050" dir="2700000" algn="tl" rotWithShape="0">
                  <a:schemeClr val="dk1">
                    <a:alpha val="40000"/>
                  </a:schemeClr>
                </a:outerShdw>
              </a:effectLst>
              <a:cs typeface="Times New Roman" panose="02020603050405020304" pitchFamily="18" charset="0"/>
            </a:endParaRPr>
          </a:p>
        </p:txBody>
      </p:sp>
      <p:pic>
        <p:nvPicPr>
          <p:cNvPr id="9" name="Content Placeholder 5" descr="C:\Users\Administrator\Desktop\hinh nen dep pp\HIH NG NGHEP BAI G\z2577138619550_26fc373cf1c0551cf8f2d8fdf957b06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970" y="7060311"/>
            <a:ext cx="5425536" cy="27534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12305540" y="5617560"/>
            <a:ext cx="5163218" cy="43308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AD28FCF-BC0C-4A34-8C53-0F273904DFA2}"/>
              </a:ext>
            </a:extLst>
          </p:cNvPr>
          <p:cNvPicPr>
            <a:picLocks noChangeAspect="1"/>
          </p:cNvPicPr>
          <p:nvPr/>
        </p:nvPicPr>
        <p:blipFill>
          <a:blip r:embed="rId4"/>
          <a:stretch>
            <a:fillRect/>
          </a:stretch>
        </p:blipFill>
        <p:spPr>
          <a:xfrm>
            <a:off x="4610100" y="3509089"/>
            <a:ext cx="7561905" cy="3876190"/>
          </a:xfrm>
          <a:prstGeom prst="rect">
            <a:avLst/>
          </a:prstGeom>
        </p:spPr>
      </p:pic>
      <p:pic>
        <p:nvPicPr>
          <p:cNvPr id="8" name="Picture 2">
            <a:extLst>
              <a:ext uri="{FF2B5EF4-FFF2-40B4-BE49-F238E27FC236}">
                <a16:creationId xmlns:a16="http://schemas.microsoft.com/office/drawing/2014/main" id="{AB847881-5D96-AFC5-22C1-7A0058EC6AF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4800" y="9353051"/>
            <a:ext cx="9829800" cy="933947"/>
          </a:xfrm>
          <a:prstGeom prst="rect">
            <a:avLst/>
          </a:prstGeom>
        </p:spPr>
      </p:pic>
      <p:pic>
        <p:nvPicPr>
          <p:cNvPr id="9" name="Picture 2">
            <a:extLst>
              <a:ext uri="{FF2B5EF4-FFF2-40B4-BE49-F238E27FC236}">
                <a16:creationId xmlns:a16="http://schemas.microsoft.com/office/drawing/2014/main" id="{B5C18B17-BBAB-3627-A773-C3AE9946F05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96402" y="9353052"/>
            <a:ext cx="8991600" cy="933947"/>
          </a:xfrm>
          <a:prstGeom prst="rect">
            <a:avLst/>
          </a:prstGeom>
        </p:spPr>
      </p:pic>
      <p:pic>
        <p:nvPicPr>
          <p:cNvPr id="10" name="Picture 3">
            <a:extLst>
              <a:ext uri="{FF2B5EF4-FFF2-40B4-BE49-F238E27FC236}">
                <a16:creationId xmlns:a16="http://schemas.microsoft.com/office/drawing/2014/main" id="{EE5E233B-BF69-7850-2C09-8E6B2699BA28}"/>
              </a:ext>
            </a:extLst>
          </p:cNvPr>
          <p:cNvPicPr>
            <a:picLocks noChangeAspect="1"/>
          </p:cNvPicPr>
          <p:nvPr/>
        </p:nvPicPr>
        <p:blipFill>
          <a:blip r:embed="rId7"/>
          <a:srcRect/>
          <a:stretch>
            <a:fillRect/>
          </a:stretch>
        </p:blipFill>
        <p:spPr>
          <a:xfrm>
            <a:off x="136761" y="-5707"/>
            <a:ext cx="2433461" cy="1666920"/>
          </a:xfrm>
          <a:prstGeom prst="rect">
            <a:avLst/>
          </a:prstGeom>
        </p:spPr>
      </p:pic>
      <p:sp>
        <p:nvSpPr>
          <p:cNvPr id="12" name="Freeform 3">
            <a:extLst>
              <a:ext uri="{FF2B5EF4-FFF2-40B4-BE49-F238E27FC236}">
                <a16:creationId xmlns:a16="http://schemas.microsoft.com/office/drawing/2014/main" id="{98855210-7DB1-306D-4A9B-85915CED9C77}"/>
              </a:ext>
            </a:extLst>
          </p:cNvPr>
          <p:cNvSpPr/>
          <p:nvPr/>
        </p:nvSpPr>
        <p:spPr>
          <a:xfrm>
            <a:off x="2230382" y="9867898"/>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3">
            <a:extLst>
              <a:ext uri="{FF2B5EF4-FFF2-40B4-BE49-F238E27FC236}">
                <a16:creationId xmlns:a16="http://schemas.microsoft.com/office/drawing/2014/main" id="{0248B900-F1FE-EDAA-3B63-392CE27E5864}"/>
              </a:ext>
            </a:extLst>
          </p:cNvPr>
          <p:cNvSpPr/>
          <p:nvPr/>
        </p:nvSpPr>
        <p:spPr>
          <a:xfrm>
            <a:off x="4613164" y="9867896"/>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3">
            <a:extLst>
              <a:ext uri="{FF2B5EF4-FFF2-40B4-BE49-F238E27FC236}">
                <a16:creationId xmlns:a16="http://schemas.microsoft.com/office/drawing/2014/main" id="{196D8863-43D1-2467-4F9D-3E09B9CDEC86}"/>
              </a:ext>
            </a:extLst>
          </p:cNvPr>
          <p:cNvSpPr/>
          <p:nvPr/>
        </p:nvSpPr>
        <p:spPr>
          <a:xfrm>
            <a:off x="6995946" y="9867894"/>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3">
            <a:extLst>
              <a:ext uri="{FF2B5EF4-FFF2-40B4-BE49-F238E27FC236}">
                <a16:creationId xmlns:a16="http://schemas.microsoft.com/office/drawing/2014/main" id="{1C7D482F-41E6-6FC2-39B0-CC2DF3027A9B}"/>
              </a:ext>
            </a:extLst>
          </p:cNvPr>
          <p:cNvSpPr/>
          <p:nvPr/>
        </p:nvSpPr>
        <p:spPr>
          <a:xfrm>
            <a:off x="9378728" y="9867892"/>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3">
            <a:extLst>
              <a:ext uri="{FF2B5EF4-FFF2-40B4-BE49-F238E27FC236}">
                <a16:creationId xmlns:a16="http://schemas.microsoft.com/office/drawing/2014/main" id="{61DC1EE8-BE06-2BBA-F989-CD7E3741B0B1}"/>
              </a:ext>
            </a:extLst>
          </p:cNvPr>
          <p:cNvSpPr/>
          <p:nvPr/>
        </p:nvSpPr>
        <p:spPr>
          <a:xfrm>
            <a:off x="11761510" y="9867890"/>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3">
            <a:extLst>
              <a:ext uri="{FF2B5EF4-FFF2-40B4-BE49-F238E27FC236}">
                <a16:creationId xmlns:a16="http://schemas.microsoft.com/office/drawing/2014/main" id="{06A65EAE-0BDC-98F6-4100-EBF65716F5B6}"/>
              </a:ext>
            </a:extLst>
          </p:cNvPr>
          <p:cNvSpPr/>
          <p:nvPr/>
        </p:nvSpPr>
        <p:spPr>
          <a:xfrm>
            <a:off x="14144292" y="9867888"/>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3">
            <a:extLst>
              <a:ext uri="{FF2B5EF4-FFF2-40B4-BE49-F238E27FC236}">
                <a16:creationId xmlns:a16="http://schemas.microsoft.com/office/drawing/2014/main" id="{5C952151-9AFE-DB9F-937F-3D453631B174}"/>
              </a:ext>
            </a:extLst>
          </p:cNvPr>
          <p:cNvSpPr/>
          <p:nvPr/>
        </p:nvSpPr>
        <p:spPr>
          <a:xfrm>
            <a:off x="16527074" y="9867886"/>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3">
            <a:extLst>
              <a:ext uri="{FF2B5EF4-FFF2-40B4-BE49-F238E27FC236}">
                <a16:creationId xmlns:a16="http://schemas.microsoft.com/office/drawing/2014/main" id="{04CD9E43-D91E-9906-9119-E5BFBCB1C545}"/>
              </a:ext>
            </a:extLst>
          </p:cNvPr>
          <p:cNvPicPr>
            <a:picLocks noChangeAspect="1"/>
          </p:cNvPicPr>
          <p:nvPr/>
        </p:nvPicPr>
        <p:blipFill>
          <a:blip r:embed="rId10"/>
          <a:srcRect/>
          <a:stretch>
            <a:fillRect/>
          </a:stretch>
        </p:blipFill>
        <p:spPr>
          <a:xfrm flipH="1">
            <a:off x="13513762" y="0"/>
            <a:ext cx="4463135" cy="3571756"/>
          </a:xfrm>
          <a:prstGeom prst="rect">
            <a:avLst/>
          </a:prstGeom>
        </p:spPr>
      </p:pic>
      <p:sp>
        <p:nvSpPr>
          <p:cNvPr id="21" name="Freeform 7">
            <a:extLst>
              <a:ext uri="{FF2B5EF4-FFF2-40B4-BE49-F238E27FC236}">
                <a16:creationId xmlns:a16="http://schemas.microsoft.com/office/drawing/2014/main" id="{47ED1E08-7805-627A-D89D-8CAFECE24A09}"/>
              </a:ext>
            </a:extLst>
          </p:cNvPr>
          <p:cNvSpPr/>
          <p:nvPr/>
        </p:nvSpPr>
        <p:spPr>
          <a:xfrm>
            <a:off x="143387" y="8294391"/>
            <a:ext cx="1450599" cy="1766048"/>
          </a:xfrm>
          <a:custGeom>
            <a:avLst/>
            <a:gdLst/>
            <a:ahLst/>
            <a:cxnLst/>
            <a:rect l="l" t="t" r="r" b="b"/>
            <a:pathLst>
              <a:path w="3138071" h="3550858">
                <a:moveTo>
                  <a:pt x="0" y="0"/>
                </a:moveTo>
                <a:lnTo>
                  <a:pt x="3138071" y="0"/>
                </a:lnTo>
                <a:lnTo>
                  <a:pt x="3138071" y="3550858"/>
                </a:lnTo>
                <a:lnTo>
                  <a:pt x="0" y="3550858"/>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3"/>
          <p:cNvSpPr/>
          <p:nvPr/>
        </p:nvSpPr>
        <p:spPr>
          <a:xfrm>
            <a:off x="-152400" y="9867900"/>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3">
            <a:extLst>
              <a:ext uri="{FF2B5EF4-FFF2-40B4-BE49-F238E27FC236}">
                <a16:creationId xmlns:a16="http://schemas.microsoft.com/office/drawing/2014/main" id="{A230A1A3-294B-4F7D-BC71-C881B65A5466}"/>
              </a:ext>
            </a:extLst>
          </p:cNvPr>
          <p:cNvSpPr/>
          <p:nvPr/>
        </p:nvSpPr>
        <p:spPr>
          <a:xfrm flipH="1">
            <a:off x="-433986" y="-20278"/>
            <a:ext cx="2132521" cy="2319677"/>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4" name="图片 18" descr="92ae4d8057413ac541816c85d7c4bf83">
            <a:extLst>
              <a:ext uri="{FF2B5EF4-FFF2-40B4-BE49-F238E27FC236}">
                <a16:creationId xmlns:a16="http://schemas.microsoft.com/office/drawing/2014/main" id="{E6231A64-4346-4B78-9928-5453A9EBC875}"/>
              </a:ext>
            </a:extLst>
          </p:cNvPr>
          <p:cNvPicPr>
            <a:picLocks noChangeAspect="1"/>
          </p:cNvPicPr>
          <p:nvPr/>
        </p:nvPicPr>
        <p:blipFill>
          <a:blip r:embed="rId13"/>
          <a:stretch>
            <a:fillRect/>
          </a:stretch>
        </p:blipFill>
        <p:spPr>
          <a:xfrm>
            <a:off x="13392459" y="-114315"/>
            <a:ext cx="4994434" cy="9982200"/>
          </a:xfrm>
          <a:prstGeom prst="rect">
            <a:avLst/>
          </a:prstGeom>
        </p:spPr>
      </p:pic>
      <p:sp>
        <p:nvSpPr>
          <p:cNvPr id="35" name="Freeform 5">
            <a:extLst>
              <a:ext uri="{FF2B5EF4-FFF2-40B4-BE49-F238E27FC236}">
                <a16:creationId xmlns:a16="http://schemas.microsoft.com/office/drawing/2014/main" id="{7C98D972-011C-48DD-914E-6CE58DD8C237}"/>
              </a:ext>
            </a:extLst>
          </p:cNvPr>
          <p:cNvSpPr/>
          <p:nvPr/>
        </p:nvSpPr>
        <p:spPr>
          <a:xfrm>
            <a:off x="14829887" y="5705224"/>
            <a:ext cx="3394373" cy="4114800"/>
          </a:xfrm>
          <a:custGeom>
            <a:avLst/>
            <a:gdLst/>
            <a:ahLst/>
            <a:cxnLst/>
            <a:rect l="l" t="t" r="r" b="b"/>
            <a:pathLst>
              <a:path w="5551164" h="4114800">
                <a:moveTo>
                  <a:pt x="0" y="0"/>
                </a:moveTo>
                <a:lnTo>
                  <a:pt x="5551164" y="0"/>
                </a:lnTo>
                <a:lnTo>
                  <a:pt x="5551164" y="4114800"/>
                </a:lnTo>
                <a:lnTo>
                  <a:pt x="0" y="4114800"/>
                </a:lnTo>
                <a:lnTo>
                  <a:pt x="0" y="0"/>
                </a:lnTo>
                <a:close/>
              </a:path>
            </a:pathLst>
          </a:custGeom>
          <a:blipFill>
            <a:blip r:embed="rId14"/>
            <a:stretch>
              <a:fillRect/>
            </a:stretch>
          </a:blipFill>
        </p:spPr>
      </p:sp>
      <p:sp>
        <p:nvSpPr>
          <p:cNvPr id="36" name="TextBox 35">
            <a:extLst>
              <a:ext uri="{FF2B5EF4-FFF2-40B4-BE49-F238E27FC236}">
                <a16:creationId xmlns:a16="http://schemas.microsoft.com/office/drawing/2014/main" id="{844E49A1-5800-4F3E-B3D3-CAFBB1106A11}"/>
              </a:ext>
            </a:extLst>
          </p:cNvPr>
          <p:cNvSpPr txBox="1"/>
          <p:nvPr/>
        </p:nvSpPr>
        <p:spPr>
          <a:xfrm>
            <a:off x="2438400" y="1139560"/>
            <a:ext cx="12811658" cy="74251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Nêu cảm nhận của em sau khi nghe bài hát?</a:t>
            </a:r>
          </a:p>
        </p:txBody>
      </p:sp>
      <p:pic>
        <p:nvPicPr>
          <p:cNvPr id="2" name="[Nhạc thiếu nhi] Sách bút thân yêu ơi - Tốp ca">
            <a:hlinkClick r:id="" action="ppaction://media"/>
            <a:extLst>
              <a:ext uri="{FF2B5EF4-FFF2-40B4-BE49-F238E27FC236}">
                <a16:creationId xmlns:a16="http://schemas.microsoft.com/office/drawing/2014/main" id="{7156856F-0750-459F-B968-F2A6D0C1A3AC}"/>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405370" y="3571755"/>
            <a:ext cx="1301874" cy="1301874"/>
          </a:xfrm>
          <a:prstGeom prst="rect">
            <a:avLst/>
          </a:prstGeom>
        </p:spPr>
      </p:pic>
      <p:sp>
        <p:nvSpPr>
          <p:cNvPr id="23" name="TextBox 22">
            <a:extLst>
              <a:ext uri="{FF2B5EF4-FFF2-40B4-BE49-F238E27FC236}">
                <a16:creationId xmlns:a16="http://schemas.microsoft.com/office/drawing/2014/main" id="{08256F34-589B-40AF-B6BB-17C3EA50D276}"/>
              </a:ext>
            </a:extLst>
          </p:cNvPr>
          <p:cNvSpPr txBox="1"/>
          <p:nvPr/>
        </p:nvSpPr>
        <p:spPr>
          <a:xfrm>
            <a:off x="2405270" y="2025653"/>
            <a:ext cx="12811658" cy="74251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Gõ đệm hoặc vận động theo bài</a:t>
            </a:r>
          </a:p>
        </p:txBody>
      </p:sp>
    </p:spTree>
    <p:extLst>
      <p:ext uri="{BB962C8B-B14F-4D97-AF65-F5344CB8AC3E}">
        <p14:creationId xmlns:p14="http://schemas.microsoft.com/office/powerpoint/2010/main" val="23073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69">
            <a:extLst>
              <a:ext uri="{FF2B5EF4-FFF2-40B4-BE49-F238E27FC236}">
                <a16:creationId xmlns:a16="http://schemas.microsoft.com/office/drawing/2014/main" id="{BB47D3B0-C269-45B7-A6D1-A9C8A65F42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4520" y="6364544"/>
            <a:ext cx="2410959" cy="3700496"/>
          </a:xfrm>
          <a:prstGeom prst="rect">
            <a:avLst/>
          </a:prstGeom>
        </p:spPr>
      </p:pic>
      <p:pic>
        <p:nvPicPr>
          <p:cNvPr id="6" name="Picture 6">
            <a:extLst>
              <a:ext uri="{FF2B5EF4-FFF2-40B4-BE49-F238E27FC236}">
                <a16:creationId xmlns:a16="http://schemas.microsoft.com/office/drawing/2014/main" id="{83904A0A-BE70-FC8B-855E-6B8805B80E6B}"/>
              </a:ext>
            </a:extLst>
          </p:cNvPr>
          <p:cNvPicPr>
            <a:picLocks noChangeAspect="1"/>
          </p:cNvPicPr>
          <p:nvPr/>
        </p:nvPicPr>
        <p:blipFill>
          <a:blip r:embed="rId3"/>
          <a:srcRect/>
          <a:stretch>
            <a:fillRect/>
          </a:stretch>
        </p:blipFill>
        <p:spPr>
          <a:xfrm>
            <a:off x="-179723" y="164902"/>
            <a:ext cx="2136270" cy="1473398"/>
          </a:xfrm>
          <a:prstGeom prst="rect">
            <a:avLst/>
          </a:prstGeom>
        </p:spPr>
      </p:pic>
      <p:pic>
        <p:nvPicPr>
          <p:cNvPr id="2" name="Picture 6">
            <a:extLst>
              <a:ext uri="{FF2B5EF4-FFF2-40B4-BE49-F238E27FC236}">
                <a16:creationId xmlns:a16="http://schemas.microsoft.com/office/drawing/2014/main" id="{9F857827-5611-AAF4-A68B-3A58AB664B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30600" y="367719"/>
            <a:ext cx="3733800" cy="9475362"/>
          </a:xfrm>
          <a:prstGeom prst="rect">
            <a:avLst/>
          </a:prstGeom>
        </p:spPr>
      </p:pic>
      <p:sp>
        <p:nvSpPr>
          <p:cNvPr id="3" name="Freeform 2">
            <a:extLst>
              <a:ext uri="{FF2B5EF4-FFF2-40B4-BE49-F238E27FC236}">
                <a16:creationId xmlns:a16="http://schemas.microsoft.com/office/drawing/2014/main" id="{349E80C2-1071-3376-DD36-75B95C891DE4}"/>
              </a:ext>
            </a:extLst>
          </p:cNvPr>
          <p:cNvSpPr/>
          <p:nvPr/>
        </p:nvSpPr>
        <p:spPr>
          <a:xfrm>
            <a:off x="0" y="8993529"/>
            <a:ext cx="18288000" cy="1293471"/>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6">
            <a:extLst>
              <a:ext uri="{FF2B5EF4-FFF2-40B4-BE49-F238E27FC236}">
                <a16:creationId xmlns:a16="http://schemas.microsoft.com/office/drawing/2014/main" id="{978F6883-F5FA-C47B-D41B-868A571CDBCB}"/>
              </a:ext>
            </a:extLst>
          </p:cNvPr>
          <p:cNvSpPr/>
          <p:nvPr/>
        </p:nvSpPr>
        <p:spPr>
          <a:xfrm>
            <a:off x="12801600" y="9258300"/>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6">
            <a:extLst>
              <a:ext uri="{FF2B5EF4-FFF2-40B4-BE49-F238E27FC236}">
                <a16:creationId xmlns:a16="http://schemas.microsoft.com/office/drawing/2014/main" id="{41200248-9345-FF68-ED08-31253B35BB79}"/>
              </a:ext>
            </a:extLst>
          </p:cNvPr>
          <p:cNvSpPr/>
          <p:nvPr/>
        </p:nvSpPr>
        <p:spPr>
          <a:xfrm>
            <a:off x="6477000" y="9325407"/>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6">
            <a:extLst>
              <a:ext uri="{FF2B5EF4-FFF2-40B4-BE49-F238E27FC236}">
                <a16:creationId xmlns:a16="http://schemas.microsoft.com/office/drawing/2014/main" id="{9F598659-EDDB-1C57-CA34-81C3E65C6704}"/>
              </a:ext>
            </a:extLst>
          </p:cNvPr>
          <p:cNvSpPr/>
          <p:nvPr/>
        </p:nvSpPr>
        <p:spPr>
          <a:xfrm>
            <a:off x="762000" y="9224122"/>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1" name="Picture 2">
            <a:extLst>
              <a:ext uri="{FF2B5EF4-FFF2-40B4-BE49-F238E27FC236}">
                <a16:creationId xmlns:a16="http://schemas.microsoft.com/office/drawing/2014/main" id="{EC1187BB-FB12-CB5E-0EFB-FD1CDCB7CC0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9791700"/>
            <a:ext cx="9525000" cy="495300"/>
          </a:xfrm>
          <a:prstGeom prst="rect">
            <a:avLst/>
          </a:prstGeom>
        </p:spPr>
      </p:pic>
      <p:pic>
        <p:nvPicPr>
          <p:cNvPr id="12" name="Picture 2">
            <a:extLst>
              <a:ext uri="{FF2B5EF4-FFF2-40B4-BE49-F238E27FC236}">
                <a16:creationId xmlns:a16="http://schemas.microsoft.com/office/drawing/2014/main" id="{3824F324-C5AF-4FBE-89AD-9A1548FE60B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296402" y="9791699"/>
            <a:ext cx="8991600" cy="495300"/>
          </a:xfrm>
          <a:prstGeom prst="rect">
            <a:avLst/>
          </a:prstGeom>
        </p:spPr>
      </p:pic>
      <p:pic>
        <p:nvPicPr>
          <p:cNvPr id="14" name="Picture 4">
            <a:extLst>
              <a:ext uri="{FF2B5EF4-FFF2-40B4-BE49-F238E27FC236}">
                <a16:creationId xmlns:a16="http://schemas.microsoft.com/office/drawing/2014/main" id="{7F657B88-3BF4-2070-8A26-117E7F3031AB}"/>
              </a:ext>
            </a:extLst>
          </p:cNvPr>
          <p:cNvPicPr>
            <a:picLocks noChangeAspect="1"/>
          </p:cNvPicPr>
          <p:nvPr/>
        </p:nvPicPr>
        <p:blipFill>
          <a:blip r:embed="rId12"/>
          <a:srcRect/>
          <a:stretch>
            <a:fillRect/>
          </a:stretch>
        </p:blipFill>
        <p:spPr>
          <a:xfrm flipH="1">
            <a:off x="-171994" y="8178397"/>
            <a:ext cx="2792189" cy="2175710"/>
          </a:xfrm>
          <a:prstGeom prst="rect">
            <a:avLst/>
          </a:prstGeom>
        </p:spPr>
      </p:pic>
      <p:sp>
        <p:nvSpPr>
          <p:cNvPr id="17" name="Hình chữ nhật 4">
            <a:extLst>
              <a:ext uri="{FF2B5EF4-FFF2-40B4-BE49-F238E27FC236}">
                <a16:creationId xmlns:a16="http://schemas.microsoft.com/office/drawing/2014/main" id="{66E9B24B-BE53-42B1-80EF-8179765BE33B}"/>
              </a:ext>
            </a:extLst>
          </p:cNvPr>
          <p:cNvSpPr/>
          <p:nvPr/>
        </p:nvSpPr>
        <p:spPr>
          <a:xfrm>
            <a:off x="381000" y="1475682"/>
            <a:ext cx="10014547" cy="1015663"/>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solidFill>
                  <a:srgbClr val="FF0000"/>
                </a:solidFill>
                <a:effectLst/>
                <a:uLnTx/>
                <a:uFillTx/>
                <a:latin typeface="Times New Roman" panose="02020603050405020304" pitchFamily="18" charset="0"/>
                <a:ea typeface="+mn-ea"/>
                <a:cs typeface="+mn-cs"/>
              </a:rPr>
              <a:t>Nội dung 2:</a:t>
            </a:r>
          </a:p>
        </p:txBody>
      </p:sp>
      <p:sp>
        <p:nvSpPr>
          <p:cNvPr id="15" name="Hình chữ nhật 4">
            <a:extLst>
              <a:ext uri="{FF2B5EF4-FFF2-40B4-BE49-F238E27FC236}">
                <a16:creationId xmlns:a16="http://schemas.microsoft.com/office/drawing/2014/main" id="{80733366-D28F-4AAA-961F-E5D8F13C4C94}"/>
              </a:ext>
            </a:extLst>
          </p:cNvPr>
          <p:cNvSpPr/>
          <p:nvPr/>
        </p:nvSpPr>
        <p:spPr>
          <a:xfrm>
            <a:off x="4517726" y="2970553"/>
            <a:ext cx="10014547" cy="1015663"/>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effectLst/>
                <a:uLnTx/>
                <a:uFillTx/>
                <a:latin typeface="Times New Roman" panose="02020603050405020304" pitchFamily="18" charset="0"/>
                <a:ea typeface="+mn-ea"/>
                <a:cs typeface="+mn-cs"/>
              </a:rPr>
              <a:t>Ôn tập bài đọc nhạc số 3</a:t>
            </a:r>
          </a:p>
        </p:txBody>
      </p:sp>
    </p:spTree>
    <p:extLst>
      <p:ext uri="{BB962C8B-B14F-4D97-AF65-F5344CB8AC3E}">
        <p14:creationId xmlns:p14="http://schemas.microsoft.com/office/powerpoint/2010/main" val="362144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750" fill="hold"/>
                                        <p:tgtEl>
                                          <p:spTgt spid="19"/>
                                        </p:tgtEl>
                                        <p:attrNameLst>
                                          <p:attrName>ppt_x</p:attrName>
                                        </p:attrNameLst>
                                      </p:cBhvr>
                                      <p:tavLst>
                                        <p:tav tm="0">
                                          <p:val>
                                            <p:strVal val="1+#ppt_w/2"/>
                                          </p:val>
                                        </p:tav>
                                        <p:tav tm="100000">
                                          <p:val>
                                            <p:strVal val="#ppt_x"/>
                                          </p:val>
                                        </p:tav>
                                      </p:tavLst>
                                    </p:anim>
                                    <p:anim calcmode="lin" valueType="num">
                                      <p:cBhvr additive="base">
                                        <p:cTn id="12" dur="750" fill="hold"/>
                                        <p:tgtEl>
                                          <p:spTgt spid="19"/>
                                        </p:tgtEl>
                                        <p:attrNameLst>
                                          <p:attrName>ppt_y</p:attrName>
                                        </p:attrNameLst>
                                      </p:cBhvr>
                                      <p:tavLst>
                                        <p:tav tm="0">
                                          <p:val>
                                            <p:strVal val="#ppt_y"/>
                                          </p:val>
                                        </p:tav>
                                        <p:tav tm="100000">
                                          <p:val>
                                            <p:strVal val="#ppt_y"/>
                                          </p:val>
                                        </p:tav>
                                      </p:tavLst>
                                    </p:anim>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3" name="Freeform 5">
            <a:extLst>
              <a:ext uri="{FF2B5EF4-FFF2-40B4-BE49-F238E27FC236}">
                <a16:creationId xmlns:a16="http://schemas.microsoft.com/office/drawing/2014/main" id="{AFBDF9FD-658D-4970-8044-F2BF7927F349}"/>
              </a:ext>
            </a:extLst>
          </p:cNvPr>
          <p:cNvSpPr/>
          <p:nvPr/>
        </p:nvSpPr>
        <p:spPr>
          <a:xfrm>
            <a:off x="11172371" y="5886708"/>
            <a:ext cx="4415337" cy="3485799"/>
          </a:xfrm>
          <a:custGeom>
            <a:avLst/>
            <a:gdLst/>
            <a:ahLst/>
            <a:cxnLst/>
            <a:rect l="l" t="t" r="r" b="b"/>
            <a:pathLst>
              <a:path w="6399054" h="4356690">
                <a:moveTo>
                  <a:pt x="0" y="0"/>
                </a:moveTo>
                <a:lnTo>
                  <a:pt x="6399054" y="0"/>
                </a:lnTo>
                <a:lnTo>
                  <a:pt x="6399054" y="4356690"/>
                </a:lnTo>
                <a:lnTo>
                  <a:pt x="0" y="4356690"/>
                </a:lnTo>
                <a:lnTo>
                  <a:pt x="0" y="0"/>
                </a:lnTo>
                <a:close/>
              </a:path>
            </a:pathLst>
          </a:custGeom>
          <a:blipFill>
            <a:blip r:embed="rId4"/>
            <a:stretch>
              <a:fillRect/>
            </a:stretch>
          </a:blipFill>
        </p:spPr>
      </p:sp>
      <p:pic>
        <p:nvPicPr>
          <p:cNvPr id="9" name="Hình ảnh 8">
            <a:extLst>
              <a:ext uri="{FF2B5EF4-FFF2-40B4-BE49-F238E27FC236}">
                <a16:creationId xmlns:a16="http://schemas.microsoft.com/office/drawing/2014/main" id="{5791C600-2EC8-FA8B-778D-E840AD576876}"/>
              </a:ext>
            </a:extLst>
          </p:cNvPr>
          <p:cNvPicPr>
            <a:picLocks noChangeAspect="1"/>
          </p:cNvPicPr>
          <p:nvPr/>
        </p:nvPicPr>
        <p:blipFill>
          <a:blip r:embed="rId5"/>
          <a:stretch>
            <a:fillRect/>
          </a:stretch>
        </p:blipFill>
        <p:spPr>
          <a:xfrm>
            <a:off x="1493464" y="1424380"/>
            <a:ext cx="15708161" cy="3478034"/>
          </a:xfrm>
          <a:prstGeom prst="rect">
            <a:avLst/>
          </a:prstGeom>
        </p:spPr>
      </p:pic>
      <p:sp>
        <p:nvSpPr>
          <p:cNvPr id="2" name="Freeform 5">
            <a:extLst>
              <a:ext uri="{FF2B5EF4-FFF2-40B4-BE49-F238E27FC236}">
                <a16:creationId xmlns:a16="http://schemas.microsoft.com/office/drawing/2014/main" id="{E1E09A6B-6898-3FA6-9197-10A17954EE2E}"/>
              </a:ext>
            </a:extLst>
          </p:cNvPr>
          <p:cNvSpPr/>
          <p:nvPr/>
        </p:nvSpPr>
        <p:spPr>
          <a:xfrm>
            <a:off x="15280178" y="5460869"/>
            <a:ext cx="3526980" cy="4277910"/>
          </a:xfrm>
          <a:custGeom>
            <a:avLst/>
            <a:gdLst/>
            <a:ahLst/>
            <a:cxnLst/>
            <a:rect l="l" t="t" r="r" b="b"/>
            <a:pathLst>
              <a:path w="3403342" h="3704318">
                <a:moveTo>
                  <a:pt x="0" y="0"/>
                </a:moveTo>
                <a:lnTo>
                  <a:pt x="3403343" y="0"/>
                </a:lnTo>
                <a:lnTo>
                  <a:pt x="3403343" y="3704318"/>
                </a:lnTo>
                <a:lnTo>
                  <a:pt x="0" y="3704318"/>
                </a:lnTo>
                <a:lnTo>
                  <a:pt x="0" y="0"/>
                </a:lnTo>
                <a:close/>
              </a:path>
            </a:pathLst>
          </a:custGeom>
          <a:blipFill>
            <a:blip r:embed="rId6"/>
            <a:stretch>
              <a:fillRect/>
            </a:stretch>
          </a:blipFill>
        </p:spPr>
        <p:txBody>
          <a:bodyPr/>
          <a:lstStyle/>
          <a:p>
            <a:pPr defTabSz="1371600">
              <a:defRPr/>
            </a:pPr>
            <a:endParaRPr lang="vi-VN" sz="2700">
              <a:solidFill>
                <a:prstClr val="black"/>
              </a:solidFill>
              <a:latin typeface="Arial" panose="020B0604020202020204" pitchFamily="34" charset="0"/>
            </a:endParaRPr>
          </a:p>
        </p:txBody>
      </p:sp>
      <p:pic>
        <p:nvPicPr>
          <p:cNvPr id="5" name="Picture 10" descr="NOTES2">
            <a:extLst>
              <a:ext uri="{FF2B5EF4-FFF2-40B4-BE49-F238E27FC236}">
                <a16:creationId xmlns:a16="http://schemas.microsoft.com/office/drawing/2014/main" id="{EC67B49B-14CD-AB51-4EF6-5B7BC17015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7590" y="11033"/>
            <a:ext cx="128587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Hình chữ nhật 9">
            <a:extLst>
              <a:ext uri="{FF2B5EF4-FFF2-40B4-BE49-F238E27FC236}">
                <a16:creationId xmlns:a16="http://schemas.microsoft.com/office/drawing/2014/main" id="{64C72AA5-9FDB-67A9-246E-34705A208614}"/>
              </a:ext>
            </a:extLst>
          </p:cNvPr>
          <p:cNvSpPr/>
          <p:nvPr/>
        </p:nvSpPr>
        <p:spPr>
          <a:xfrm>
            <a:off x="7332860" y="695109"/>
            <a:ext cx="4572000" cy="1143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pic>
        <p:nvPicPr>
          <p:cNvPr id="12" name="Đọc gam Đô trưởng và các nốt trục - SGK Âm nhạc 6 Cánh diều">
            <a:hlinkClick r:id="" action="ppaction://media"/>
            <a:extLst>
              <a:ext uri="{FF2B5EF4-FFF2-40B4-BE49-F238E27FC236}">
                <a16:creationId xmlns:a16="http://schemas.microsoft.com/office/drawing/2014/main" id="{29E52C17-77BF-45B6-369D-22F3CCE4CD3F}"/>
              </a:ext>
            </a:extLst>
          </p:cNvPr>
          <p:cNvPicPr>
            <a:picLocks noChangeAspect="1"/>
          </p:cNvPicPr>
          <p:nvPr>
            <a:audioFile r:link="rId1"/>
            <p:extLst>
              <p:ext uri="{DAA4B4D4-6D71-4841-9C94-3DE7FCFB9230}">
                <p14:media xmlns:p14="http://schemas.microsoft.com/office/powerpoint/2010/main" r:embed="rId2">
                  <p14:trim end="14321.4375"/>
                </p14:media>
              </p:ext>
            </p:extLst>
          </p:nvPr>
        </p:nvPicPr>
        <p:blipFill>
          <a:blip r:embed="rId8"/>
          <a:stretch>
            <a:fillRect/>
          </a:stretch>
        </p:blipFill>
        <p:spPr>
          <a:xfrm>
            <a:off x="1154019" y="5842944"/>
            <a:ext cx="914400" cy="914400"/>
          </a:xfrm>
          <a:prstGeom prst="rect">
            <a:avLst/>
          </a:prstGeom>
        </p:spPr>
      </p:pic>
      <p:pic>
        <p:nvPicPr>
          <p:cNvPr id="696" name="Picture 9" descr="F:\未标题-1.png">
            <a:extLst>
              <a:ext uri="{FF2B5EF4-FFF2-40B4-BE49-F238E27FC236}">
                <a16:creationId xmlns:a16="http://schemas.microsoft.com/office/drawing/2014/main" id="{01366328-F1FB-4B80-9ECC-2E2EDFD1B8B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72309"/>
          <a:stretch/>
        </p:blipFill>
        <p:spPr bwMode="auto">
          <a:xfrm>
            <a:off x="-139110" y="8246865"/>
            <a:ext cx="18628514" cy="2049354"/>
          </a:xfrm>
          <a:prstGeom prst="rect">
            <a:avLst/>
          </a:prstGeom>
          <a:noFill/>
          <a:extLst>
            <a:ext uri="{909E8E84-426E-40DD-AFC4-6F175D3DCCD1}">
              <a14:hiddenFill xmlns:a14="http://schemas.microsoft.com/office/drawing/2010/main">
                <a:solidFill>
                  <a:srgbClr val="FFFFFF"/>
                </a:solidFill>
              </a14:hiddenFill>
            </a:ext>
          </a:extLst>
        </p:spPr>
      </p:pic>
      <p:pic>
        <p:nvPicPr>
          <p:cNvPr id="697" name="Picture 4" descr="F:\未标题-1.png">
            <a:extLst>
              <a:ext uri="{FF2B5EF4-FFF2-40B4-BE49-F238E27FC236}">
                <a16:creationId xmlns:a16="http://schemas.microsoft.com/office/drawing/2014/main" id="{83BB81FC-9F90-4191-A360-36DB9202762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82086"/>
          <a:stretch/>
        </p:blipFill>
        <p:spPr bwMode="auto">
          <a:xfrm>
            <a:off x="-104539" y="9075908"/>
            <a:ext cx="18628514" cy="1325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8013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5"/>
                                        </p:tgtEl>
                                      </p:cBhvr>
                                    </p:animEffect>
                                    <p:animScale>
                                      <p:cBhvr>
                                        <p:cTn id="7" dur="100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97"/>
                                        </p:tgtEl>
                                        <p:attrNameLst>
                                          <p:attrName>style.visibility</p:attrName>
                                        </p:attrNameLst>
                                      </p:cBhvr>
                                      <p:to>
                                        <p:strVal val="visible"/>
                                      </p:to>
                                    </p:set>
                                    <p:animEffect transition="in" filter="fade">
                                      <p:cBhvr>
                                        <p:cTn id="12" dur="1000"/>
                                        <p:tgtEl>
                                          <p:spTgt spid="697"/>
                                        </p:tgtEl>
                                      </p:cBhvr>
                                    </p:animEffect>
                                    <p:anim calcmode="lin" valueType="num">
                                      <p:cBhvr>
                                        <p:cTn id="13" dur="1000" fill="hold"/>
                                        <p:tgtEl>
                                          <p:spTgt spid="697"/>
                                        </p:tgtEl>
                                        <p:attrNameLst>
                                          <p:attrName>ppt_x</p:attrName>
                                        </p:attrNameLst>
                                      </p:cBhvr>
                                      <p:tavLst>
                                        <p:tav tm="0">
                                          <p:val>
                                            <p:strVal val="#ppt_x"/>
                                          </p:val>
                                        </p:tav>
                                        <p:tav tm="100000">
                                          <p:val>
                                            <p:strVal val="#ppt_x"/>
                                          </p:val>
                                        </p:tav>
                                      </p:tavLst>
                                    </p:anim>
                                    <p:anim calcmode="lin" valueType="num">
                                      <p:cBhvr>
                                        <p:cTn id="14" dur="1000" fill="hold"/>
                                        <p:tgtEl>
                                          <p:spTgt spid="6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23765" fill="hold"/>
                                        <p:tgtEl>
                                          <p:spTgt spid="12"/>
                                        </p:tgtEl>
                                      </p:cBhvr>
                                    </p:cmd>
                                  </p:childTnLst>
                                </p:cTn>
                              </p:par>
                            </p:childTnLst>
                          </p:cTn>
                        </p:par>
                      </p:childTnLst>
                    </p:cTn>
                  </p:par>
                </p:childTnLst>
              </p:cTn>
              <p:nextCondLst>
                <p:cond evt="onClick" delay="0">
                  <p:tgtEl>
                    <p:spTgt spid="12"/>
                  </p:tgtEl>
                </p:cond>
              </p:nextCondLst>
            </p:seq>
            <p:audio>
              <p:cMediaNode vol="80000">
                <p:cTn id="20"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3B80EB-25B3-4E74-8217-E24BAB0810C1}"/>
              </a:ext>
            </a:extLst>
          </p:cNvPr>
          <p:cNvPicPr>
            <a:picLocks noChangeAspect="1"/>
          </p:cNvPicPr>
          <p:nvPr/>
        </p:nvPicPr>
        <p:blipFill>
          <a:blip r:embed="rId4"/>
          <a:stretch>
            <a:fillRect/>
          </a:stretch>
        </p:blipFill>
        <p:spPr>
          <a:xfrm>
            <a:off x="850528" y="1793584"/>
            <a:ext cx="15650378" cy="2594447"/>
          </a:xfrm>
          <a:prstGeom prst="rect">
            <a:avLst/>
          </a:prstGeom>
        </p:spPr>
      </p:pic>
      <p:pic>
        <p:nvPicPr>
          <p:cNvPr id="10" name="Picture 85">
            <a:extLst>
              <a:ext uri="{FF2B5EF4-FFF2-40B4-BE49-F238E27FC236}">
                <a16:creationId xmlns:a16="http://schemas.microsoft.com/office/drawing/2014/main" id="{15023FFD-1EB0-4ED2-269B-DC1F262BE9CB}"/>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flipH="1">
            <a:off x="13917706" y="5138237"/>
            <a:ext cx="3003560" cy="5384907"/>
          </a:xfrm>
          <a:prstGeom prst="rect">
            <a:avLst/>
          </a:prstGeom>
        </p:spPr>
      </p:pic>
      <p:pic>
        <p:nvPicPr>
          <p:cNvPr id="5" name="Picture 10" descr="NOTES2">
            <a:extLst>
              <a:ext uri="{FF2B5EF4-FFF2-40B4-BE49-F238E27FC236}">
                <a16:creationId xmlns:a16="http://schemas.microsoft.com/office/drawing/2014/main" id="{EC67B49B-14CD-AB51-4EF6-5B7BC17015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7590" y="11033"/>
            <a:ext cx="128587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a:extLst>
              <a:ext uri="{FF2B5EF4-FFF2-40B4-BE49-F238E27FC236}">
                <a16:creationId xmlns:a16="http://schemas.microsoft.com/office/drawing/2014/main" id="{E619731C-5D95-419A-B09F-7DAD4FDF37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142322" y="739696"/>
            <a:ext cx="3674475" cy="9869867"/>
          </a:xfrm>
          <a:prstGeom prst="rect">
            <a:avLst/>
          </a:prstGeom>
        </p:spPr>
      </p:pic>
      <p:pic>
        <p:nvPicPr>
          <p:cNvPr id="11" name="Picture 9" descr="F:\未标题-1.png">
            <a:extLst>
              <a:ext uri="{FF2B5EF4-FFF2-40B4-BE49-F238E27FC236}">
                <a16:creationId xmlns:a16="http://schemas.microsoft.com/office/drawing/2014/main" id="{C50D4DB9-86BF-4B62-92CA-3D043B00B8D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72309"/>
          <a:stretch/>
        </p:blipFill>
        <p:spPr bwMode="auto">
          <a:xfrm>
            <a:off x="-139110" y="8246865"/>
            <a:ext cx="18628514" cy="20493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F:\未标题-1.png">
            <a:extLst>
              <a:ext uri="{FF2B5EF4-FFF2-40B4-BE49-F238E27FC236}">
                <a16:creationId xmlns:a16="http://schemas.microsoft.com/office/drawing/2014/main" id="{FEE6830D-03EC-4DC8-A9CE-9F3BFB203CF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82086"/>
          <a:stretch/>
        </p:blipFill>
        <p:spPr bwMode="auto">
          <a:xfrm>
            <a:off x="-104539" y="9075908"/>
            <a:ext cx="18628514" cy="1325744"/>
          </a:xfrm>
          <a:prstGeom prst="rect">
            <a:avLst/>
          </a:prstGeom>
          <a:noFill/>
          <a:extLst>
            <a:ext uri="{909E8E84-426E-40DD-AFC4-6F175D3DCCD1}">
              <a14:hiddenFill xmlns:a14="http://schemas.microsoft.com/office/drawing/2010/main">
                <a:solidFill>
                  <a:srgbClr val="FFFFFF"/>
                </a:solidFill>
              </a14:hiddenFill>
            </a:ext>
          </a:extLst>
        </p:spPr>
      </p:pic>
      <p:pic>
        <p:nvPicPr>
          <p:cNvPr id="2" name="tt34">
            <a:hlinkClick r:id="" action="ppaction://media"/>
            <a:extLst>
              <a:ext uri="{FF2B5EF4-FFF2-40B4-BE49-F238E27FC236}">
                <a16:creationId xmlns:a16="http://schemas.microsoft.com/office/drawing/2014/main" id="{D3BBEAD4-42A1-448B-9BE9-C8EDE8DFFBC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033900" y="5710016"/>
            <a:ext cx="914400" cy="914400"/>
          </a:xfrm>
          <a:prstGeom prst="rect">
            <a:avLst/>
          </a:prstGeom>
        </p:spPr>
      </p:pic>
    </p:spTree>
    <p:extLst>
      <p:ext uri="{BB962C8B-B14F-4D97-AF65-F5344CB8AC3E}">
        <p14:creationId xmlns:p14="http://schemas.microsoft.com/office/powerpoint/2010/main" val="2931117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5"/>
                                        </p:tgtEl>
                                      </p:cBhvr>
                                    </p:animEffect>
                                    <p:animScale>
                                      <p:cBhvr>
                                        <p:cTn id="7" dur="100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97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ACF9CFF-AB6D-4AB6-9E41-2EE0A7B65B5B}"/>
              </a:ext>
            </a:extLst>
          </p:cNvPr>
          <p:cNvPicPr>
            <a:picLocks noChangeAspect="1"/>
          </p:cNvPicPr>
          <p:nvPr/>
        </p:nvPicPr>
        <p:blipFill>
          <a:blip r:embed="rId6"/>
          <a:stretch>
            <a:fillRect/>
          </a:stretch>
        </p:blipFill>
        <p:spPr>
          <a:xfrm>
            <a:off x="839001" y="4462177"/>
            <a:ext cx="15167193" cy="1785854"/>
          </a:xfrm>
          <a:prstGeom prst="rect">
            <a:avLst/>
          </a:prstGeom>
        </p:spPr>
      </p:pic>
      <p:pic>
        <p:nvPicPr>
          <p:cNvPr id="11" name="Picture 10">
            <a:extLst>
              <a:ext uri="{FF2B5EF4-FFF2-40B4-BE49-F238E27FC236}">
                <a16:creationId xmlns:a16="http://schemas.microsoft.com/office/drawing/2014/main" id="{A0E3DCCB-BAC1-4647-9EBC-51FBDC0BF01F}"/>
              </a:ext>
            </a:extLst>
          </p:cNvPr>
          <p:cNvPicPr>
            <a:picLocks noChangeAspect="1"/>
          </p:cNvPicPr>
          <p:nvPr/>
        </p:nvPicPr>
        <p:blipFill>
          <a:blip r:embed="rId7"/>
          <a:stretch>
            <a:fillRect/>
          </a:stretch>
        </p:blipFill>
        <p:spPr>
          <a:xfrm>
            <a:off x="839001" y="2364524"/>
            <a:ext cx="15167193" cy="1654466"/>
          </a:xfrm>
          <a:prstGeom prst="rect">
            <a:avLst/>
          </a:prstGeom>
        </p:spPr>
      </p:pic>
      <p:pic>
        <p:nvPicPr>
          <p:cNvPr id="4" name="Picture 9" descr="F:\未标题-1.png">
            <a:extLst>
              <a:ext uri="{FF2B5EF4-FFF2-40B4-BE49-F238E27FC236}">
                <a16:creationId xmlns:a16="http://schemas.microsoft.com/office/drawing/2014/main" id="{1C56F1A9-B9C1-421E-B783-B9BB1241F13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72309"/>
          <a:stretch/>
        </p:blipFill>
        <p:spPr bwMode="auto">
          <a:xfrm>
            <a:off x="-139110" y="7766966"/>
            <a:ext cx="18628514" cy="25292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未标题-1.png">
            <a:extLst>
              <a:ext uri="{FF2B5EF4-FFF2-40B4-BE49-F238E27FC236}">
                <a16:creationId xmlns:a16="http://schemas.microsoft.com/office/drawing/2014/main" id="{11341A87-1D0E-4863-AA0E-762742DC87A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82086"/>
          <a:stretch/>
        </p:blipFill>
        <p:spPr bwMode="auto">
          <a:xfrm>
            <a:off x="-104539" y="8765459"/>
            <a:ext cx="18628514" cy="1636194"/>
          </a:xfrm>
          <a:prstGeom prst="rect">
            <a:avLst/>
          </a:prstGeom>
          <a:noFill/>
          <a:extLst>
            <a:ext uri="{909E8E84-426E-40DD-AFC4-6F175D3DCCD1}">
              <a14:hiddenFill xmlns:a14="http://schemas.microsoft.com/office/drawing/2010/main">
                <a:solidFill>
                  <a:srgbClr val="FFFFFF"/>
                </a:solidFill>
              </a14:hiddenFill>
            </a:ext>
          </a:extLst>
        </p:spPr>
      </p:pic>
      <p:sp>
        <p:nvSpPr>
          <p:cNvPr id="6" name="Oval 471">
            <a:extLst>
              <a:ext uri="{FF2B5EF4-FFF2-40B4-BE49-F238E27FC236}">
                <a16:creationId xmlns:a16="http://schemas.microsoft.com/office/drawing/2014/main" id="{60402EC7-8849-48E6-B824-B1A914CE8A59}"/>
              </a:ext>
            </a:extLst>
          </p:cNvPr>
          <p:cNvSpPr>
            <a:spLocks noChangeArrowheads="1"/>
          </p:cNvSpPr>
          <p:nvPr/>
        </p:nvSpPr>
        <p:spPr bwMode="auto">
          <a:xfrm>
            <a:off x="845820" y="222830"/>
            <a:ext cx="815055" cy="982808"/>
          </a:xfrm>
          <a:prstGeom prst="ellipse">
            <a:avLst/>
          </a:pr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zh-CN" altLang="en-US" sz="2700">
              <a:solidFill>
                <a:prstClr val="black"/>
              </a:solidFill>
              <a:latin typeface="微软雅黑"/>
              <a:ea typeface="微软雅黑"/>
            </a:endParaRPr>
          </a:p>
        </p:txBody>
      </p:sp>
      <p:sp>
        <p:nvSpPr>
          <p:cNvPr id="7" name="Freeform 478">
            <a:extLst>
              <a:ext uri="{FF2B5EF4-FFF2-40B4-BE49-F238E27FC236}">
                <a16:creationId xmlns:a16="http://schemas.microsoft.com/office/drawing/2014/main" id="{7E2D1668-E9F2-4124-B378-F68AFD2A3412}"/>
              </a:ext>
            </a:extLst>
          </p:cNvPr>
          <p:cNvSpPr>
            <a:spLocks/>
          </p:cNvSpPr>
          <p:nvPr/>
        </p:nvSpPr>
        <p:spPr bwMode="auto">
          <a:xfrm>
            <a:off x="1366748" y="726317"/>
            <a:ext cx="1098554" cy="531683"/>
          </a:xfrm>
          <a:custGeom>
            <a:avLst/>
            <a:gdLst>
              <a:gd name="T0" fmla="*/ 172 w 175"/>
              <a:gd name="T1" fmla="*/ 70 h 70"/>
              <a:gd name="T2" fmla="*/ 136 w 175"/>
              <a:gd name="T3" fmla="*/ 26 h 70"/>
              <a:gd name="T4" fmla="*/ 119 w 175"/>
              <a:gd name="T5" fmla="*/ 30 h 70"/>
              <a:gd name="T6" fmla="*/ 81 w 175"/>
              <a:gd name="T7" fmla="*/ 0 h 70"/>
              <a:gd name="T8" fmla="*/ 46 w 175"/>
              <a:gd name="T9" fmla="*/ 40 h 70"/>
              <a:gd name="T10" fmla="*/ 34 w 175"/>
              <a:gd name="T11" fmla="*/ 38 h 70"/>
              <a:gd name="T12" fmla="*/ 0 w 175"/>
              <a:gd name="T13" fmla="*/ 70 h 70"/>
              <a:gd name="T14" fmla="*/ 172 w 175"/>
              <a:gd name="T15" fmla="*/ 7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70">
                <a:moveTo>
                  <a:pt x="172" y="70"/>
                </a:moveTo>
                <a:cubicBezTo>
                  <a:pt x="175" y="49"/>
                  <a:pt x="163" y="26"/>
                  <a:pt x="136" y="26"/>
                </a:cubicBezTo>
                <a:cubicBezTo>
                  <a:pt x="132" y="26"/>
                  <a:pt x="124" y="27"/>
                  <a:pt x="119" y="30"/>
                </a:cubicBezTo>
                <a:cubicBezTo>
                  <a:pt x="116" y="14"/>
                  <a:pt x="103" y="0"/>
                  <a:pt x="81" y="0"/>
                </a:cubicBezTo>
                <a:cubicBezTo>
                  <a:pt x="60" y="0"/>
                  <a:pt x="45" y="21"/>
                  <a:pt x="46" y="40"/>
                </a:cubicBezTo>
                <a:cubicBezTo>
                  <a:pt x="42" y="39"/>
                  <a:pt x="38" y="38"/>
                  <a:pt x="34" y="38"/>
                </a:cubicBezTo>
                <a:cubicBezTo>
                  <a:pt x="16" y="38"/>
                  <a:pt x="1" y="52"/>
                  <a:pt x="0" y="70"/>
                </a:cubicBezTo>
                <a:lnTo>
                  <a:pt x="172"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zh-CN" altLang="en-US" sz="2700">
              <a:solidFill>
                <a:prstClr val="black"/>
              </a:solidFill>
              <a:latin typeface="微软雅黑"/>
              <a:ea typeface="微软雅黑"/>
            </a:endParaRPr>
          </a:p>
        </p:txBody>
      </p:sp>
      <p:sp>
        <p:nvSpPr>
          <p:cNvPr id="8" name="Freeform 479">
            <a:extLst>
              <a:ext uri="{FF2B5EF4-FFF2-40B4-BE49-F238E27FC236}">
                <a16:creationId xmlns:a16="http://schemas.microsoft.com/office/drawing/2014/main" id="{A6800B54-B6F3-4250-9CDE-CCB72A27794B}"/>
              </a:ext>
            </a:extLst>
          </p:cNvPr>
          <p:cNvSpPr>
            <a:spLocks/>
          </p:cNvSpPr>
          <p:nvPr/>
        </p:nvSpPr>
        <p:spPr bwMode="auto">
          <a:xfrm>
            <a:off x="236301" y="500754"/>
            <a:ext cx="783162" cy="527655"/>
          </a:xfrm>
          <a:custGeom>
            <a:avLst/>
            <a:gdLst>
              <a:gd name="T0" fmla="*/ 0 w 125"/>
              <a:gd name="T1" fmla="*/ 70 h 70"/>
              <a:gd name="T2" fmla="*/ 125 w 125"/>
              <a:gd name="T3" fmla="*/ 70 h 70"/>
              <a:gd name="T4" fmla="*/ 124 w 125"/>
              <a:gd name="T5" fmla="*/ 63 h 70"/>
              <a:gd name="T6" fmla="*/ 117 w 125"/>
              <a:gd name="T7" fmla="*/ 52 h 70"/>
              <a:gd name="T8" fmla="*/ 103 w 125"/>
              <a:gd name="T9" fmla="*/ 45 h 70"/>
              <a:gd name="T10" fmla="*/ 80 w 125"/>
              <a:gd name="T11" fmla="*/ 23 h 70"/>
              <a:gd name="T12" fmla="*/ 76 w 125"/>
              <a:gd name="T13" fmla="*/ 24 h 70"/>
              <a:gd name="T14" fmla="*/ 73 w 125"/>
              <a:gd name="T15" fmla="*/ 18 h 70"/>
              <a:gd name="T16" fmla="*/ 31 w 125"/>
              <a:gd name="T17" fmla="*/ 8 h 70"/>
              <a:gd name="T18" fmla="*/ 16 w 125"/>
              <a:gd name="T19" fmla="*/ 50 h 70"/>
              <a:gd name="T20" fmla="*/ 16 w 125"/>
              <a:gd name="T21" fmla="*/ 51 h 70"/>
              <a:gd name="T22" fmla="*/ 0 w 125"/>
              <a:gd name="T2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70">
                <a:moveTo>
                  <a:pt x="0" y="70"/>
                </a:moveTo>
                <a:cubicBezTo>
                  <a:pt x="125" y="70"/>
                  <a:pt x="125" y="70"/>
                  <a:pt x="125" y="70"/>
                </a:cubicBezTo>
                <a:cubicBezTo>
                  <a:pt x="125" y="67"/>
                  <a:pt x="124" y="65"/>
                  <a:pt x="124" y="63"/>
                </a:cubicBezTo>
                <a:cubicBezTo>
                  <a:pt x="123" y="58"/>
                  <a:pt x="120" y="55"/>
                  <a:pt x="117" y="52"/>
                </a:cubicBezTo>
                <a:cubicBezTo>
                  <a:pt x="114" y="48"/>
                  <a:pt x="108" y="45"/>
                  <a:pt x="103" y="45"/>
                </a:cubicBezTo>
                <a:cubicBezTo>
                  <a:pt x="102" y="34"/>
                  <a:pt x="94" y="23"/>
                  <a:pt x="80" y="23"/>
                </a:cubicBezTo>
                <a:cubicBezTo>
                  <a:pt x="79" y="23"/>
                  <a:pt x="77" y="23"/>
                  <a:pt x="76" y="24"/>
                </a:cubicBezTo>
                <a:cubicBezTo>
                  <a:pt x="75" y="22"/>
                  <a:pt x="74" y="20"/>
                  <a:pt x="73" y="18"/>
                </a:cubicBezTo>
                <a:cubicBezTo>
                  <a:pt x="63" y="5"/>
                  <a:pt x="46" y="0"/>
                  <a:pt x="31" y="8"/>
                </a:cubicBezTo>
                <a:cubicBezTo>
                  <a:pt x="17" y="16"/>
                  <a:pt x="12" y="35"/>
                  <a:pt x="16" y="50"/>
                </a:cubicBezTo>
                <a:cubicBezTo>
                  <a:pt x="16" y="50"/>
                  <a:pt x="16" y="50"/>
                  <a:pt x="16" y="51"/>
                </a:cubicBezTo>
                <a:cubicBezTo>
                  <a:pt x="6" y="53"/>
                  <a:pt x="1" y="61"/>
                  <a:pt x="0"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zh-CN" altLang="en-US" sz="2700">
              <a:solidFill>
                <a:prstClr val="black"/>
              </a:solidFill>
              <a:latin typeface="微软雅黑"/>
              <a:ea typeface="微软雅黑"/>
            </a:endParaRPr>
          </a:p>
        </p:txBody>
      </p:sp>
      <p:sp>
        <p:nvSpPr>
          <p:cNvPr id="9" name="Hình chữ nhật 13">
            <a:extLst>
              <a:ext uri="{FF2B5EF4-FFF2-40B4-BE49-F238E27FC236}">
                <a16:creationId xmlns:a16="http://schemas.microsoft.com/office/drawing/2014/main" id="{F99DF91D-8CE7-47FD-870D-8961A66A857D}"/>
              </a:ext>
            </a:extLst>
          </p:cNvPr>
          <p:cNvSpPr/>
          <p:nvPr/>
        </p:nvSpPr>
        <p:spPr>
          <a:xfrm>
            <a:off x="5706915" y="1639678"/>
            <a:ext cx="4826321" cy="877163"/>
          </a:xfrm>
          <a:prstGeom prst="rect">
            <a:avLst/>
          </a:prstGeom>
          <a:noFill/>
        </p:spPr>
        <p:txBody>
          <a:bodyPr wrap="non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algn="ctr" defTabSz="1371600">
              <a:defRPr/>
            </a:pPr>
            <a:r>
              <a:rPr lang="vi-VN" sz="4800" b="1">
                <a:ln/>
                <a:solidFill>
                  <a:srgbClr val="FF0000"/>
                </a:solidFill>
                <a:latin typeface="Times New Roman" panose="02020603050405020304" pitchFamily="18" charset="0"/>
              </a:rPr>
              <a:t>Bài đọc nhạc số 3</a:t>
            </a:r>
          </a:p>
        </p:txBody>
      </p:sp>
      <p:sp>
        <p:nvSpPr>
          <p:cNvPr id="12" name="Hình chữ nhật 16">
            <a:extLst>
              <a:ext uri="{FF2B5EF4-FFF2-40B4-BE49-F238E27FC236}">
                <a16:creationId xmlns:a16="http://schemas.microsoft.com/office/drawing/2014/main" id="{CDD68479-A9B0-4DFC-BBD3-A64DD5DC0E93}"/>
              </a:ext>
            </a:extLst>
          </p:cNvPr>
          <p:cNvSpPr/>
          <p:nvPr/>
        </p:nvSpPr>
        <p:spPr>
          <a:xfrm>
            <a:off x="1886123" y="3610675"/>
            <a:ext cx="15562877" cy="784830"/>
          </a:xfrm>
          <a:prstGeom prst="rect">
            <a:avLst/>
          </a:prstGeom>
          <a:noFill/>
        </p:spPr>
        <p:txBody>
          <a:bodyPr wrap="squar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defTabSz="1371600">
              <a:defRPr/>
            </a:pPr>
            <a:r>
              <a:rPr lang="vi-VN" sz="4200">
                <a:ln/>
                <a:solidFill>
                  <a:prstClr val="black"/>
                </a:solidFill>
                <a:latin typeface="Times New Roman" panose="02020603050405020304" pitchFamily="18" charset="0"/>
              </a:rPr>
              <a:t>  Son  mi   son       đô      rê         đô       la   đô          son</a:t>
            </a:r>
          </a:p>
        </p:txBody>
      </p:sp>
      <p:sp>
        <p:nvSpPr>
          <p:cNvPr id="13" name="Hình chữ nhật 16">
            <a:extLst>
              <a:ext uri="{FF2B5EF4-FFF2-40B4-BE49-F238E27FC236}">
                <a16:creationId xmlns:a16="http://schemas.microsoft.com/office/drawing/2014/main" id="{EEEF756B-46AE-493E-9AA9-01708416215B}"/>
              </a:ext>
            </a:extLst>
          </p:cNvPr>
          <p:cNvSpPr/>
          <p:nvPr/>
        </p:nvSpPr>
        <p:spPr>
          <a:xfrm>
            <a:off x="1748771" y="6017411"/>
            <a:ext cx="14852751" cy="784830"/>
          </a:xfrm>
          <a:prstGeom prst="rect">
            <a:avLst/>
          </a:prstGeom>
          <a:noFill/>
        </p:spPr>
        <p:txBody>
          <a:bodyPr wrap="squar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defTabSz="1371600">
              <a:defRPr/>
            </a:pPr>
            <a:r>
              <a:rPr lang="vi-VN" sz="4200">
                <a:ln/>
                <a:solidFill>
                  <a:prstClr val="black"/>
                </a:solidFill>
                <a:latin typeface="Times New Roman" panose="02020603050405020304" pitchFamily="18" charset="0"/>
              </a:rPr>
              <a:t> Mi  đô    la          son     la         son     la    si             đô</a:t>
            </a:r>
          </a:p>
        </p:txBody>
      </p:sp>
      <p:sp>
        <p:nvSpPr>
          <p:cNvPr id="14" name="Freeform 4">
            <a:extLst>
              <a:ext uri="{FF2B5EF4-FFF2-40B4-BE49-F238E27FC236}">
                <a16:creationId xmlns:a16="http://schemas.microsoft.com/office/drawing/2014/main" id="{5A0D54AA-A9F0-42CA-BC1D-71E5987AFA11}"/>
              </a:ext>
            </a:extLst>
          </p:cNvPr>
          <p:cNvSpPr/>
          <p:nvPr/>
        </p:nvSpPr>
        <p:spPr>
          <a:xfrm>
            <a:off x="15175684" y="4894975"/>
            <a:ext cx="2421530" cy="4292822"/>
          </a:xfrm>
          <a:custGeom>
            <a:avLst/>
            <a:gdLst/>
            <a:ahLst/>
            <a:cxnLst/>
            <a:rect l="l" t="t" r="r" b="b"/>
            <a:pathLst>
              <a:path w="2523744" h="4114800">
                <a:moveTo>
                  <a:pt x="0" y="0"/>
                </a:moveTo>
                <a:lnTo>
                  <a:pt x="2523744" y="0"/>
                </a:lnTo>
                <a:lnTo>
                  <a:pt x="2523744"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2" name="Hình chữ nhật 15">
            <a:extLst>
              <a:ext uri="{FF2B5EF4-FFF2-40B4-BE49-F238E27FC236}">
                <a16:creationId xmlns:a16="http://schemas.microsoft.com/office/drawing/2014/main" id="{A219E6E0-D4D9-4A84-9591-BB3CD98B1024}"/>
              </a:ext>
            </a:extLst>
          </p:cNvPr>
          <p:cNvSpPr/>
          <p:nvPr/>
        </p:nvSpPr>
        <p:spPr>
          <a:xfrm>
            <a:off x="2585339" y="549535"/>
            <a:ext cx="4213974" cy="877163"/>
          </a:xfrm>
          <a:prstGeom prst="rect">
            <a:avLst/>
          </a:prstGeom>
          <a:noFill/>
        </p:spPr>
        <p:txBody>
          <a:bodyPr wrap="non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algn="ctr" defTabSz="1371600">
              <a:defRPr/>
            </a:pPr>
            <a:r>
              <a:rPr lang="vi-VN" sz="4800" b="1">
                <a:ln/>
                <a:solidFill>
                  <a:prstClr val="black"/>
                </a:solidFill>
                <a:latin typeface="Times New Roman" panose="02020603050405020304" pitchFamily="18" charset="0"/>
              </a:rPr>
              <a:t>Ghép toàn bài:</a:t>
            </a:r>
          </a:p>
        </p:txBody>
      </p:sp>
      <p:pic>
        <p:nvPicPr>
          <p:cNvPr id="2" name="h tdn 3.mp3 dem ha">
            <a:hlinkClick r:id="" action="ppaction://media"/>
            <a:extLst>
              <a:ext uri="{FF2B5EF4-FFF2-40B4-BE49-F238E27FC236}">
                <a16:creationId xmlns:a16="http://schemas.microsoft.com/office/drawing/2014/main" id="{389D3BB1-232F-4051-ADFA-8EAFF4715AA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3348" y="6958784"/>
            <a:ext cx="914400" cy="914400"/>
          </a:xfrm>
          <a:prstGeom prst="rect">
            <a:avLst/>
          </a:prstGeom>
        </p:spPr>
      </p:pic>
      <p:pic>
        <p:nvPicPr>
          <p:cNvPr id="3" name="Bài đọc nhạc số 3  Âm nhạc lớp 5 (SGK Kết Nối Tri Thức Với Cuộc Sống) - #coverbytmn">
            <a:hlinkClick r:id="" action="ppaction://media"/>
            <a:extLst>
              <a:ext uri="{FF2B5EF4-FFF2-40B4-BE49-F238E27FC236}">
                <a16:creationId xmlns:a16="http://schemas.microsoft.com/office/drawing/2014/main" id="{40FEE782-04AE-4C1A-845E-FD609ADA8F2C}"/>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48546" y="1683208"/>
            <a:ext cx="877163" cy="877163"/>
          </a:xfrm>
          <a:prstGeom prst="rect">
            <a:avLst/>
          </a:prstGeom>
        </p:spPr>
      </p:pic>
    </p:spTree>
    <p:extLst>
      <p:ext uri="{BB962C8B-B14F-4D97-AF65-F5344CB8AC3E}">
        <p14:creationId xmlns:p14="http://schemas.microsoft.com/office/powerpoint/2010/main" val="64328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7293" fill="hold"/>
                                        <p:tgtEl>
                                          <p:spTgt spid="2"/>
                                        </p:tgtEl>
                                      </p:cBhvr>
                                    </p:cmd>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884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2"/>
                </p:tgtEl>
              </p:cMediaNode>
            </p:audio>
            <p:audio>
              <p:cMediaNode vol="80000">
                <p:cTn id="27" fill="hold" display="0">
                  <p:stCondLst>
                    <p:cond delay="indefinite"/>
                  </p:stCondLst>
                  <p:endCondLst>
                    <p:cond evt="onStopAudio" delay="0">
                      <p:tgtEl>
                        <p:sldTgt/>
                      </p:tgtEl>
                    </p:cond>
                  </p:endCondLst>
                </p:cTn>
                <p:tgtEl>
                  <p:spTgt spid="3"/>
                </p:tgtEl>
              </p:cMediaNode>
            </p:audio>
          </p:childTnLst>
        </p:cTn>
      </p:par>
    </p:tnLst>
    <p:bldLst>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ACF9CFF-AB6D-4AB6-9E41-2EE0A7B65B5B}"/>
              </a:ext>
            </a:extLst>
          </p:cNvPr>
          <p:cNvPicPr>
            <a:picLocks noChangeAspect="1"/>
          </p:cNvPicPr>
          <p:nvPr/>
        </p:nvPicPr>
        <p:blipFill>
          <a:blip r:embed="rId6"/>
          <a:stretch>
            <a:fillRect/>
          </a:stretch>
        </p:blipFill>
        <p:spPr>
          <a:xfrm>
            <a:off x="839001" y="4462177"/>
            <a:ext cx="15167193" cy="1785854"/>
          </a:xfrm>
          <a:prstGeom prst="rect">
            <a:avLst/>
          </a:prstGeom>
        </p:spPr>
      </p:pic>
      <p:pic>
        <p:nvPicPr>
          <p:cNvPr id="11" name="Picture 10">
            <a:extLst>
              <a:ext uri="{FF2B5EF4-FFF2-40B4-BE49-F238E27FC236}">
                <a16:creationId xmlns:a16="http://schemas.microsoft.com/office/drawing/2014/main" id="{A0E3DCCB-BAC1-4647-9EBC-51FBDC0BF01F}"/>
              </a:ext>
            </a:extLst>
          </p:cNvPr>
          <p:cNvPicPr>
            <a:picLocks noChangeAspect="1"/>
          </p:cNvPicPr>
          <p:nvPr/>
        </p:nvPicPr>
        <p:blipFill>
          <a:blip r:embed="rId7"/>
          <a:stretch>
            <a:fillRect/>
          </a:stretch>
        </p:blipFill>
        <p:spPr>
          <a:xfrm>
            <a:off x="839001" y="2364524"/>
            <a:ext cx="15167193" cy="1654466"/>
          </a:xfrm>
          <a:prstGeom prst="rect">
            <a:avLst/>
          </a:prstGeom>
        </p:spPr>
      </p:pic>
      <p:pic>
        <p:nvPicPr>
          <p:cNvPr id="4" name="Picture 9" descr="F:\未标题-1.png">
            <a:extLst>
              <a:ext uri="{FF2B5EF4-FFF2-40B4-BE49-F238E27FC236}">
                <a16:creationId xmlns:a16="http://schemas.microsoft.com/office/drawing/2014/main" id="{1C56F1A9-B9C1-421E-B783-B9BB1241F13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72309"/>
          <a:stretch/>
        </p:blipFill>
        <p:spPr bwMode="auto">
          <a:xfrm>
            <a:off x="-139110" y="7766966"/>
            <a:ext cx="18628514" cy="25292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未标题-1.png">
            <a:extLst>
              <a:ext uri="{FF2B5EF4-FFF2-40B4-BE49-F238E27FC236}">
                <a16:creationId xmlns:a16="http://schemas.microsoft.com/office/drawing/2014/main" id="{11341A87-1D0E-4863-AA0E-762742DC87A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82086"/>
          <a:stretch/>
        </p:blipFill>
        <p:spPr bwMode="auto">
          <a:xfrm>
            <a:off x="-104539" y="8765459"/>
            <a:ext cx="18628514" cy="1636194"/>
          </a:xfrm>
          <a:prstGeom prst="rect">
            <a:avLst/>
          </a:prstGeom>
          <a:noFill/>
          <a:extLst>
            <a:ext uri="{909E8E84-426E-40DD-AFC4-6F175D3DCCD1}">
              <a14:hiddenFill xmlns:a14="http://schemas.microsoft.com/office/drawing/2010/main">
                <a:solidFill>
                  <a:srgbClr val="FFFFFF"/>
                </a:solidFill>
              </a14:hiddenFill>
            </a:ext>
          </a:extLst>
        </p:spPr>
      </p:pic>
      <p:sp>
        <p:nvSpPr>
          <p:cNvPr id="6" name="Oval 471">
            <a:extLst>
              <a:ext uri="{FF2B5EF4-FFF2-40B4-BE49-F238E27FC236}">
                <a16:creationId xmlns:a16="http://schemas.microsoft.com/office/drawing/2014/main" id="{60402EC7-8849-48E6-B824-B1A914CE8A59}"/>
              </a:ext>
            </a:extLst>
          </p:cNvPr>
          <p:cNvSpPr>
            <a:spLocks noChangeArrowheads="1"/>
          </p:cNvSpPr>
          <p:nvPr/>
        </p:nvSpPr>
        <p:spPr bwMode="auto">
          <a:xfrm>
            <a:off x="845820" y="222830"/>
            <a:ext cx="815055" cy="982808"/>
          </a:xfrm>
          <a:prstGeom prst="ellipse">
            <a:avLst/>
          </a:pr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zh-CN" altLang="en-US" sz="2700">
              <a:solidFill>
                <a:prstClr val="black"/>
              </a:solidFill>
              <a:latin typeface="微软雅黑"/>
              <a:ea typeface="微软雅黑"/>
            </a:endParaRPr>
          </a:p>
        </p:txBody>
      </p:sp>
      <p:sp>
        <p:nvSpPr>
          <p:cNvPr id="7" name="Freeform 478">
            <a:extLst>
              <a:ext uri="{FF2B5EF4-FFF2-40B4-BE49-F238E27FC236}">
                <a16:creationId xmlns:a16="http://schemas.microsoft.com/office/drawing/2014/main" id="{7E2D1668-E9F2-4124-B378-F68AFD2A3412}"/>
              </a:ext>
            </a:extLst>
          </p:cNvPr>
          <p:cNvSpPr>
            <a:spLocks/>
          </p:cNvSpPr>
          <p:nvPr/>
        </p:nvSpPr>
        <p:spPr bwMode="auto">
          <a:xfrm>
            <a:off x="1366748" y="726317"/>
            <a:ext cx="1098554" cy="531683"/>
          </a:xfrm>
          <a:custGeom>
            <a:avLst/>
            <a:gdLst>
              <a:gd name="T0" fmla="*/ 172 w 175"/>
              <a:gd name="T1" fmla="*/ 70 h 70"/>
              <a:gd name="T2" fmla="*/ 136 w 175"/>
              <a:gd name="T3" fmla="*/ 26 h 70"/>
              <a:gd name="T4" fmla="*/ 119 w 175"/>
              <a:gd name="T5" fmla="*/ 30 h 70"/>
              <a:gd name="T6" fmla="*/ 81 w 175"/>
              <a:gd name="T7" fmla="*/ 0 h 70"/>
              <a:gd name="T8" fmla="*/ 46 w 175"/>
              <a:gd name="T9" fmla="*/ 40 h 70"/>
              <a:gd name="T10" fmla="*/ 34 w 175"/>
              <a:gd name="T11" fmla="*/ 38 h 70"/>
              <a:gd name="T12" fmla="*/ 0 w 175"/>
              <a:gd name="T13" fmla="*/ 70 h 70"/>
              <a:gd name="T14" fmla="*/ 172 w 175"/>
              <a:gd name="T15" fmla="*/ 7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70">
                <a:moveTo>
                  <a:pt x="172" y="70"/>
                </a:moveTo>
                <a:cubicBezTo>
                  <a:pt x="175" y="49"/>
                  <a:pt x="163" y="26"/>
                  <a:pt x="136" y="26"/>
                </a:cubicBezTo>
                <a:cubicBezTo>
                  <a:pt x="132" y="26"/>
                  <a:pt x="124" y="27"/>
                  <a:pt x="119" y="30"/>
                </a:cubicBezTo>
                <a:cubicBezTo>
                  <a:pt x="116" y="14"/>
                  <a:pt x="103" y="0"/>
                  <a:pt x="81" y="0"/>
                </a:cubicBezTo>
                <a:cubicBezTo>
                  <a:pt x="60" y="0"/>
                  <a:pt x="45" y="21"/>
                  <a:pt x="46" y="40"/>
                </a:cubicBezTo>
                <a:cubicBezTo>
                  <a:pt x="42" y="39"/>
                  <a:pt x="38" y="38"/>
                  <a:pt x="34" y="38"/>
                </a:cubicBezTo>
                <a:cubicBezTo>
                  <a:pt x="16" y="38"/>
                  <a:pt x="1" y="52"/>
                  <a:pt x="0" y="70"/>
                </a:cubicBezTo>
                <a:lnTo>
                  <a:pt x="172"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zh-CN" altLang="en-US" sz="2700">
              <a:solidFill>
                <a:prstClr val="black"/>
              </a:solidFill>
              <a:latin typeface="微软雅黑"/>
              <a:ea typeface="微软雅黑"/>
            </a:endParaRPr>
          </a:p>
        </p:txBody>
      </p:sp>
      <p:sp>
        <p:nvSpPr>
          <p:cNvPr id="8" name="Freeform 479">
            <a:extLst>
              <a:ext uri="{FF2B5EF4-FFF2-40B4-BE49-F238E27FC236}">
                <a16:creationId xmlns:a16="http://schemas.microsoft.com/office/drawing/2014/main" id="{A6800B54-B6F3-4250-9CDE-CCB72A27794B}"/>
              </a:ext>
            </a:extLst>
          </p:cNvPr>
          <p:cNvSpPr>
            <a:spLocks/>
          </p:cNvSpPr>
          <p:nvPr/>
        </p:nvSpPr>
        <p:spPr bwMode="auto">
          <a:xfrm>
            <a:off x="236301" y="500754"/>
            <a:ext cx="783162" cy="527655"/>
          </a:xfrm>
          <a:custGeom>
            <a:avLst/>
            <a:gdLst>
              <a:gd name="T0" fmla="*/ 0 w 125"/>
              <a:gd name="T1" fmla="*/ 70 h 70"/>
              <a:gd name="T2" fmla="*/ 125 w 125"/>
              <a:gd name="T3" fmla="*/ 70 h 70"/>
              <a:gd name="T4" fmla="*/ 124 w 125"/>
              <a:gd name="T5" fmla="*/ 63 h 70"/>
              <a:gd name="T6" fmla="*/ 117 w 125"/>
              <a:gd name="T7" fmla="*/ 52 h 70"/>
              <a:gd name="T8" fmla="*/ 103 w 125"/>
              <a:gd name="T9" fmla="*/ 45 h 70"/>
              <a:gd name="T10" fmla="*/ 80 w 125"/>
              <a:gd name="T11" fmla="*/ 23 h 70"/>
              <a:gd name="T12" fmla="*/ 76 w 125"/>
              <a:gd name="T13" fmla="*/ 24 h 70"/>
              <a:gd name="T14" fmla="*/ 73 w 125"/>
              <a:gd name="T15" fmla="*/ 18 h 70"/>
              <a:gd name="T16" fmla="*/ 31 w 125"/>
              <a:gd name="T17" fmla="*/ 8 h 70"/>
              <a:gd name="T18" fmla="*/ 16 w 125"/>
              <a:gd name="T19" fmla="*/ 50 h 70"/>
              <a:gd name="T20" fmla="*/ 16 w 125"/>
              <a:gd name="T21" fmla="*/ 51 h 70"/>
              <a:gd name="T22" fmla="*/ 0 w 125"/>
              <a:gd name="T2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70">
                <a:moveTo>
                  <a:pt x="0" y="70"/>
                </a:moveTo>
                <a:cubicBezTo>
                  <a:pt x="125" y="70"/>
                  <a:pt x="125" y="70"/>
                  <a:pt x="125" y="70"/>
                </a:cubicBezTo>
                <a:cubicBezTo>
                  <a:pt x="125" y="67"/>
                  <a:pt x="124" y="65"/>
                  <a:pt x="124" y="63"/>
                </a:cubicBezTo>
                <a:cubicBezTo>
                  <a:pt x="123" y="58"/>
                  <a:pt x="120" y="55"/>
                  <a:pt x="117" y="52"/>
                </a:cubicBezTo>
                <a:cubicBezTo>
                  <a:pt x="114" y="48"/>
                  <a:pt x="108" y="45"/>
                  <a:pt x="103" y="45"/>
                </a:cubicBezTo>
                <a:cubicBezTo>
                  <a:pt x="102" y="34"/>
                  <a:pt x="94" y="23"/>
                  <a:pt x="80" y="23"/>
                </a:cubicBezTo>
                <a:cubicBezTo>
                  <a:pt x="79" y="23"/>
                  <a:pt x="77" y="23"/>
                  <a:pt x="76" y="24"/>
                </a:cubicBezTo>
                <a:cubicBezTo>
                  <a:pt x="75" y="22"/>
                  <a:pt x="74" y="20"/>
                  <a:pt x="73" y="18"/>
                </a:cubicBezTo>
                <a:cubicBezTo>
                  <a:pt x="63" y="5"/>
                  <a:pt x="46" y="0"/>
                  <a:pt x="31" y="8"/>
                </a:cubicBezTo>
                <a:cubicBezTo>
                  <a:pt x="17" y="16"/>
                  <a:pt x="12" y="35"/>
                  <a:pt x="16" y="50"/>
                </a:cubicBezTo>
                <a:cubicBezTo>
                  <a:pt x="16" y="50"/>
                  <a:pt x="16" y="50"/>
                  <a:pt x="16" y="51"/>
                </a:cubicBezTo>
                <a:cubicBezTo>
                  <a:pt x="6" y="53"/>
                  <a:pt x="1" y="61"/>
                  <a:pt x="0"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zh-CN" altLang="en-US" sz="2700">
              <a:solidFill>
                <a:prstClr val="black"/>
              </a:solidFill>
              <a:latin typeface="微软雅黑"/>
              <a:ea typeface="微软雅黑"/>
            </a:endParaRPr>
          </a:p>
        </p:txBody>
      </p:sp>
      <p:sp>
        <p:nvSpPr>
          <p:cNvPr id="9" name="Hình chữ nhật 13">
            <a:extLst>
              <a:ext uri="{FF2B5EF4-FFF2-40B4-BE49-F238E27FC236}">
                <a16:creationId xmlns:a16="http://schemas.microsoft.com/office/drawing/2014/main" id="{F99DF91D-8CE7-47FD-870D-8961A66A857D}"/>
              </a:ext>
            </a:extLst>
          </p:cNvPr>
          <p:cNvSpPr/>
          <p:nvPr/>
        </p:nvSpPr>
        <p:spPr>
          <a:xfrm>
            <a:off x="5706915" y="1639678"/>
            <a:ext cx="4826321" cy="877163"/>
          </a:xfrm>
          <a:prstGeom prst="rect">
            <a:avLst/>
          </a:prstGeom>
          <a:noFill/>
        </p:spPr>
        <p:txBody>
          <a:bodyPr wrap="non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algn="ctr" defTabSz="1371600">
              <a:defRPr/>
            </a:pPr>
            <a:r>
              <a:rPr lang="vi-VN" sz="4800" b="1">
                <a:ln/>
                <a:solidFill>
                  <a:srgbClr val="FF0000"/>
                </a:solidFill>
                <a:latin typeface="Times New Roman" panose="02020603050405020304" pitchFamily="18" charset="0"/>
              </a:rPr>
              <a:t>Bài đọc nhạc số 3</a:t>
            </a:r>
          </a:p>
        </p:txBody>
      </p:sp>
      <p:sp>
        <p:nvSpPr>
          <p:cNvPr id="12" name="Hình chữ nhật 16">
            <a:extLst>
              <a:ext uri="{FF2B5EF4-FFF2-40B4-BE49-F238E27FC236}">
                <a16:creationId xmlns:a16="http://schemas.microsoft.com/office/drawing/2014/main" id="{CDD68479-A9B0-4DFC-BBD3-A64DD5DC0E93}"/>
              </a:ext>
            </a:extLst>
          </p:cNvPr>
          <p:cNvSpPr/>
          <p:nvPr/>
        </p:nvSpPr>
        <p:spPr>
          <a:xfrm>
            <a:off x="1886123" y="3610675"/>
            <a:ext cx="15562877" cy="784830"/>
          </a:xfrm>
          <a:prstGeom prst="rect">
            <a:avLst/>
          </a:prstGeom>
          <a:noFill/>
        </p:spPr>
        <p:txBody>
          <a:bodyPr wrap="squar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defTabSz="1371600">
              <a:defRPr/>
            </a:pPr>
            <a:r>
              <a:rPr lang="vi-VN" sz="4200">
                <a:ln/>
                <a:solidFill>
                  <a:prstClr val="black"/>
                </a:solidFill>
                <a:latin typeface="Times New Roman" panose="02020603050405020304" pitchFamily="18" charset="0"/>
              </a:rPr>
              <a:t>  Son  mi   son       đô      rê         đô       la   đô          son</a:t>
            </a:r>
          </a:p>
        </p:txBody>
      </p:sp>
      <p:sp>
        <p:nvSpPr>
          <p:cNvPr id="13" name="Hình chữ nhật 16">
            <a:extLst>
              <a:ext uri="{FF2B5EF4-FFF2-40B4-BE49-F238E27FC236}">
                <a16:creationId xmlns:a16="http://schemas.microsoft.com/office/drawing/2014/main" id="{EEEF756B-46AE-493E-9AA9-01708416215B}"/>
              </a:ext>
            </a:extLst>
          </p:cNvPr>
          <p:cNvSpPr/>
          <p:nvPr/>
        </p:nvSpPr>
        <p:spPr>
          <a:xfrm>
            <a:off x="1748771" y="6017411"/>
            <a:ext cx="14852751" cy="784830"/>
          </a:xfrm>
          <a:prstGeom prst="rect">
            <a:avLst/>
          </a:prstGeom>
          <a:noFill/>
        </p:spPr>
        <p:txBody>
          <a:bodyPr wrap="squar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defTabSz="1371600">
              <a:defRPr/>
            </a:pPr>
            <a:r>
              <a:rPr lang="vi-VN" sz="4200">
                <a:ln/>
                <a:solidFill>
                  <a:prstClr val="black"/>
                </a:solidFill>
                <a:latin typeface="Times New Roman" panose="02020603050405020304" pitchFamily="18" charset="0"/>
              </a:rPr>
              <a:t> Mi  đô    la          son     la         son     la    si             đô</a:t>
            </a:r>
          </a:p>
        </p:txBody>
      </p:sp>
      <p:sp>
        <p:nvSpPr>
          <p:cNvPr id="14" name="Freeform 4">
            <a:extLst>
              <a:ext uri="{FF2B5EF4-FFF2-40B4-BE49-F238E27FC236}">
                <a16:creationId xmlns:a16="http://schemas.microsoft.com/office/drawing/2014/main" id="{5A0D54AA-A9F0-42CA-BC1D-71E5987AFA11}"/>
              </a:ext>
            </a:extLst>
          </p:cNvPr>
          <p:cNvSpPr/>
          <p:nvPr/>
        </p:nvSpPr>
        <p:spPr>
          <a:xfrm>
            <a:off x="15175684" y="4894975"/>
            <a:ext cx="2421530" cy="4292822"/>
          </a:xfrm>
          <a:custGeom>
            <a:avLst/>
            <a:gdLst/>
            <a:ahLst/>
            <a:cxnLst/>
            <a:rect l="l" t="t" r="r" b="b"/>
            <a:pathLst>
              <a:path w="2523744" h="4114800">
                <a:moveTo>
                  <a:pt x="0" y="0"/>
                </a:moveTo>
                <a:lnTo>
                  <a:pt x="2523744" y="0"/>
                </a:lnTo>
                <a:lnTo>
                  <a:pt x="2523744"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50" name="Hình ảnh 5" descr="Ảnh có chứa biểu tượng&#10;&#10;Mô tả được tạo tự động">
            <a:extLst>
              <a:ext uri="{FF2B5EF4-FFF2-40B4-BE49-F238E27FC236}">
                <a16:creationId xmlns:a16="http://schemas.microsoft.com/office/drawing/2014/main" id="{670AABE1-D486-4F7F-A1AF-AA4866F0C19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2282709" y="4369972"/>
            <a:ext cx="641985" cy="568643"/>
          </a:xfrm>
          <a:prstGeom prst="rect">
            <a:avLst/>
          </a:prstGeom>
        </p:spPr>
      </p:pic>
      <p:sp>
        <p:nvSpPr>
          <p:cNvPr id="52" name="Hình chữ nhật 15">
            <a:extLst>
              <a:ext uri="{FF2B5EF4-FFF2-40B4-BE49-F238E27FC236}">
                <a16:creationId xmlns:a16="http://schemas.microsoft.com/office/drawing/2014/main" id="{A219E6E0-D4D9-4A84-9591-BB3CD98B1024}"/>
              </a:ext>
            </a:extLst>
          </p:cNvPr>
          <p:cNvSpPr/>
          <p:nvPr/>
        </p:nvSpPr>
        <p:spPr>
          <a:xfrm>
            <a:off x="2177395" y="522944"/>
            <a:ext cx="10180351" cy="877163"/>
          </a:xfrm>
          <a:prstGeom prst="rect">
            <a:avLst/>
          </a:prstGeom>
          <a:noFill/>
        </p:spPr>
        <p:txBody>
          <a:bodyPr wrap="non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algn="ctr" defTabSz="1371600">
              <a:defRPr/>
            </a:pPr>
            <a:r>
              <a:rPr lang="vi-VN" sz="4800" b="1">
                <a:ln/>
                <a:solidFill>
                  <a:prstClr val="black"/>
                </a:solidFill>
                <a:latin typeface="Times New Roman" panose="02020603050405020304" pitchFamily="18" charset="0"/>
              </a:rPr>
              <a:t>Đọc nhạc kết hợp gõ đệm theo phách:</a:t>
            </a:r>
          </a:p>
        </p:txBody>
      </p:sp>
      <p:pic>
        <p:nvPicPr>
          <p:cNvPr id="53" name="h tdn 3.mp3 dem ha">
            <a:hlinkClick r:id="" action="ppaction://media"/>
            <a:extLst>
              <a:ext uri="{FF2B5EF4-FFF2-40B4-BE49-F238E27FC236}">
                <a16:creationId xmlns:a16="http://schemas.microsoft.com/office/drawing/2014/main" id="{3894C205-89F3-4DD7-84E9-388169C4E12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721214" y="7415984"/>
            <a:ext cx="914400" cy="914400"/>
          </a:xfrm>
          <a:prstGeom prst="rect">
            <a:avLst/>
          </a:prstGeom>
        </p:spPr>
      </p:pic>
      <p:pic>
        <p:nvPicPr>
          <p:cNvPr id="54" name="Hình ảnh 5" descr="Ảnh có chứa biểu tượng&#10;&#10;Mô tả được tạo tự động">
            <a:extLst>
              <a:ext uri="{FF2B5EF4-FFF2-40B4-BE49-F238E27FC236}">
                <a16:creationId xmlns:a16="http://schemas.microsoft.com/office/drawing/2014/main" id="{C21D5F8D-9BD3-41F6-A2A2-3013D31FF55F}"/>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3240924" y="4418932"/>
            <a:ext cx="641985" cy="568643"/>
          </a:xfrm>
          <a:prstGeom prst="rect">
            <a:avLst/>
          </a:prstGeom>
        </p:spPr>
      </p:pic>
      <p:pic>
        <p:nvPicPr>
          <p:cNvPr id="55" name="Hình ảnh 5" descr="Ảnh có chứa biểu tượng&#10;&#10;Mô tả được tạo tự động">
            <a:extLst>
              <a:ext uri="{FF2B5EF4-FFF2-40B4-BE49-F238E27FC236}">
                <a16:creationId xmlns:a16="http://schemas.microsoft.com/office/drawing/2014/main" id="{090A7882-C165-4E7C-BE51-8535B43F2744}"/>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5908095" y="4326332"/>
            <a:ext cx="641985" cy="568643"/>
          </a:xfrm>
          <a:prstGeom prst="rect">
            <a:avLst/>
          </a:prstGeom>
        </p:spPr>
      </p:pic>
      <p:pic>
        <p:nvPicPr>
          <p:cNvPr id="56" name="Hình ảnh 5" descr="Ảnh có chứa biểu tượng&#10;&#10;Mô tả được tạo tự động">
            <a:extLst>
              <a:ext uri="{FF2B5EF4-FFF2-40B4-BE49-F238E27FC236}">
                <a16:creationId xmlns:a16="http://schemas.microsoft.com/office/drawing/2014/main" id="{D96989FC-335D-4DF3-B10C-8D3B792F9754}"/>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4416395" y="4315154"/>
            <a:ext cx="641985" cy="568643"/>
          </a:xfrm>
          <a:prstGeom prst="rect">
            <a:avLst/>
          </a:prstGeom>
        </p:spPr>
      </p:pic>
      <p:pic>
        <p:nvPicPr>
          <p:cNvPr id="57" name="Hình ảnh 5" descr="Ảnh có chứa biểu tượng&#10;&#10;Mô tả được tạo tự động">
            <a:extLst>
              <a:ext uri="{FF2B5EF4-FFF2-40B4-BE49-F238E27FC236}">
                <a16:creationId xmlns:a16="http://schemas.microsoft.com/office/drawing/2014/main" id="{3A0F7EE2-2EB7-4CD3-B73A-06E87FFDE584}"/>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7292766" y="4376123"/>
            <a:ext cx="641985" cy="568643"/>
          </a:xfrm>
          <a:prstGeom prst="rect">
            <a:avLst/>
          </a:prstGeom>
        </p:spPr>
      </p:pic>
      <p:pic>
        <p:nvPicPr>
          <p:cNvPr id="58" name="Hình ảnh 5" descr="Ảnh có chứa biểu tượng&#10;&#10;Mô tả được tạo tự động">
            <a:extLst>
              <a:ext uri="{FF2B5EF4-FFF2-40B4-BE49-F238E27FC236}">
                <a16:creationId xmlns:a16="http://schemas.microsoft.com/office/drawing/2014/main" id="{1F58A686-1621-4A43-9C41-785F37ADDC9A}"/>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6244271" y="4353848"/>
            <a:ext cx="641985" cy="568643"/>
          </a:xfrm>
          <a:prstGeom prst="rect">
            <a:avLst/>
          </a:prstGeom>
        </p:spPr>
      </p:pic>
      <p:pic>
        <p:nvPicPr>
          <p:cNvPr id="59" name="Hình ảnh 5" descr="Ảnh có chứa biểu tượng&#10;&#10;Mô tả được tạo tự động">
            <a:extLst>
              <a:ext uri="{FF2B5EF4-FFF2-40B4-BE49-F238E27FC236}">
                <a16:creationId xmlns:a16="http://schemas.microsoft.com/office/drawing/2014/main" id="{202E3B0A-8101-4879-8AAB-5F835E46A345}"/>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9001611" y="4353848"/>
            <a:ext cx="641985" cy="568643"/>
          </a:xfrm>
          <a:prstGeom prst="rect">
            <a:avLst/>
          </a:prstGeom>
        </p:spPr>
      </p:pic>
      <p:pic>
        <p:nvPicPr>
          <p:cNvPr id="60" name="Hình ảnh 5" descr="Ảnh có chứa biểu tượng&#10;&#10;Mô tả được tạo tự động">
            <a:extLst>
              <a:ext uri="{FF2B5EF4-FFF2-40B4-BE49-F238E27FC236}">
                <a16:creationId xmlns:a16="http://schemas.microsoft.com/office/drawing/2014/main" id="{E3226828-D257-4DA7-A6F6-B942DD90D861}"/>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1297829" y="4302008"/>
            <a:ext cx="641985" cy="568643"/>
          </a:xfrm>
          <a:prstGeom prst="rect">
            <a:avLst/>
          </a:prstGeom>
        </p:spPr>
      </p:pic>
      <p:pic>
        <p:nvPicPr>
          <p:cNvPr id="61" name="Hình ảnh 5" descr="Ảnh có chứa biểu tượng&#10;&#10;Mô tả được tạo tự động">
            <a:extLst>
              <a:ext uri="{FF2B5EF4-FFF2-40B4-BE49-F238E27FC236}">
                <a16:creationId xmlns:a16="http://schemas.microsoft.com/office/drawing/2014/main" id="{ABC59AA4-4F5A-4A5D-816C-97F7FFC358A2}"/>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9299276" y="4324912"/>
            <a:ext cx="641985" cy="568643"/>
          </a:xfrm>
          <a:prstGeom prst="rect">
            <a:avLst/>
          </a:prstGeom>
        </p:spPr>
      </p:pic>
      <p:pic>
        <p:nvPicPr>
          <p:cNvPr id="62" name="Hình ảnh 5" descr="Ảnh có chứa biểu tượng&#10;&#10;Mô tả được tạo tự động">
            <a:extLst>
              <a:ext uri="{FF2B5EF4-FFF2-40B4-BE49-F238E27FC236}">
                <a16:creationId xmlns:a16="http://schemas.microsoft.com/office/drawing/2014/main" id="{3A57BA2A-D585-4E22-9B0F-C3840FF1053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3177035" y="4324912"/>
            <a:ext cx="641985" cy="568643"/>
          </a:xfrm>
          <a:prstGeom prst="rect">
            <a:avLst/>
          </a:prstGeom>
        </p:spPr>
      </p:pic>
      <p:pic>
        <p:nvPicPr>
          <p:cNvPr id="63" name="Hình ảnh 5" descr="Ảnh có chứa biểu tượng&#10;&#10;Mô tả được tạo tự động">
            <a:extLst>
              <a:ext uri="{FF2B5EF4-FFF2-40B4-BE49-F238E27FC236}">
                <a16:creationId xmlns:a16="http://schemas.microsoft.com/office/drawing/2014/main" id="{1C4A4709-5752-465C-BBEF-91DB1924F63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3476644" y="4316636"/>
            <a:ext cx="641985" cy="568643"/>
          </a:xfrm>
          <a:prstGeom prst="rect">
            <a:avLst/>
          </a:prstGeom>
        </p:spPr>
      </p:pic>
      <p:pic>
        <p:nvPicPr>
          <p:cNvPr id="64" name="Hình ảnh 5" descr="Ảnh có chứa biểu tượng&#10;&#10;Mô tả được tạo tự động">
            <a:extLst>
              <a:ext uri="{FF2B5EF4-FFF2-40B4-BE49-F238E27FC236}">
                <a16:creationId xmlns:a16="http://schemas.microsoft.com/office/drawing/2014/main" id="{4D1235E9-3D33-49AE-BF8D-6A13028E1045}"/>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3819020" y="4326091"/>
            <a:ext cx="641985" cy="568643"/>
          </a:xfrm>
          <a:prstGeom prst="rect">
            <a:avLst/>
          </a:prstGeom>
        </p:spPr>
      </p:pic>
      <p:pic>
        <p:nvPicPr>
          <p:cNvPr id="65" name="Hình ảnh 5" descr="Ảnh có chứa biểu tượng&#10;&#10;Mô tả được tạo tự động">
            <a:extLst>
              <a:ext uri="{FF2B5EF4-FFF2-40B4-BE49-F238E27FC236}">
                <a16:creationId xmlns:a16="http://schemas.microsoft.com/office/drawing/2014/main" id="{2C17A3D4-C144-497D-B057-423DA14C4763}"/>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995314" y="6928433"/>
            <a:ext cx="641985" cy="568643"/>
          </a:xfrm>
          <a:prstGeom prst="rect">
            <a:avLst/>
          </a:prstGeom>
        </p:spPr>
      </p:pic>
      <p:pic>
        <p:nvPicPr>
          <p:cNvPr id="66" name="Hình ảnh 5" descr="Ảnh có chứa biểu tượng&#10;&#10;Mô tả được tạo tự động">
            <a:extLst>
              <a:ext uri="{FF2B5EF4-FFF2-40B4-BE49-F238E27FC236}">
                <a16:creationId xmlns:a16="http://schemas.microsoft.com/office/drawing/2014/main" id="{A9B8276F-8EF5-4642-B3D1-2C6D6A9FFFEA}"/>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3976986" y="6952994"/>
            <a:ext cx="641985" cy="568643"/>
          </a:xfrm>
          <a:prstGeom prst="rect">
            <a:avLst/>
          </a:prstGeom>
        </p:spPr>
      </p:pic>
      <p:pic>
        <p:nvPicPr>
          <p:cNvPr id="67" name="Hình ảnh 5" descr="Ảnh có chứa biểu tượng&#10;&#10;Mô tả được tạo tự động">
            <a:extLst>
              <a:ext uri="{FF2B5EF4-FFF2-40B4-BE49-F238E27FC236}">
                <a16:creationId xmlns:a16="http://schemas.microsoft.com/office/drawing/2014/main" id="{DC65133E-5752-4222-8632-FAB9C57903C3}"/>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2919932" y="6914426"/>
            <a:ext cx="641985" cy="568643"/>
          </a:xfrm>
          <a:prstGeom prst="rect">
            <a:avLst/>
          </a:prstGeom>
        </p:spPr>
      </p:pic>
      <p:pic>
        <p:nvPicPr>
          <p:cNvPr id="68" name="Hình ảnh 5" descr="Ảnh có chứa biểu tượng&#10;&#10;Mô tả được tạo tự động">
            <a:extLst>
              <a:ext uri="{FF2B5EF4-FFF2-40B4-BE49-F238E27FC236}">
                <a16:creationId xmlns:a16="http://schemas.microsoft.com/office/drawing/2014/main" id="{C2C25333-BF0E-4EA5-AABF-53485AFA0628}"/>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5777798" y="7041385"/>
            <a:ext cx="641985" cy="568643"/>
          </a:xfrm>
          <a:prstGeom prst="rect">
            <a:avLst/>
          </a:prstGeom>
        </p:spPr>
      </p:pic>
      <p:pic>
        <p:nvPicPr>
          <p:cNvPr id="69" name="Hình ảnh 5" descr="Ảnh có chứa biểu tượng&#10;&#10;Mô tả được tạo tự động">
            <a:extLst>
              <a:ext uri="{FF2B5EF4-FFF2-40B4-BE49-F238E27FC236}">
                <a16:creationId xmlns:a16="http://schemas.microsoft.com/office/drawing/2014/main" id="{FD38D141-A604-4955-85D7-356B31731AB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6098790" y="7110469"/>
            <a:ext cx="641985" cy="568643"/>
          </a:xfrm>
          <a:prstGeom prst="rect">
            <a:avLst/>
          </a:prstGeom>
        </p:spPr>
      </p:pic>
      <p:pic>
        <p:nvPicPr>
          <p:cNvPr id="70" name="Hình ảnh 5" descr="Ảnh có chứa biểu tượng&#10;&#10;Mô tả được tạo tự động">
            <a:extLst>
              <a:ext uri="{FF2B5EF4-FFF2-40B4-BE49-F238E27FC236}">
                <a16:creationId xmlns:a16="http://schemas.microsoft.com/office/drawing/2014/main" id="{7238683E-D4FE-46A9-B060-A07E23E86E5F}"/>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7062116" y="7056374"/>
            <a:ext cx="641985" cy="568643"/>
          </a:xfrm>
          <a:prstGeom prst="rect">
            <a:avLst/>
          </a:prstGeom>
        </p:spPr>
      </p:pic>
      <p:pic>
        <p:nvPicPr>
          <p:cNvPr id="71" name="Hình ảnh 5" descr="Ảnh có chứa biểu tượng&#10;&#10;Mô tả được tạo tự động">
            <a:extLst>
              <a:ext uri="{FF2B5EF4-FFF2-40B4-BE49-F238E27FC236}">
                <a16:creationId xmlns:a16="http://schemas.microsoft.com/office/drawing/2014/main" id="{9E96D9EF-22C2-489E-A5B1-FA35963469E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8636531" y="6984683"/>
            <a:ext cx="641985" cy="568643"/>
          </a:xfrm>
          <a:prstGeom prst="rect">
            <a:avLst/>
          </a:prstGeom>
        </p:spPr>
      </p:pic>
      <p:pic>
        <p:nvPicPr>
          <p:cNvPr id="72" name="Hình ảnh 5" descr="Ảnh có chứa biểu tượng&#10;&#10;Mô tả được tạo tự động">
            <a:extLst>
              <a:ext uri="{FF2B5EF4-FFF2-40B4-BE49-F238E27FC236}">
                <a16:creationId xmlns:a16="http://schemas.microsoft.com/office/drawing/2014/main" id="{915C2979-9B05-4F90-8D5A-0FD4F2349368}"/>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8915402" y="7015882"/>
            <a:ext cx="641985" cy="568643"/>
          </a:xfrm>
          <a:prstGeom prst="rect">
            <a:avLst/>
          </a:prstGeom>
        </p:spPr>
      </p:pic>
      <p:pic>
        <p:nvPicPr>
          <p:cNvPr id="73" name="Hình ảnh 5" descr="Ảnh có chứa biểu tượng&#10;&#10;Mô tả được tạo tự động">
            <a:extLst>
              <a:ext uri="{FF2B5EF4-FFF2-40B4-BE49-F238E27FC236}">
                <a16:creationId xmlns:a16="http://schemas.microsoft.com/office/drawing/2014/main" id="{AFE67B65-42CA-4872-9C26-71915D666A5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1012220" y="7015882"/>
            <a:ext cx="641985" cy="568643"/>
          </a:xfrm>
          <a:prstGeom prst="rect">
            <a:avLst/>
          </a:prstGeom>
        </p:spPr>
      </p:pic>
      <p:pic>
        <p:nvPicPr>
          <p:cNvPr id="74" name="Hình ảnh 5" descr="Ảnh có chứa biểu tượng&#10;&#10;Mô tả được tạo tự động">
            <a:extLst>
              <a:ext uri="{FF2B5EF4-FFF2-40B4-BE49-F238E27FC236}">
                <a16:creationId xmlns:a16="http://schemas.microsoft.com/office/drawing/2014/main" id="{B9CE9EAC-EAA2-439C-AD42-D630FC5EF0F6}"/>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3109039" y="7015882"/>
            <a:ext cx="641985" cy="568643"/>
          </a:xfrm>
          <a:prstGeom prst="rect">
            <a:avLst/>
          </a:prstGeom>
        </p:spPr>
      </p:pic>
      <p:pic>
        <p:nvPicPr>
          <p:cNvPr id="75" name="Hình ảnh 5" descr="Ảnh có chứa biểu tượng&#10;&#10;Mô tả được tạo tự động">
            <a:extLst>
              <a:ext uri="{FF2B5EF4-FFF2-40B4-BE49-F238E27FC236}">
                <a16:creationId xmlns:a16="http://schemas.microsoft.com/office/drawing/2014/main" id="{A0E6015A-A126-47DF-A38E-21F142425436}"/>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3476644" y="7032244"/>
            <a:ext cx="641985" cy="568643"/>
          </a:xfrm>
          <a:prstGeom prst="rect">
            <a:avLst/>
          </a:prstGeom>
        </p:spPr>
      </p:pic>
      <p:pic>
        <p:nvPicPr>
          <p:cNvPr id="76" name="Hình ảnh 5" descr="Ảnh có chứa biểu tượng&#10;&#10;Mô tả được tạo tự động">
            <a:extLst>
              <a:ext uri="{FF2B5EF4-FFF2-40B4-BE49-F238E27FC236}">
                <a16:creationId xmlns:a16="http://schemas.microsoft.com/office/drawing/2014/main" id="{8651E1E7-7638-4DBD-9905-C9FA6A74431F}"/>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3844249" y="7048606"/>
            <a:ext cx="641985" cy="568643"/>
          </a:xfrm>
          <a:prstGeom prst="rect">
            <a:avLst/>
          </a:prstGeom>
        </p:spPr>
      </p:pic>
      <p:pic>
        <p:nvPicPr>
          <p:cNvPr id="39" name="Bài đọc nhạc số 3  Âm nhạc lớp 5 (SGK Kết Nối Tri Thức Với Cuộc Sống) - #coverbytmn">
            <a:hlinkClick r:id="" action="ppaction://media"/>
            <a:extLst>
              <a:ext uri="{FF2B5EF4-FFF2-40B4-BE49-F238E27FC236}">
                <a16:creationId xmlns:a16="http://schemas.microsoft.com/office/drawing/2014/main" id="{15A5977A-4DDC-4B6F-B345-8541C06288FE}"/>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48546" y="1683208"/>
            <a:ext cx="877163" cy="877163"/>
          </a:xfrm>
          <a:prstGeom prst="rect">
            <a:avLst/>
          </a:prstGeom>
        </p:spPr>
      </p:pic>
    </p:spTree>
    <p:extLst>
      <p:ext uri="{BB962C8B-B14F-4D97-AF65-F5344CB8AC3E}">
        <p14:creationId xmlns:p14="http://schemas.microsoft.com/office/powerpoint/2010/main" val="1581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7293" fill="hold"/>
                                        <p:tgtEl>
                                          <p:spTgt spid="53"/>
                                        </p:tgtEl>
                                      </p:cBhvr>
                                    </p:cmd>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88447"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53"/>
                </p:tgtEl>
              </p:cMediaNode>
            </p:audio>
            <p:audio>
              <p:cMediaNode vol="80000">
                <p:cTn id="27" fill="hold" display="0">
                  <p:stCondLst>
                    <p:cond delay="indefinite"/>
                  </p:stCondLst>
                  <p:endCondLst>
                    <p:cond evt="onStopAudio" delay="0">
                      <p:tgtEl>
                        <p:sldTgt/>
                      </p:tgtEl>
                    </p:cond>
                  </p:endCondLst>
                </p:cTn>
                <p:tgtEl>
                  <p:spTgt spid="39"/>
                </p:tgtEl>
              </p:cMediaNode>
            </p:audio>
          </p:childTnLst>
        </p:cTn>
      </p:par>
    </p:tnLst>
    <p:bldLst>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ACF9CFF-AB6D-4AB6-9E41-2EE0A7B65B5B}"/>
              </a:ext>
            </a:extLst>
          </p:cNvPr>
          <p:cNvPicPr>
            <a:picLocks noChangeAspect="1"/>
          </p:cNvPicPr>
          <p:nvPr/>
        </p:nvPicPr>
        <p:blipFill>
          <a:blip r:embed="rId6"/>
          <a:stretch>
            <a:fillRect/>
          </a:stretch>
        </p:blipFill>
        <p:spPr>
          <a:xfrm>
            <a:off x="1219254" y="4545334"/>
            <a:ext cx="15167193" cy="1785854"/>
          </a:xfrm>
          <a:prstGeom prst="rect">
            <a:avLst/>
          </a:prstGeom>
        </p:spPr>
      </p:pic>
      <p:pic>
        <p:nvPicPr>
          <p:cNvPr id="11" name="Picture 10">
            <a:extLst>
              <a:ext uri="{FF2B5EF4-FFF2-40B4-BE49-F238E27FC236}">
                <a16:creationId xmlns:a16="http://schemas.microsoft.com/office/drawing/2014/main" id="{A0E3DCCB-BAC1-4647-9EBC-51FBDC0BF01F}"/>
              </a:ext>
            </a:extLst>
          </p:cNvPr>
          <p:cNvPicPr>
            <a:picLocks noChangeAspect="1"/>
          </p:cNvPicPr>
          <p:nvPr/>
        </p:nvPicPr>
        <p:blipFill>
          <a:blip r:embed="rId7"/>
          <a:stretch>
            <a:fillRect/>
          </a:stretch>
        </p:blipFill>
        <p:spPr>
          <a:xfrm>
            <a:off x="1019462" y="1647872"/>
            <a:ext cx="15738287" cy="1654466"/>
          </a:xfrm>
          <a:prstGeom prst="rect">
            <a:avLst/>
          </a:prstGeom>
        </p:spPr>
      </p:pic>
      <p:pic>
        <p:nvPicPr>
          <p:cNvPr id="4" name="Picture 9" descr="F:\未标题-1.png">
            <a:extLst>
              <a:ext uri="{FF2B5EF4-FFF2-40B4-BE49-F238E27FC236}">
                <a16:creationId xmlns:a16="http://schemas.microsoft.com/office/drawing/2014/main" id="{1C56F1A9-B9C1-421E-B783-B9BB1241F13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72309"/>
          <a:stretch/>
        </p:blipFill>
        <p:spPr bwMode="auto">
          <a:xfrm>
            <a:off x="-139110" y="7766966"/>
            <a:ext cx="18628514" cy="25292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未标题-1.png">
            <a:extLst>
              <a:ext uri="{FF2B5EF4-FFF2-40B4-BE49-F238E27FC236}">
                <a16:creationId xmlns:a16="http://schemas.microsoft.com/office/drawing/2014/main" id="{11341A87-1D0E-4863-AA0E-762742DC87A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82086"/>
          <a:stretch/>
        </p:blipFill>
        <p:spPr bwMode="auto">
          <a:xfrm>
            <a:off x="-104539" y="8765459"/>
            <a:ext cx="18628514" cy="1636194"/>
          </a:xfrm>
          <a:prstGeom prst="rect">
            <a:avLst/>
          </a:prstGeom>
          <a:noFill/>
          <a:extLst>
            <a:ext uri="{909E8E84-426E-40DD-AFC4-6F175D3DCCD1}">
              <a14:hiddenFill xmlns:a14="http://schemas.microsoft.com/office/drawing/2010/main">
                <a:solidFill>
                  <a:srgbClr val="FFFFFF"/>
                </a:solidFill>
              </a14:hiddenFill>
            </a:ext>
          </a:extLst>
        </p:spPr>
      </p:pic>
      <p:sp>
        <p:nvSpPr>
          <p:cNvPr id="6" name="Oval 471">
            <a:extLst>
              <a:ext uri="{FF2B5EF4-FFF2-40B4-BE49-F238E27FC236}">
                <a16:creationId xmlns:a16="http://schemas.microsoft.com/office/drawing/2014/main" id="{60402EC7-8849-48E6-B824-B1A914CE8A59}"/>
              </a:ext>
            </a:extLst>
          </p:cNvPr>
          <p:cNvSpPr>
            <a:spLocks noChangeArrowheads="1"/>
          </p:cNvSpPr>
          <p:nvPr/>
        </p:nvSpPr>
        <p:spPr bwMode="auto">
          <a:xfrm>
            <a:off x="845820" y="222830"/>
            <a:ext cx="815055" cy="982808"/>
          </a:xfrm>
          <a:prstGeom prst="ellipse">
            <a:avLst/>
          </a:pr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zh-CN" altLang="en-US" sz="2700">
              <a:solidFill>
                <a:prstClr val="black"/>
              </a:solidFill>
              <a:latin typeface="微软雅黑"/>
              <a:ea typeface="微软雅黑"/>
            </a:endParaRPr>
          </a:p>
        </p:txBody>
      </p:sp>
      <p:sp>
        <p:nvSpPr>
          <p:cNvPr id="7" name="Freeform 478">
            <a:extLst>
              <a:ext uri="{FF2B5EF4-FFF2-40B4-BE49-F238E27FC236}">
                <a16:creationId xmlns:a16="http://schemas.microsoft.com/office/drawing/2014/main" id="{7E2D1668-E9F2-4124-B378-F68AFD2A3412}"/>
              </a:ext>
            </a:extLst>
          </p:cNvPr>
          <p:cNvSpPr>
            <a:spLocks/>
          </p:cNvSpPr>
          <p:nvPr/>
        </p:nvSpPr>
        <p:spPr bwMode="auto">
          <a:xfrm>
            <a:off x="1366748" y="726317"/>
            <a:ext cx="1098554" cy="531683"/>
          </a:xfrm>
          <a:custGeom>
            <a:avLst/>
            <a:gdLst>
              <a:gd name="T0" fmla="*/ 172 w 175"/>
              <a:gd name="T1" fmla="*/ 70 h 70"/>
              <a:gd name="T2" fmla="*/ 136 w 175"/>
              <a:gd name="T3" fmla="*/ 26 h 70"/>
              <a:gd name="T4" fmla="*/ 119 w 175"/>
              <a:gd name="T5" fmla="*/ 30 h 70"/>
              <a:gd name="T6" fmla="*/ 81 w 175"/>
              <a:gd name="T7" fmla="*/ 0 h 70"/>
              <a:gd name="T8" fmla="*/ 46 w 175"/>
              <a:gd name="T9" fmla="*/ 40 h 70"/>
              <a:gd name="T10" fmla="*/ 34 w 175"/>
              <a:gd name="T11" fmla="*/ 38 h 70"/>
              <a:gd name="T12" fmla="*/ 0 w 175"/>
              <a:gd name="T13" fmla="*/ 70 h 70"/>
              <a:gd name="T14" fmla="*/ 172 w 175"/>
              <a:gd name="T15" fmla="*/ 7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70">
                <a:moveTo>
                  <a:pt x="172" y="70"/>
                </a:moveTo>
                <a:cubicBezTo>
                  <a:pt x="175" y="49"/>
                  <a:pt x="163" y="26"/>
                  <a:pt x="136" y="26"/>
                </a:cubicBezTo>
                <a:cubicBezTo>
                  <a:pt x="132" y="26"/>
                  <a:pt x="124" y="27"/>
                  <a:pt x="119" y="30"/>
                </a:cubicBezTo>
                <a:cubicBezTo>
                  <a:pt x="116" y="14"/>
                  <a:pt x="103" y="0"/>
                  <a:pt x="81" y="0"/>
                </a:cubicBezTo>
                <a:cubicBezTo>
                  <a:pt x="60" y="0"/>
                  <a:pt x="45" y="21"/>
                  <a:pt x="46" y="40"/>
                </a:cubicBezTo>
                <a:cubicBezTo>
                  <a:pt x="42" y="39"/>
                  <a:pt x="38" y="38"/>
                  <a:pt x="34" y="38"/>
                </a:cubicBezTo>
                <a:cubicBezTo>
                  <a:pt x="16" y="38"/>
                  <a:pt x="1" y="52"/>
                  <a:pt x="0" y="70"/>
                </a:cubicBezTo>
                <a:lnTo>
                  <a:pt x="172"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zh-CN" altLang="en-US" sz="2700">
              <a:solidFill>
                <a:prstClr val="black"/>
              </a:solidFill>
              <a:latin typeface="微软雅黑"/>
              <a:ea typeface="微软雅黑"/>
            </a:endParaRPr>
          </a:p>
        </p:txBody>
      </p:sp>
      <p:sp>
        <p:nvSpPr>
          <p:cNvPr id="8" name="Freeform 479">
            <a:extLst>
              <a:ext uri="{FF2B5EF4-FFF2-40B4-BE49-F238E27FC236}">
                <a16:creationId xmlns:a16="http://schemas.microsoft.com/office/drawing/2014/main" id="{A6800B54-B6F3-4250-9CDE-CCB72A27794B}"/>
              </a:ext>
            </a:extLst>
          </p:cNvPr>
          <p:cNvSpPr>
            <a:spLocks/>
          </p:cNvSpPr>
          <p:nvPr/>
        </p:nvSpPr>
        <p:spPr bwMode="auto">
          <a:xfrm>
            <a:off x="236301" y="500754"/>
            <a:ext cx="783162" cy="527655"/>
          </a:xfrm>
          <a:custGeom>
            <a:avLst/>
            <a:gdLst>
              <a:gd name="T0" fmla="*/ 0 w 125"/>
              <a:gd name="T1" fmla="*/ 70 h 70"/>
              <a:gd name="T2" fmla="*/ 125 w 125"/>
              <a:gd name="T3" fmla="*/ 70 h 70"/>
              <a:gd name="T4" fmla="*/ 124 w 125"/>
              <a:gd name="T5" fmla="*/ 63 h 70"/>
              <a:gd name="T6" fmla="*/ 117 w 125"/>
              <a:gd name="T7" fmla="*/ 52 h 70"/>
              <a:gd name="T8" fmla="*/ 103 w 125"/>
              <a:gd name="T9" fmla="*/ 45 h 70"/>
              <a:gd name="T10" fmla="*/ 80 w 125"/>
              <a:gd name="T11" fmla="*/ 23 h 70"/>
              <a:gd name="T12" fmla="*/ 76 w 125"/>
              <a:gd name="T13" fmla="*/ 24 h 70"/>
              <a:gd name="T14" fmla="*/ 73 w 125"/>
              <a:gd name="T15" fmla="*/ 18 h 70"/>
              <a:gd name="T16" fmla="*/ 31 w 125"/>
              <a:gd name="T17" fmla="*/ 8 h 70"/>
              <a:gd name="T18" fmla="*/ 16 w 125"/>
              <a:gd name="T19" fmla="*/ 50 h 70"/>
              <a:gd name="T20" fmla="*/ 16 w 125"/>
              <a:gd name="T21" fmla="*/ 51 h 70"/>
              <a:gd name="T22" fmla="*/ 0 w 125"/>
              <a:gd name="T2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70">
                <a:moveTo>
                  <a:pt x="0" y="70"/>
                </a:moveTo>
                <a:cubicBezTo>
                  <a:pt x="125" y="70"/>
                  <a:pt x="125" y="70"/>
                  <a:pt x="125" y="70"/>
                </a:cubicBezTo>
                <a:cubicBezTo>
                  <a:pt x="125" y="67"/>
                  <a:pt x="124" y="65"/>
                  <a:pt x="124" y="63"/>
                </a:cubicBezTo>
                <a:cubicBezTo>
                  <a:pt x="123" y="58"/>
                  <a:pt x="120" y="55"/>
                  <a:pt x="117" y="52"/>
                </a:cubicBezTo>
                <a:cubicBezTo>
                  <a:pt x="114" y="48"/>
                  <a:pt x="108" y="45"/>
                  <a:pt x="103" y="45"/>
                </a:cubicBezTo>
                <a:cubicBezTo>
                  <a:pt x="102" y="34"/>
                  <a:pt x="94" y="23"/>
                  <a:pt x="80" y="23"/>
                </a:cubicBezTo>
                <a:cubicBezTo>
                  <a:pt x="79" y="23"/>
                  <a:pt x="77" y="23"/>
                  <a:pt x="76" y="24"/>
                </a:cubicBezTo>
                <a:cubicBezTo>
                  <a:pt x="75" y="22"/>
                  <a:pt x="74" y="20"/>
                  <a:pt x="73" y="18"/>
                </a:cubicBezTo>
                <a:cubicBezTo>
                  <a:pt x="63" y="5"/>
                  <a:pt x="46" y="0"/>
                  <a:pt x="31" y="8"/>
                </a:cubicBezTo>
                <a:cubicBezTo>
                  <a:pt x="17" y="16"/>
                  <a:pt x="12" y="35"/>
                  <a:pt x="16" y="50"/>
                </a:cubicBezTo>
                <a:cubicBezTo>
                  <a:pt x="16" y="50"/>
                  <a:pt x="16" y="50"/>
                  <a:pt x="16" y="51"/>
                </a:cubicBezTo>
                <a:cubicBezTo>
                  <a:pt x="6" y="53"/>
                  <a:pt x="1" y="61"/>
                  <a:pt x="0"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zh-CN" altLang="en-US" sz="2700">
              <a:solidFill>
                <a:prstClr val="black"/>
              </a:solidFill>
              <a:latin typeface="微软雅黑"/>
              <a:ea typeface="微软雅黑"/>
            </a:endParaRPr>
          </a:p>
        </p:txBody>
      </p:sp>
      <p:sp>
        <p:nvSpPr>
          <p:cNvPr id="9" name="Hình chữ nhật 13">
            <a:extLst>
              <a:ext uri="{FF2B5EF4-FFF2-40B4-BE49-F238E27FC236}">
                <a16:creationId xmlns:a16="http://schemas.microsoft.com/office/drawing/2014/main" id="{F99DF91D-8CE7-47FD-870D-8961A66A857D}"/>
              </a:ext>
            </a:extLst>
          </p:cNvPr>
          <p:cNvSpPr/>
          <p:nvPr/>
        </p:nvSpPr>
        <p:spPr>
          <a:xfrm>
            <a:off x="5773748" y="1205638"/>
            <a:ext cx="4826321" cy="877163"/>
          </a:xfrm>
          <a:prstGeom prst="rect">
            <a:avLst/>
          </a:prstGeom>
          <a:noFill/>
        </p:spPr>
        <p:txBody>
          <a:bodyPr wrap="non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algn="ctr" defTabSz="1371600">
              <a:defRPr/>
            </a:pPr>
            <a:r>
              <a:rPr lang="vi-VN" sz="4800" b="1">
                <a:ln/>
                <a:solidFill>
                  <a:srgbClr val="FF0000"/>
                </a:solidFill>
                <a:latin typeface="Times New Roman" panose="02020603050405020304" pitchFamily="18" charset="0"/>
              </a:rPr>
              <a:t>Bài đọc nhạc số 3</a:t>
            </a:r>
          </a:p>
        </p:txBody>
      </p:sp>
      <p:sp>
        <p:nvSpPr>
          <p:cNvPr id="12" name="Hình chữ nhật 16">
            <a:extLst>
              <a:ext uri="{FF2B5EF4-FFF2-40B4-BE49-F238E27FC236}">
                <a16:creationId xmlns:a16="http://schemas.microsoft.com/office/drawing/2014/main" id="{CDD68479-A9B0-4DFC-BBD3-A64DD5DC0E93}"/>
              </a:ext>
            </a:extLst>
          </p:cNvPr>
          <p:cNvSpPr/>
          <p:nvPr/>
        </p:nvSpPr>
        <p:spPr>
          <a:xfrm>
            <a:off x="2066585" y="2894023"/>
            <a:ext cx="15562877" cy="784830"/>
          </a:xfrm>
          <a:prstGeom prst="rect">
            <a:avLst/>
          </a:prstGeom>
          <a:noFill/>
        </p:spPr>
        <p:txBody>
          <a:bodyPr wrap="squar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defTabSz="1371600">
              <a:defRPr/>
            </a:pPr>
            <a:r>
              <a:rPr lang="vi-VN" sz="4200">
                <a:ln/>
                <a:solidFill>
                  <a:prstClr val="black"/>
                </a:solidFill>
                <a:latin typeface="Times New Roman" panose="02020603050405020304" pitchFamily="18" charset="0"/>
              </a:rPr>
              <a:t>  Son  mi    son       đô       rê         đô       la    đô           son</a:t>
            </a:r>
          </a:p>
        </p:txBody>
      </p:sp>
      <p:sp>
        <p:nvSpPr>
          <p:cNvPr id="13" name="Hình chữ nhật 16">
            <a:extLst>
              <a:ext uri="{FF2B5EF4-FFF2-40B4-BE49-F238E27FC236}">
                <a16:creationId xmlns:a16="http://schemas.microsoft.com/office/drawing/2014/main" id="{EEEF756B-46AE-493E-9AA9-01708416215B}"/>
              </a:ext>
            </a:extLst>
          </p:cNvPr>
          <p:cNvSpPr/>
          <p:nvPr/>
        </p:nvSpPr>
        <p:spPr>
          <a:xfrm>
            <a:off x="1979792" y="6146378"/>
            <a:ext cx="14852751" cy="784830"/>
          </a:xfrm>
          <a:prstGeom prst="rect">
            <a:avLst/>
          </a:prstGeom>
          <a:noFill/>
        </p:spPr>
        <p:txBody>
          <a:bodyPr wrap="squar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defTabSz="1371600">
              <a:defRPr/>
            </a:pPr>
            <a:r>
              <a:rPr lang="vi-VN" sz="4200">
                <a:ln/>
                <a:solidFill>
                  <a:prstClr val="black"/>
                </a:solidFill>
                <a:latin typeface="Times New Roman" panose="02020603050405020304" pitchFamily="18" charset="0"/>
              </a:rPr>
              <a:t> Mi    đô    la          son     la         son     la    si             đô</a:t>
            </a:r>
          </a:p>
        </p:txBody>
      </p:sp>
      <p:sp>
        <p:nvSpPr>
          <p:cNvPr id="14" name="Freeform 4">
            <a:extLst>
              <a:ext uri="{FF2B5EF4-FFF2-40B4-BE49-F238E27FC236}">
                <a16:creationId xmlns:a16="http://schemas.microsoft.com/office/drawing/2014/main" id="{5A0D54AA-A9F0-42CA-BC1D-71E5987AFA11}"/>
              </a:ext>
            </a:extLst>
          </p:cNvPr>
          <p:cNvSpPr/>
          <p:nvPr/>
        </p:nvSpPr>
        <p:spPr>
          <a:xfrm>
            <a:off x="15175684" y="4894975"/>
            <a:ext cx="2421530" cy="4292822"/>
          </a:xfrm>
          <a:custGeom>
            <a:avLst/>
            <a:gdLst/>
            <a:ahLst/>
            <a:cxnLst/>
            <a:rect l="l" t="t" r="r" b="b"/>
            <a:pathLst>
              <a:path w="2523744" h="4114800">
                <a:moveTo>
                  <a:pt x="0" y="0"/>
                </a:moveTo>
                <a:lnTo>
                  <a:pt x="2523744" y="0"/>
                </a:lnTo>
                <a:lnTo>
                  <a:pt x="2523744"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2" name="h tdn 3.mp3 dem ha">
            <a:hlinkClick r:id="" action="ppaction://media"/>
            <a:extLst>
              <a:ext uri="{FF2B5EF4-FFF2-40B4-BE49-F238E27FC236}">
                <a16:creationId xmlns:a16="http://schemas.microsoft.com/office/drawing/2014/main" id="{389D3BB1-232F-4051-ADFA-8EAFF4715AA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52348" y="7309766"/>
            <a:ext cx="914400" cy="914400"/>
          </a:xfrm>
          <a:prstGeom prst="rect">
            <a:avLst/>
          </a:prstGeom>
        </p:spPr>
      </p:pic>
      <p:sp>
        <p:nvSpPr>
          <p:cNvPr id="15" name="Hình chữ nhật 2">
            <a:extLst>
              <a:ext uri="{FF2B5EF4-FFF2-40B4-BE49-F238E27FC236}">
                <a16:creationId xmlns:a16="http://schemas.microsoft.com/office/drawing/2014/main" id="{98EC2C23-C024-4E37-B6DA-A9FB6F7853E1}"/>
              </a:ext>
            </a:extLst>
          </p:cNvPr>
          <p:cNvSpPr/>
          <p:nvPr/>
        </p:nvSpPr>
        <p:spPr>
          <a:xfrm>
            <a:off x="458039" y="264148"/>
            <a:ext cx="13450475" cy="877163"/>
          </a:xfrm>
          <a:prstGeom prst="rect">
            <a:avLst/>
          </a:prstGeom>
          <a:noFill/>
        </p:spPr>
        <p:txBody>
          <a:bodyPr wrap="squar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algn="ctr" defTabSz="1371600">
              <a:defRPr/>
            </a:pPr>
            <a:r>
              <a:rPr lang="vi-VN" sz="4800" b="1">
                <a:ln/>
                <a:solidFill>
                  <a:prstClr val="black"/>
                </a:solidFill>
                <a:latin typeface="Times New Roman" panose="02020603050405020304" pitchFamily="18" charset="0"/>
              </a:rPr>
              <a:t>Đọc nhạc kết hợp kí hiệu bàn tay</a:t>
            </a:r>
          </a:p>
        </p:txBody>
      </p:sp>
      <p:pic>
        <p:nvPicPr>
          <p:cNvPr id="16" name="Hình ảnh 5" descr="sol">
            <a:extLst>
              <a:ext uri="{FF2B5EF4-FFF2-40B4-BE49-F238E27FC236}">
                <a16:creationId xmlns:a16="http://schemas.microsoft.com/office/drawing/2014/main" id="{4AEE86BA-9163-45D6-96F1-E17BB2844B62}"/>
              </a:ext>
            </a:extLst>
          </p:cNvPr>
          <p:cNvPicPr>
            <a:picLocks noChangeAspect="1"/>
          </p:cNvPicPr>
          <p:nvPr/>
        </p:nvPicPr>
        <p:blipFill>
          <a:blip r:embed="rId13"/>
          <a:stretch>
            <a:fillRect/>
          </a:stretch>
        </p:blipFill>
        <p:spPr>
          <a:xfrm>
            <a:off x="2126911" y="3864188"/>
            <a:ext cx="774986" cy="440055"/>
          </a:xfrm>
          <a:prstGeom prst="rect">
            <a:avLst/>
          </a:prstGeom>
        </p:spPr>
      </p:pic>
      <p:pic>
        <p:nvPicPr>
          <p:cNvPr id="18" name="Hình ảnh 8" descr="la">
            <a:extLst>
              <a:ext uri="{FF2B5EF4-FFF2-40B4-BE49-F238E27FC236}">
                <a16:creationId xmlns:a16="http://schemas.microsoft.com/office/drawing/2014/main" id="{9D5A4C54-7CFC-40B4-A7AE-DD922D79483A}"/>
              </a:ext>
            </a:extLst>
          </p:cNvPr>
          <p:cNvPicPr>
            <a:picLocks noChangeAspect="1"/>
          </p:cNvPicPr>
          <p:nvPr/>
        </p:nvPicPr>
        <p:blipFill>
          <a:blip r:embed="rId14"/>
          <a:stretch>
            <a:fillRect/>
          </a:stretch>
        </p:blipFill>
        <p:spPr>
          <a:xfrm>
            <a:off x="10463669" y="7136858"/>
            <a:ext cx="662772" cy="415290"/>
          </a:xfrm>
          <a:prstGeom prst="rect">
            <a:avLst/>
          </a:prstGeom>
        </p:spPr>
      </p:pic>
      <p:pic>
        <p:nvPicPr>
          <p:cNvPr id="19" name="Hình ảnh 9" descr="re">
            <a:extLst>
              <a:ext uri="{FF2B5EF4-FFF2-40B4-BE49-F238E27FC236}">
                <a16:creationId xmlns:a16="http://schemas.microsoft.com/office/drawing/2014/main" id="{9B691D06-3D16-4CDB-BC21-8F3D776A7A30}"/>
              </a:ext>
            </a:extLst>
          </p:cNvPr>
          <p:cNvPicPr>
            <a:picLocks noChangeAspect="1"/>
          </p:cNvPicPr>
          <p:nvPr/>
        </p:nvPicPr>
        <p:blipFill>
          <a:blip r:embed="rId15"/>
          <a:stretch>
            <a:fillRect/>
          </a:stretch>
        </p:blipFill>
        <p:spPr>
          <a:xfrm>
            <a:off x="10761206" y="5040881"/>
            <a:ext cx="537227" cy="582930"/>
          </a:xfrm>
          <a:prstGeom prst="rect">
            <a:avLst/>
          </a:prstGeom>
        </p:spPr>
      </p:pic>
      <p:pic>
        <p:nvPicPr>
          <p:cNvPr id="20" name="Hình ảnh 10" descr="do">
            <a:extLst>
              <a:ext uri="{FF2B5EF4-FFF2-40B4-BE49-F238E27FC236}">
                <a16:creationId xmlns:a16="http://schemas.microsoft.com/office/drawing/2014/main" id="{16D8D3C7-C351-4186-8AFF-3BD0272E797B}"/>
              </a:ext>
            </a:extLst>
          </p:cNvPr>
          <p:cNvPicPr>
            <a:picLocks noChangeAspect="1"/>
          </p:cNvPicPr>
          <p:nvPr/>
        </p:nvPicPr>
        <p:blipFill>
          <a:blip r:embed="rId16"/>
          <a:stretch>
            <a:fillRect/>
          </a:stretch>
        </p:blipFill>
        <p:spPr>
          <a:xfrm>
            <a:off x="6225522" y="3938691"/>
            <a:ext cx="662772" cy="400050"/>
          </a:xfrm>
          <a:prstGeom prst="rect">
            <a:avLst/>
          </a:prstGeom>
        </p:spPr>
      </p:pic>
      <p:pic>
        <p:nvPicPr>
          <p:cNvPr id="21" name="Hình ảnh 11" descr="mi">
            <a:extLst>
              <a:ext uri="{FF2B5EF4-FFF2-40B4-BE49-F238E27FC236}">
                <a16:creationId xmlns:a16="http://schemas.microsoft.com/office/drawing/2014/main" id="{DBA7B3C0-D829-43F1-B6C2-8CFD1056BF60}"/>
              </a:ext>
            </a:extLst>
          </p:cNvPr>
          <p:cNvPicPr>
            <a:picLocks noChangeAspect="1"/>
          </p:cNvPicPr>
          <p:nvPr/>
        </p:nvPicPr>
        <p:blipFill>
          <a:blip r:embed="rId17"/>
          <a:stretch>
            <a:fillRect/>
          </a:stretch>
        </p:blipFill>
        <p:spPr>
          <a:xfrm>
            <a:off x="3273181" y="3930677"/>
            <a:ext cx="997268" cy="349568"/>
          </a:xfrm>
          <a:prstGeom prst="rect">
            <a:avLst/>
          </a:prstGeom>
        </p:spPr>
      </p:pic>
      <p:pic>
        <p:nvPicPr>
          <p:cNvPr id="24" name="Hình ảnh 17" descr="sol">
            <a:extLst>
              <a:ext uri="{FF2B5EF4-FFF2-40B4-BE49-F238E27FC236}">
                <a16:creationId xmlns:a16="http://schemas.microsoft.com/office/drawing/2014/main" id="{3C51FE1A-C10D-444F-BF07-BE65BE9237E5}"/>
              </a:ext>
            </a:extLst>
          </p:cNvPr>
          <p:cNvPicPr>
            <a:picLocks noChangeAspect="1"/>
          </p:cNvPicPr>
          <p:nvPr/>
        </p:nvPicPr>
        <p:blipFill>
          <a:blip r:embed="rId13"/>
          <a:stretch>
            <a:fillRect/>
          </a:stretch>
        </p:blipFill>
        <p:spPr>
          <a:xfrm>
            <a:off x="4588660" y="3915291"/>
            <a:ext cx="774986" cy="440055"/>
          </a:xfrm>
          <a:prstGeom prst="rect">
            <a:avLst/>
          </a:prstGeom>
        </p:spPr>
      </p:pic>
      <p:pic>
        <p:nvPicPr>
          <p:cNvPr id="25" name="Hình ảnh 18" descr="la">
            <a:extLst>
              <a:ext uri="{FF2B5EF4-FFF2-40B4-BE49-F238E27FC236}">
                <a16:creationId xmlns:a16="http://schemas.microsoft.com/office/drawing/2014/main" id="{1A49C245-3900-4FCA-B640-AF50D8541077}"/>
              </a:ext>
            </a:extLst>
          </p:cNvPr>
          <p:cNvPicPr>
            <a:picLocks noChangeAspect="1"/>
          </p:cNvPicPr>
          <p:nvPr/>
        </p:nvPicPr>
        <p:blipFill>
          <a:blip r:embed="rId14"/>
          <a:stretch>
            <a:fillRect/>
          </a:stretch>
        </p:blipFill>
        <p:spPr>
          <a:xfrm>
            <a:off x="7421181" y="7216086"/>
            <a:ext cx="662772" cy="415290"/>
          </a:xfrm>
          <a:prstGeom prst="rect">
            <a:avLst/>
          </a:prstGeom>
        </p:spPr>
      </p:pic>
      <p:pic>
        <p:nvPicPr>
          <p:cNvPr id="26" name="Hình ảnh 19" descr="la">
            <a:extLst>
              <a:ext uri="{FF2B5EF4-FFF2-40B4-BE49-F238E27FC236}">
                <a16:creationId xmlns:a16="http://schemas.microsoft.com/office/drawing/2014/main" id="{DB7CBA2B-EA77-45CB-AA44-440AE3AA5F76}"/>
              </a:ext>
            </a:extLst>
          </p:cNvPr>
          <p:cNvPicPr>
            <a:picLocks noChangeAspect="1"/>
          </p:cNvPicPr>
          <p:nvPr/>
        </p:nvPicPr>
        <p:blipFill>
          <a:blip r:embed="rId14"/>
          <a:stretch>
            <a:fillRect/>
          </a:stretch>
        </p:blipFill>
        <p:spPr>
          <a:xfrm>
            <a:off x="4335804" y="7139858"/>
            <a:ext cx="662772" cy="415290"/>
          </a:xfrm>
          <a:prstGeom prst="rect">
            <a:avLst/>
          </a:prstGeom>
        </p:spPr>
      </p:pic>
      <p:pic>
        <p:nvPicPr>
          <p:cNvPr id="27" name="Hình ảnh 21" descr="sol">
            <a:extLst>
              <a:ext uri="{FF2B5EF4-FFF2-40B4-BE49-F238E27FC236}">
                <a16:creationId xmlns:a16="http://schemas.microsoft.com/office/drawing/2014/main" id="{D10C4A1E-DE64-43D3-83C9-E74C21D41EA4}"/>
              </a:ext>
            </a:extLst>
          </p:cNvPr>
          <p:cNvPicPr>
            <a:picLocks noChangeAspect="1"/>
          </p:cNvPicPr>
          <p:nvPr/>
        </p:nvPicPr>
        <p:blipFill>
          <a:blip r:embed="rId13"/>
          <a:stretch>
            <a:fillRect/>
          </a:stretch>
        </p:blipFill>
        <p:spPr>
          <a:xfrm>
            <a:off x="13904006" y="3958251"/>
            <a:ext cx="774986" cy="440055"/>
          </a:xfrm>
          <a:prstGeom prst="rect">
            <a:avLst/>
          </a:prstGeom>
        </p:spPr>
      </p:pic>
      <p:pic>
        <p:nvPicPr>
          <p:cNvPr id="28" name="Hình ảnh 22" descr="la">
            <a:extLst>
              <a:ext uri="{FF2B5EF4-FFF2-40B4-BE49-F238E27FC236}">
                <a16:creationId xmlns:a16="http://schemas.microsoft.com/office/drawing/2014/main" id="{73CC0D9E-E37C-4828-8C49-3836226363D1}"/>
              </a:ext>
            </a:extLst>
          </p:cNvPr>
          <p:cNvPicPr>
            <a:picLocks noChangeAspect="1"/>
          </p:cNvPicPr>
          <p:nvPr/>
        </p:nvPicPr>
        <p:blipFill>
          <a:blip r:embed="rId14"/>
          <a:stretch>
            <a:fillRect/>
          </a:stretch>
        </p:blipFill>
        <p:spPr>
          <a:xfrm>
            <a:off x="10742492" y="3963921"/>
            <a:ext cx="662772" cy="415290"/>
          </a:xfrm>
          <a:prstGeom prst="rect">
            <a:avLst/>
          </a:prstGeom>
        </p:spPr>
      </p:pic>
      <p:pic>
        <p:nvPicPr>
          <p:cNvPr id="30" name="Hình ảnh 25" descr="re">
            <a:extLst>
              <a:ext uri="{FF2B5EF4-FFF2-40B4-BE49-F238E27FC236}">
                <a16:creationId xmlns:a16="http://schemas.microsoft.com/office/drawing/2014/main" id="{57ADD689-1B75-4458-8DBB-49EA96F32E10}"/>
              </a:ext>
            </a:extLst>
          </p:cNvPr>
          <p:cNvPicPr>
            <a:picLocks noChangeAspect="1"/>
          </p:cNvPicPr>
          <p:nvPr/>
        </p:nvPicPr>
        <p:blipFill>
          <a:blip r:embed="rId15"/>
          <a:stretch>
            <a:fillRect/>
          </a:stretch>
        </p:blipFill>
        <p:spPr>
          <a:xfrm>
            <a:off x="7789445" y="3762003"/>
            <a:ext cx="537227" cy="582930"/>
          </a:xfrm>
          <a:prstGeom prst="rect">
            <a:avLst/>
          </a:prstGeom>
        </p:spPr>
      </p:pic>
      <p:pic>
        <p:nvPicPr>
          <p:cNvPr id="31" name="Hình ảnh 26" descr="mi">
            <a:extLst>
              <a:ext uri="{FF2B5EF4-FFF2-40B4-BE49-F238E27FC236}">
                <a16:creationId xmlns:a16="http://schemas.microsoft.com/office/drawing/2014/main" id="{A9533C85-FA9A-44E8-8784-6C6F3667E4B7}"/>
              </a:ext>
            </a:extLst>
          </p:cNvPr>
          <p:cNvPicPr>
            <a:picLocks noChangeAspect="1"/>
          </p:cNvPicPr>
          <p:nvPr/>
        </p:nvPicPr>
        <p:blipFill>
          <a:blip r:embed="rId17"/>
          <a:stretch>
            <a:fillRect/>
          </a:stretch>
        </p:blipFill>
        <p:spPr>
          <a:xfrm>
            <a:off x="11706997" y="5137699"/>
            <a:ext cx="872150" cy="349568"/>
          </a:xfrm>
          <a:prstGeom prst="rect">
            <a:avLst/>
          </a:prstGeom>
        </p:spPr>
      </p:pic>
      <p:pic>
        <p:nvPicPr>
          <p:cNvPr id="32" name="Hình ảnh 27" descr="mi">
            <a:extLst>
              <a:ext uri="{FF2B5EF4-FFF2-40B4-BE49-F238E27FC236}">
                <a16:creationId xmlns:a16="http://schemas.microsoft.com/office/drawing/2014/main" id="{A3B738BB-AAD7-4C2B-9468-211D8AE6EE02}"/>
              </a:ext>
            </a:extLst>
          </p:cNvPr>
          <p:cNvPicPr>
            <a:picLocks noChangeAspect="1"/>
          </p:cNvPicPr>
          <p:nvPr/>
        </p:nvPicPr>
        <p:blipFill>
          <a:blip r:embed="rId17"/>
          <a:stretch>
            <a:fillRect/>
          </a:stretch>
        </p:blipFill>
        <p:spPr>
          <a:xfrm>
            <a:off x="2093818" y="7232063"/>
            <a:ext cx="872150" cy="349568"/>
          </a:xfrm>
          <a:prstGeom prst="rect">
            <a:avLst/>
          </a:prstGeom>
        </p:spPr>
      </p:pic>
      <p:pic>
        <p:nvPicPr>
          <p:cNvPr id="33" name="Hình ảnh 29" descr="do">
            <a:extLst>
              <a:ext uri="{FF2B5EF4-FFF2-40B4-BE49-F238E27FC236}">
                <a16:creationId xmlns:a16="http://schemas.microsoft.com/office/drawing/2014/main" id="{A02FA2BC-4A2F-4C05-AC6B-B99B9B391B51}"/>
              </a:ext>
            </a:extLst>
          </p:cNvPr>
          <p:cNvPicPr>
            <a:picLocks noChangeAspect="1"/>
          </p:cNvPicPr>
          <p:nvPr/>
        </p:nvPicPr>
        <p:blipFill>
          <a:blip r:embed="rId16"/>
          <a:stretch>
            <a:fillRect/>
          </a:stretch>
        </p:blipFill>
        <p:spPr>
          <a:xfrm>
            <a:off x="9237330" y="3852837"/>
            <a:ext cx="662772" cy="400050"/>
          </a:xfrm>
          <a:prstGeom prst="rect">
            <a:avLst/>
          </a:prstGeom>
        </p:spPr>
      </p:pic>
      <p:pic>
        <p:nvPicPr>
          <p:cNvPr id="35" name="Hình ảnh 15" descr="Ảnh có chứa hình mẫu, phim hoạt hình, Đồ họa, hình vẽ&#10;&#10;Mô tả được tạo tự động">
            <a:extLst>
              <a:ext uri="{FF2B5EF4-FFF2-40B4-BE49-F238E27FC236}">
                <a16:creationId xmlns:a16="http://schemas.microsoft.com/office/drawing/2014/main" id="{359CB590-2A21-498A-AD8D-2E9CA66BFA03}"/>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124" b="98876" l="368" r="89706">
                        <a14:foregroundMark x1="16912" y1="35955" x2="368" y2="10674"/>
                        <a14:foregroundMark x1="368" y1="10674" x2="20588" y2="9551"/>
                        <a14:foregroundMark x1="20588" y1="9551" x2="39706" y2="21910"/>
                        <a14:foregroundMark x1="22059" y1="11798" x2="3309" y2="2247"/>
                        <a14:foregroundMark x1="3309" y1="2247" x2="1471" y2="20787"/>
                        <a14:foregroundMark x1="20956" y1="44944" x2="1838" y2="18539"/>
                        <a14:foregroundMark x1="18750" y1="41011" x2="22059" y2="79775"/>
                        <a14:foregroundMark x1="19118" y1="41573" x2="24632" y2="85393"/>
                        <a14:foregroundMark x1="22059" y1="38764" x2="19485" y2="71910"/>
                        <a14:foregroundMark x1="19485" y1="71910" x2="22059" y2="85955"/>
                        <a14:foregroundMark x1="20221" y1="71348" x2="16912" y2="41573"/>
                        <a14:foregroundMark x1="16912" y1="41573" x2="18382" y2="36517"/>
                        <a14:foregroundMark x1="16544" y1="38764" x2="19118" y2="88202"/>
                        <a14:foregroundMark x1="22059" y1="90449" x2="43015" y2="90449"/>
                        <a14:foregroundMark x1="43015" y1="90449" x2="44853" y2="88202"/>
                        <a14:foregroundMark x1="44485" y1="89888" x2="58088" y2="85393"/>
                        <a14:foregroundMark x1="41912" y1="90449" x2="59191" y2="91011"/>
                        <a14:foregroundMark x1="55515" y1="87640" x2="72794" y2="98876"/>
                        <a14:foregroundMark x1="72794" y1="98876" x2="81618" y2="94382"/>
                        <a14:foregroundMark x1="75735" y1="96067" x2="88603" y2="64045"/>
                        <a14:foregroundMark x1="88603" y1="64045" x2="88603" y2="51124"/>
                        <a14:foregroundMark x1="87500" y1="69663" x2="77941" y2="88764"/>
                        <a14:foregroundMark x1="79412" y1="91011" x2="89338" y2="63483"/>
                        <a14:foregroundMark x1="88971" y1="53371" x2="35662" y2="21348"/>
                        <a14:backgroundMark x1="2991" y1="22602" x2="1433" y2="20778"/>
                        <a14:backgroundMark x1="88170" y1="49047" x2="91544" y2="51124"/>
                        <a14:backgroundMark x1="21277" y1="7860" x2="21468" y2="7978"/>
                        <a14:backgroundMark x1="91544" y1="51124" x2="90408" y2="56242"/>
                        <a14:backgroundMark x1="76962" y1="87788" x2="74045" y2="89786"/>
                      </a14:backgroundRemoval>
                    </a14:imgEffect>
                  </a14:imgLayer>
                </a14:imgProps>
              </a:ext>
            </a:extLst>
          </a:blip>
          <a:stretch>
            <a:fillRect/>
          </a:stretch>
        </p:blipFill>
        <p:spPr>
          <a:xfrm>
            <a:off x="11610447" y="7092538"/>
            <a:ext cx="662772" cy="660083"/>
          </a:xfrm>
          <a:prstGeom prst="rect">
            <a:avLst/>
          </a:prstGeom>
        </p:spPr>
      </p:pic>
      <p:pic>
        <p:nvPicPr>
          <p:cNvPr id="36" name="Hình ảnh 21" descr="sol">
            <a:extLst>
              <a:ext uri="{FF2B5EF4-FFF2-40B4-BE49-F238E27FC236}">
                <a16:creationId xmlns:a16="http://schemas.microsoft.com/office/drawing/2014/main" id="{4BFFEB5B-F79A-4F55-AE89-A5B38ADFBF65}"/>
              </a:ext>
            </a:extLst>
          </p:cNvPr>
          <p:cNvPicPr>
            <a:picLocks noChangeAspect="1"/>
          </p:cNvPicPr>
          <p:nvPr/>
        </p:nvPicPr>
        <p:blipFill>
          <a:blip r:embed="rId13"/>
          <a:stretch>
            <a:fillRect/>
          </a:stretch>
        </p:blipFill>
        <p:spPr>
          <a:xfrm>
            <a:off x="5978548" y="7186818"/>
            <a:ext cx="774986" cy="440055"/>
          </a:xfrm>
          <a:prstGeom prst="rect">
            <a:avLst/>
          </a:prstGeom>
        </p:spPr>
      </p:pic>
      <p:pic>
        <p:nvPicPr>
          <p:cNvPr id="37" name="Hình ảnh 29" descr="do">
            <a:extLst>
              <a:ext uri="{FF2B5EF4-FFF2-40B4-BE49-F238E27FC236}">
                <a16:creationId xmlns:a16="http://schemas.microsoft.com/office/drawing/2014/main" id="{21311DFC-6772-4B25-A902-58039469763A}"/>
              </a:ext>
            </a:extLst>
          </p:cNvPr>
          <p:cNvPicPr>
            <a:picLocks noChangeAspect="1"/>
          </p:cNvPicPr>
          <p:nvPr/>
        </p:nvPicPr>
        <p:blipFill>
          <a:blip r:embed="rId16"/>
          <a:stretch>
            <a:fillRect/>
          </a:stretch>
        </p:blipFill>
        <p:spPr>
          <a:xfrm>
            <a:off x="11858181" y="3980552"/>
            <a:ext cx="662772" cy="400050"/>
          </a:xfrm>
          <a:prstGeom prst="rect">
            <a:avLst/>
          </a:prstGeom>
        </p:spPr>
      </p:pic>
      <p:pic>
        <p:nvPicPr>
          <p:cNvPr id="38" name="Hình ảnh 29" descr="do">
            <a:extLst>
              <a:ext uri="{FF2B5EF4-FFF2-40B4-BE49-F238E27FC236}">
                <a16:creationId xmlns:a16="http://schemas.microsoft.com/office/drawing/2014/main" id="{E639ABB1-380C-4BB5-91D6-77E683E4AEEB}"/>
              </a:ext>
            </a:extLst>
          </p:cNvPr>
          <p:cNvPicPr>
            <a:picLocks noChangeAspect="1"/>
          </p:cNvPicPr>
          <p:nvPr/>
        </p:nvPicPr>
        <p:blipFill>
          <a:blip r:embed="rId16"/>
          <a:stretch>
            <a:fillRect/>
          </a:stretch>
        </p:blipFill>
        <p:spPr>
          <a:xfrm>
            <a:off x="3315338" y="7176929"/>
            <a:ext cx="662772" cy="400050"/>
          </a:xfrm>
          <a:prstGeom prst="rect">
            <a:avLst/>
          </a:prstGeom>
        </p:spPr>
      </p:pic>
      <p:pic>
        <p:nvPicPr>
          <p:cNvPr id="39" name="Hình ảnh 21" descr="sol">
            <a:extLst>
              <a:ext uri="{FF2B5EF4-FFF2-40B4-BE49-F238E27FC236}">
                <a16:creationId xmlns:a16="http://schemas.microsoft.com/office/drawing/2014/main" id="{A89A731D-E3A5-4FB3-BA78-B62CFC12D2C5}"/>
              </a:ext>
            </a:extLst>
          </p:cNvPr>
          <p:cNvPicPr>
            <a:picLocks noChangeAspect="1"/>
          </p:cNvPicPr>
          <p:nvPr/>
        </p:nvPicPr>
        <p:blipFill>
          <a:blip r:embed="rId13"/>
          <a:stretch>
            <a:fillRect/>
          </a:stretch>
        </p:blipFill>
        <p:spPr>
          <a:xfrm>
            <a:off x="9045377" y="7176929"/>
            <a:ext cx="774986" cy="440055"/>
          </a:xfrm>
          <a:prstGeom prst="rect">
            <a:avLst/>
          </a:prstGeom>
        </p:spPr>
      </p:pic>
      <p:pic>
        <p:nvPicPr>
          <p:cNvPr id="40" name="Hình ảnh 29" descr="do">
            <a:extLst>
              <a:ext uri="{FF2B5EF4-FFF2-40B4-BE49-F238E27FC236}">
                <a16:creationId xmlns:a16="http://schemas.microsoft.com/office/drawing/2014/main" id="{900D5C71-9575-499A-870E-22BA37AB16FF}"/>
              </a:ext>
            </a:extLst>
          </p:cNvPr>
          <p:cNvPicPr>
            <a:picLocks noChangeAspect="1"/>
          </p:cNvPicPr>
          <p:nvPr/>
        </p:nvPicPr>
        <p:blipFill>
          <a:blip r:embed="rId16"/>
          <a:stretch>
            <a:fillRect/>
          </a:stretch>
        </p:blipFill>
        <p:spPr>
          <a:xfrm>
            <a:off x="13620810" y="7165508"/>
            <a:ext cx="662772" cy="400050"/>
          </a:xfrm>
          <a:prstGeom prst="rect">
            <a:avLst/>
          </a:prstGeom>
        </p:spPr>
      </p:pic>
      <p:pic>
        <p:nvPicPr>
          <p:cNvPr id="41" name="Bài đọc nhạc số 3  Âm nhạc lớp 5 (SGK Kết Nối Tri Thức Với Cuộc Sống) - #coverbytmn">
            <a:hlinkClick r:id="" action="ppaction://media"/>
            <a:extLst>
              <a:ext uri="{FF2B5EF4-FFF2-40B4-BE49-F238E27FC236}">
                <a16:creationId xmlns:a16="http://schemas.microsoft.com/office/drawing/2014/main" id="{0DB101FF-3699-4E15-8C0F-60BC6069B300}"/>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48546" y="1683208"/>
            <a:ext cx="877163" cy="877163"/>
          </a:xfrm>
          <a:prstGeom prst="rect">
            <a:avLst/>
          </a:prstGeom>
        </p:spPr>
      </p:pic>
    </p:spTree>
    <p:extLst>
      <p:ext uri="{BB962C8B-B14F-4D97-AF65-F5344CB8AC3E}">
        <p14:creationId xmlns:p14="http://schemas.microsoft.com/office/powerpoint/2010/main" val="58618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7293" fill="hold"/>
                                        <p:tgtEl>
                                          <p:spTgt spid="2"/>
                                        </p:tgtEl>
                                      </p:cBhvr>
                                    </p:cmd>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88447"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2"/>
                </p:tgtEl>
              </p:cMediaNode>
            </p:audio>
            <p:audio>
              <p:cMediaNode vol="80000">
                <p:cTn id="27" fill="hold" display="0">
                  <p:stCondLst>
                    <p:cond delay="indefinite"/>
                  </p:stCondLst>
                  <p:endCondLst>
                    <p:cond evt="onStopAudio" delay="0">
                      <p:tgtEl>
                        <p:sldTgt/>
                      </p:tgtEl>
                    </p:cond>
                  </p:endCondLst>
                </p:cTn>
                <p:tgtEl>
                  <p:spTgt spid="41"/>
                </p:tgtEl>
              </p:cMediaNode>
            </p:audio>
          </p:childTnLst>
        </p:cTn>
      </p:par>
    </p:tnLst>
    <p:bldLst>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9">
            <a:extLst>
              <a:ext uri="{FF2B5EF4-FFF2-40B4-BE49-F238E27FC236}">
                <a16:creationId xmlns:a16="http://schemas.microsoft.com/office/drawing/2014/main" id="{01A454F8-715A-4CBA-BA5B-62A3B31114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18" y="4690185"/>
            <a:ext cx="3480188" cy="5188710"/>
          </a:xfrm>
          <a:prstGeom prst="rect">
            <a:avLst/>
          </a:prstGeom>
        </p:spPr>
      </p:pic>
      <p:sp>
        <p:nvSpPr>
          <p:cNvPr id="2" name="Hình chữ nhật 1">
            <a:extLst>
              <a:ext uri="{FF2B5EF4-FFF2-40B4-BE49-F238E27FC236}">
                <a16:creationId xmlns:a16="http://schemas.microsoft.com/office/drawing/2014/main" id="{C33B1871-CBC5-A8C2-73B1-9D76E35366E7}"/>
              </a:ext>
            </a:extLst>
          </p:cNvPr>
          <p:cNvSpPr/>
          <p:nvPr/>
        </p:nvSpPr>
        <p:spPr>
          <a:xfrm>
            <a:off x="6934200" y="856582"/>
            <a:ext cx="1699824"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solidFill>
                  <a:srgbClr val="FF0000"/>
                </a:solidFill>
                <a:effectLst/>
                <a:uLnTx/>
                <a:uFillTx/>
                <a:latin typeface="Times New Roman" panose="02020603050405020304" pitchFamily="18" charset="0"/>
                <a:ea typeface="+mn-ea"/>
                <a:cs typeface="+mn-cs"/>
              </a:rPr>
              <a:t>Tiết 20</a:t>
            </a:r>
          </a:p>
        </p:txBody>
      </p:sp>
      <p:sp>
        <p:nvSpPr>
          <p:cNvPr id="5" name="Hình chữ nhật 4">
            <a:extLst>
              <a:ext uri="{FF2B5EF4-FFF2-40B4-BE49-F238E27FC236}">
                <a16:creationId xmlns:a16="http://schemas.microsoft.com/office/drawing/2014/main" id="{26CB401C-AE93-6AE6-66B5-DB607B3E1D33}"/>
              </a:ext>
            </a:extLst>
          </p:cNvPr>
          <p:cNvSpPr/>
          <p:nvPr/>
        </p:nvSpPr>
        <p:spPr>
          <a:xfrm>
            <a:off x="1524000" y="1704702"/>
            <a:ext cx="13961911" cy="1077218"/>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Thường thức âm nhạc: Nhạc sĩ Bùi Đình Thảo và bài hát Sách bút thân yêu ơi </a:t>
            </a:r>
            <a:endPar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Ôn </a:t>
            </a: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ọc nhạc: Bài số 3 </a:t>
            </a:r>
            <a:endParaRPr kumimoji="0" lang="vi-VN" sz="3200" b="1" i="0" u="none" strike="noStrike" kern="1200" cap="none" spc="0" normalizeH="0" baseline="0" noProof="0">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图片 18" descr="92ae4d8057413ac541816c85d7c4bf83">
            <a:extLst>
              <a:ext uri="{FF2B5EF4-FFF2-40B4-BE49-F238E27FC236}">
                <a16:creationId xmlns:a16="http://schemas.microsoft.com/office/drawing/2014/main" id="{6834D6C1-5333-4AC4-9D66-A8999167040E}"/>
              </a:ext>
            </a:extLst>
          </p:cNvPr>
          <p:cNvPicPr>
            <a:picLocks noChangeAspect="1"/>
          </p:cNvPicPr>
          <p:nvPr/>
        </p:nvPicPr>
        <p:blipFill>
          <a:blip r:embed="rId3"/>
          <a:stretch>
            <a:fillRect/>
          </a:stretch>
        </p:blipFill>
        <p:spPr>
          <a:xfrm>
            <a:off x="14173201" y="0"/>
            <a:ext cx="4100120" cy="9982200"/>
          </a:xfrm>
          <a:prstGeom prst="rect">
            <a:avLst/>
          </a:prstGeom>
        </p:spPr>
      </p:pic>
      <p:pic>
        <p:nvPicPr>
          <p:cNvPr id="10" name="图片 2">
            <a:extLst>
              <a:ext uri="{FF2B5EF4-FFF2-40B4-BE49-F238E27FC236}">
                <a16:creationId xmlns:a16="http://schemas.microsoft.com/office/drawing/2014/main" id="{3FEAFEF0-31B5-45BD-990E-3FF06F474D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24618" y="7429498"/>
            <a:ext cx="18288000" cy="2857502"/>
          </a:xfrm>
          <a:prstGeom prst="rect">
            <a:avLst/>
          </a:prstGeom>
        </p:spPr>
      </p:pic>
      <p:sp>
        <p:nvSpPr>
          <p:cNvPr id="12" name="Hộp Văn bản 1">
            <a:extLst>
              <a:ext uri="{FF2B5EF4-FFF2-40B4-BE49-F238E27FC236}">
                <a16:creationId xmlns:a16="http://schemas.microsoft.com/office/drawing/2014/main" id="{635508E1-C8B7-46DF-BEC1-9C2B66100EA8}"/>
              </a:ext>
            </a:extLst>
          </p:cNvPr>
          <p:cNvSpPr txBox="1"/>
          <p:nvPr/>
        </p:nvSpPr>
        <p:spPr>
          <a:xfrm>
            <a:off x="518750" y="375456"/>
            <a:ext cx="864181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Chủ đề 5: Thiên nhiên tươi đẹp</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0976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6284790"/>
            <a:ext cx="18288000" cy="4002212"/>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3629146"/>
            <a:ext cx="7032172" cy="7003764"/>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4499771" y="7043058"/>
            <a:ext cx="3788230" cy="3243944"/>
          </a:xfrm>
          <a:prstGeom prst="rect">
            <a:avLst/>
          </a:prstGeom>
        </p:spPr>
      </p:pic>
      <p:sp>
        <p:nvSpPr>
          <p:cNvPr id="6" name="Hình chữ nhật 4">
            <a:extLst>
              <a:ext uri="{FF2B5EF4-FFF2-40B4-BE49-F238E27FC236}">
                <a16:creationId xmlns:a16="http://schemas.microsoft.com/office/drawing/2014/main" id="{F941F5F5-8B32-463E-A545-6E83CF51E51F}"/>
              </a:ext>
            </a:extLst>
          </p:cNvPr>
          <p:cNvSpPr/>
          <p:nvPr/>
        </p:nvSpPr>
        <p:spPr>
          <a:xfrm>
            <a:off x="3620578" y="2801026"/>
            <a:ext cx="10014547" cy="1015663"/>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solidFill>
                  <a:srgbClr val="FF0000"/>
                </a:solidFill>
                <a:effectLst/>
                <a:uLnTx/>
                <a:uFillTx/>
                <a:latin typeface="Times New Roman" panose="02020603050405020304" pitchFamily="18" charset="0"/>
                <a:ea typeface="+mn-ea"/>
                <a:cs typeface="+mn-cs"/>
              </a:rPr>
              <a:t>KHỞI ĐỘNG ĐẦU GIỜ</a:t>
            </a:r>
          </a:p>
        </p:txBody>
      </p:sp>
    </p:spTree>
    <p:extLst>
      <p:ext uri="{BB962C8B-B14F-4D97-AF65-F5344CB8AC3E}">
        <p14:creationId xmlns:p14="http://schemas.microsoft.com/office/powerpoint/2010/main" val="1885979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750"/>
                                        <p:tgtEl>
                                          <p:spTgt spid="15"/>
                                        </p:tgtEl>
                                      </p:cBhvr>
                                    </p:animEffect>
                                    <p:anim calcmode="lin" valueType="num">
                                      <p:cBhvr>
                                        <p:cTn id="16" dur="750" fill="hold"/>
                                        <p:tgtEl>
                                          <p:spTgt spid="15"/>
                                        </p:tgtEl>
                                        <p:attrNameLst>
                                          <p:attrName>ppt_x</p:attrName>
                                        </p:attrNameLst>
                                      </p:cBhvr>
                                      <p:tavLst>
                                        <p:tav tm="0">
                                          <p:val>
                                            <p:strVal val="#ppt_x"/>
                                          </p:val>
                                        </p:tav>
                                        <p:tav tm="100000">
                                          <p:val>
                                            <p:strVal val="#ppt_x"/>
                                          </p:val>
                                        </p:tav>
                                      </p:tavLst>
                                    </p:anim>
                                    <p:anim calcmode="lin" valueType="num">
                                      <p:cBhvr>
                                        <p:cTn id="17" dur="750" fill="hold"/>
                                        <p:tgtEl>
                                          <p:spTgt spid="1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barn(inVertical)">
                                      <p:cBhvr>
                                        <p:cTn id="3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C4036B-2E1B-2C5D-673E-4066D5DD9F22}"/>
              </a:ext>
            </a:extLst>
          </p:cNvPr>
          <p:cNvSpPr>
            <a:spLocks noGrp="1"/>
          </p:cNvSpPr>
          <p:nvPr>
            <p:ph type="title"/>
          </p:nvPr>
        </p:nvSpPr>
        <p:spPr/>
        <p:txBody>
          <a:bodyPr/>
          <a:lstStyle/>
          <a:p>
            <a:endParaRPr lang="vi-VN"/>
          </a:p>
        </p:txBody>
      </p:sp>
      <p:pic>
        <p:nvPicPr>
          <p:cNvPr id="4" name="Khởi động tiết học - Bài 31">
            <a:hlinkClick r:id="" action="ppaction://media"/>
            <a:extLst>
              <a:ext uri="{FF2B5EF4-FFF2-40B4-BE49-F238E27FC236}">
                <a16:creationId xmlns:a16="http://schemas.microsoft.com/office/drawing/2014/main" id="{8640F268-F035-BDE6-877C-3166A006C9A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8288414" cy="10287000"/>
          </a:xfrm>
        </p:spPr>
      </p:pic>
    </p:spTree>
    <p:extLst>
      <p:ext uri="{BB962C8B-B14F-4D97-AF65-F5344CB8AC3E}">
        <p14:creationId xmlns:p14="http://schemas.microsoft.com/office/powerpoint/2010/main" val="402014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NOTES2">
            <a:extLst>
              <a:ext uri="{FF2B5EF4-FFF2-40B4-BE49-F238E27FC236}">
                <a16:creationId xmlns:a16="http://schemas.microsoft.com/office/drawing/2014/main" id="{D3383098-D99C-4BF9-8C77-3324BFF3C8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590" y="11033"/>
            <a:ext cx="128587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F:\未标题-1.png">
            <a:extLst>
              <a:ext uri="{FF2B5EF4-FFF2-40B4-BE49-F238E27FC236}">
                <a16:creationId xmlns:a16="http://schemas.microsoft.com/office/drawing/2014/main" id="{8BE8C762-3FF5-49EC-B955-A6BFC44AB0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2309"/>
          <a:stretch/>
        </p:blipFill>
        <p:spPr bwMode="auto">
          <a:xfrm>
            <a:off x="-139110" y="8246865"/>
            <a:ext cx="18628514" cy="20493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F:\未标题-1.png">
            <a:extLst>
              <a:ext uri="{FF2B5EF4-FFF2-40B4-BE49-F238E27FC236}">
                <a16:creationId xmlns:a16="http://schemas.microsoft.com/office/drawing/2014/main" id="{8B833064-F4A5-4C2F-87C2-CF32D26FF0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086"/>
          <a:stretch/>
        </p:blipFill>
        <p:spPr bwMode="auto">
          <a:xfrm>
            <a:off x="-104539" y="9075908"/>
            <a:ext cx="18628514" cy="1325744"/>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4">
            <a:extLst>
              <a:ext uri="{FF2B5EF4-FFF2-40B4-BE49-F238E27FC236}">
                <a16:creationId xmlns:a16="http://schemas.microsoft.com/office/drawing/2014/main" id="{1A22ABB7-249D-45DA-A084-9351A715BB9B}"/>
              </a:ext>
            </a:extLst>
          </p:cNvPr>
          <p:cNvSpPr/>
          <p:nvPr/>
        </p:nvSpPr>
        <p:spPr>
          <a:xfrm>
            <a:off x="15175684" y="4894975"/>
            <a:ext cx="2421530" cy="4292822"/>
          </a:xfrm>
          <a:custGeom>
            <a:avLst/>
            <a:gdLst/>
            <a:ahLst/>
            <a:cxnLst/>
            <a:rect l="l" t="t" r="r" b="b"/>
            <a:pathLst>
              <a:path w="2523744" h="4114800">
                <a:moveTo>
                  <a:pt x="0" y="0"/>
                </a:moveTo>
                <a:lnTo>
                  <a:pt x="2523744" y="0"/>
                </a:lnTo>
                <a:lnTo>
                  <a:pt x="252374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Hình chữ nhật 15">
            <a:extLst>
              <a:ext uri="{FF2B5EF4-FFF2-40B4-BE49-F238E27FC236}">
                <a16:creationId xmlns:a16="http://schemas.microsoft.com/office/drawing/2014/main" id="{70A52F1B-C4B0-4AE0-B8BC-F1AB24F1A7BA}"/>
              </a:ext>
            </a:extLst>
          </p:cNvPr>
          <p:cNvSpPr/>
          <p:nvPr/>
        </p:nvSpPr>
        <p:spPr>
          <a:xfrm>
            <a:off x="1127219" y="1604903"/>
            <a:ext cx="16804250" cy="692497"/>
          </a:xfrm>
          <a:prstGeom prst="rect">
            <a:avLst/>
          </a:prstGeom>
          <a:noFill/>
        </p:spPr>
        <p:txBody>
          <a:bodyPr wrap="squar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defTabSz="1371600">
              <a:defRPr/>
            </a:pPr>
            <a:r>
              <a:rPr lang="vi-VN" sz="3600" b="1">
                <a:ln/>
                <a:solidFill>
                  <a:prstClr val="black"/>
                </a:solidFill>
                <a:latin typeface="Times New Roman" panose="02020603050405020304" pitchFamily="18" charset="0"/>
              </a:rPr>
              <a:t>Đọc tên nốt nhạc là phách mạnh và phách nhẹ trong dòng nhạc dưới đây:</a:t>
            </a:r>
          </a:p>
        </p:txBody>
      </p:sp>
      <p:pic>
        <p:nvPicPr>
          <p:cNvPr id="12" name="Picture 11">
            <a:extLst>
              <a:ext uri="{FF2B5EF4-FFF2-40B4-BE49-F238E27FC236}">
                <a16:creationId xmlns:a16="http://schemas.microsoft.com/office/drawing/2014/main" id="{336D8486-BA07-4E02-A1F1-172D234DE42B}"/>
              </a:ext>
            </a:extLst>
          </p:cNvPr>
          <p:cNvPicPr>
            <a:picLocks noChangeAspect="1"/>
          </p:cNvPicPr>
          <p:nvPr/>
        </p:nvPicPr>
        <p:blipFill>
          <a:blip r:embed="rId7"/>
          <a:stretch>
            <a:fillRect/>
          </a:stretch>
        </p:blipFill>
        <p:spPr>
          <a:xfrm>
            <a:off x="1493462" y="2839890"/>
            <a:ext cx="14883530" cy="2303610"/>
          </a:xfrm>
          <a:prstGeom prst="rect">
            <a:avLst/>
          </a:prstGeom>
        </p:spPr>
      </p:pic>
      <p:pic>
        <p:nvPicPr>
          <p:cNvPr id="14" name="Picture 13">
            <a:extLst>
              <a:ext uri="{FF2B5EF4-FFF2-40B4-BE49-F238E27FC236}">
                <a16:creationId xmlns:a16="http://schemas.microsoft.com/office/drawing/2014/main" id="{366FE195-7EFD-4574-807B-D5707E4FC558}"/>
              </a:ext>
            </a:extLst>
          </p:cNvPr>
          <p:cNvPicPr>
            <a:picLocks noChangeAspect="1"/>
          </p:cNvPicPr>
          <p:nvPr/>
        </p:nvPicPr>
        <p:blipFill>
          <a:blip r:embed="rId8"/>
          <a:stretch>
            <a:fillRect/>
          </a:stretch>
        </p:blipFill>
        <p:spPr>
          <a:xfrm>
            <a:off x="15254424" y="4477708"/>
            <a:ext cx="471429" cy="542858"/>
          </a:xfrm>
          <a:prstGeom prst="rect">
            <a:avLst/>
          </a:prstGeom>
        </p:spPr>
      </p:pic>
      <p:sp>
        <p:nvSpPr>
          <p:cNvPr id="15" name="Hình chữ nhật 15">
            <a:extLst>
              <a:ext uri="{FF2B5EF4-FFF2-40B4-BE49-F238E27FC236}">
                <a16:creationId xmlns:a16="http://schemas.microsoft.com/office/drawing/2014/main" id="{016E2542-369E-4F72-B9FE-542952A12BDB}"/>
              </a:ext>
            </a:extLst>
          </p:cNvPr>
          <p:cNvSpPr/>
          <p:nvPr/>
        </p:nvSpPr>
        <p:spPr>
          <a:xfrm>
            <a:off x="3111052" y="2572445"/>
            <a:ext cx="1268003" cy="553998"/>
          </a:xfrm>
          <a:prstGeom prst="rect">
            <a:avLst/>
          </a:prstGeom>
          <a:noFill/>
        </p:spPr>
        <p:txBody>
          <a:bodyPr wrap="squar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defTabSz="1371600">
              <a:defRPr/>
            </a:pPr>
            <a:r>
              <a:rPr lang="vi-VN" sz="2700" b="1">
                <a:ln/>
                <a:solidFill>
                  <a:prstClr val="black"/>
                </a:solidFill>
                <a:latin typeface="Times New Roman" panose="02020603050405020304" pitchFamily="18" charset="0"/>
              </a:rPr>
              <a:t>Mạnh</a:t>
            </a:r>
          </a:p>
        </p:txBody>
      </p:sp>
      <p:sp>
        <p:nvSpPr>
          <p:cNvPr id="16" name="Hình chữ nhật 15">
            <a:extLst>
              <a:ext uri="{FF2B5EF4-FFF2-40B4-BE49-F238E27FC236}">
                <a16:creationId xmlns:a16="http://schemas.microsoft.com/office/drawing/2014/main" id="{A47CA500-2F40-4F86-B35F-EEAEB3B8FDB1}"/>
              </a:ext>
            </a:extLst>
          </p:cNvPr>
          <p:cNvSpPr/>
          <p:nvPr/>
        </p:nvSpPr>
        <p:spPr>
          <a:xfrm>
            <a:off x="6523274" y="2559395"/>
            <a:ext cx="1268003" cy="553998"/>
          </a:xfrm>
          <a:prstGeom prst="rect">
            <a:avLst/>
          </a:prstGeom>
          <a:noFill/>
        </p:spPr>
        <p:txBody>
          <a:bodyPr wrap="squar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defTabSz="1371600">
              <a:defRPr/>
            </a:pPr>
            <a:r>
              <a:rPr lang="vi-VN" sz="2700" b="1">
                <a:ln/>
                <a:solidFill>
                  <a:prstClr val="black"/>
                </a:solidFill>
                <a:latin typeface="Times New Roman" panose="02020603050405020304" pitchFamily="18" charset="0"/>
              </a:rPr>
              <a:t>Mạnh</a:t>
            </a:r>
          </a:p>
        </p:txBody>
      </p:sp>
      <p:sp>
        <p:nvSpPr>
          <p:cNvPr id="17" name="Hình chữ nhật 15">
            <a:extLst>
              <a:ext uri="{FF2B5EF4-FFF2-40B4-BE49-F238E27FC236}">
                <a16:creationId xmlns:a16="http://schemas.microsoft.com/office/drawing/2014/main" id="{FE09AA63-B674-4178-A9EA-0A5464245E9B}"/>
              </a:ext>
            </a:extLst>
          </p:cNvPr>
          <p:cNvSpPr/>
          <p:nvPr/>
        </p:nvSpPr>
        <p:spPr>
          <a:xfrm>
            <a:off x="9862726" y="2572445"/>
            <a:ext cx="1268003" cy="553998"/>
          </a:xfrm>
          <a:prstGeom prst="rect">
            <a:avLst/>
          </a:prstGeom>
          <a:noFill/>
        </p:spPr>
        <p:txBody>
          <a:bodyPr wrap="squar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defTabSz="1371600">
              <a:defRPr/>
            </a:pPr>
            <a:r>
              <a:rPr lang="vi-VN" sz="2700" b="1">
                <a:ln/>
                <a:solidFill>
                  <a:prstClr val="black"/>
                </a:solidFill>
                <a:latin typeface="Times New Roman" panose="02020603050405020304" pitchFamily="18" charset="0"/>
              </a:rPr>
              <a:t>Mạnh</a:t>
            </a:r>
          </a:p>
        </p:txBody>
      </p:sp>
      <p:sp>
        <p:nvSpPr>
          <p:cNvPr id="18" name="Hình chữ nhật 15">
            <a:extLst>
              <a:ext uri="{FF2B5EF4-FFF2-40B4-BE49-F238E27FC236}">
                <a16:creationId xmlns:a16="http://schemas.microsoft.com/office/drawing/2014/main" id="{1848E541-C105-4F7A-99AD-B3256C779683}"/>
              </a:ext>
            </a:extLst>
          </p:cNvPr>
          <p:cNvSpPr/>
          <p:nvPr/>
        </p:nvSpPr>
        <p:spPr>
          <a:xfrm>
            <a:off x="13586573" y="2559395"/>
            <a:ext cx="1268003" cy="553998"/>
          </a:xfrm>
          <a:prstGeom prst="rect">
            <a:avLst/>
          </a:prstGeom>
          <a:noFill/>
        </p:spPr>
        <p:txBody>
          <a:bodyPr wrap="squar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defTabSz="1371600">
              <a:defRPr/>
            </a:pPr>
            <a:r>
              <a:rPr lang="vi-VN" sz="2700" b="1">
                <a:ln/>
                <a:solidFill>
                  <a:prstClr val="black"/>
                </a:solidFill>
                <a:latin typeface="Times New Roman" panose="02020603050405020304" pitchFamily="18" charset="0"/>
              </a:rPr>
              <a:t>Mạnh</a:t>
            </a:r>
          </a:p>
        </p:txBody>
      </p:sp>
      <p:sp>
        <p:nvSpPr>
          <p:cNvPr id="19" name="Hình chữ nhật 15">
            <a:extLst>
              <a:ext uri="{FF2B5EF4-FFF2-40B4-BE49-F238E27FC236}">
                <a16:creationId xmlns:a16="http://schemas.microsoft.com/office/drawing/2014/main" id="{A9A69D79-6C53-4109-8F4C-73DD142E1CAC}"/>
              </a:ext>
            </a:extLst>
          </p:cNvPr>
          <p:cNvSpPr/>
          <p:nvPr/>
        </p:nvSpPr>
        <p:spPr>
          <a:xfrm>
            <a:off x="3956242" y="4901338"/>
            <a:ext cx="1268003" cy="553998"/>
          </a:xfrm>
          <a:prstGeom prst="rect">
            <a:avLst/>
          </a:prstGeom>
          <a:noFill/>
        </p:spPr>
        <p:txBody>
          <a:bodyPr wrap="squar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defTabSz="1371600">
              <a:defRPr/>
            </a:pPr>
            <a:r>
              <a:rPr lang="vi-VN" sz="2700" b="1">
                <a:ln/>
                <a:solidFill>
                  <a:prstClr val="black"/>
                </a:solidFill>
                <a:latin typeface="Times New Roman" panose="02020603050405020304" pitchFamily="18" charset="0"/>
              </a:rPr>
              <a:t>Nhẹ</a:t>
            </a:r>
          </a:p>
        </p:txBody>
      </p:sp>
      <p:sp>
        <p:nvSpPr>
          <p:cNvPr id="20" name="Hình chữ nhật 15">
            <a:extLst>
              <a:ext uri="{FF2B5EF4-FFF2-40B4-BE49-F238E27FC236}">
                <a16:creationId xmlns:a16="http://schemas.microsoft.com/office/drawing/2014/main" id="{65B24B7C-6C4B-4CF5-840F-00E179B2FA28}"/>
              </a:ext>
            </a:extLst>
          </p:cNvPr>
          <p:cNvSpPr/>
          <p:nvPr/>
        </p:nvSpPr>
        <p:spPr>
          <a:xfrm>
            <a:off x="5036339" y="4901338"/>
            <a:ext cx="1268003" cy="553998"/>
          </a:xfrm>
          <a:prstGeom prst="rect">
            <a:avLst/>
          </a:prstGeom>
          <a:noFill/>
        </p:spPr>
        <p:txBody>
          <a:bodyPr wrap="squar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defTabSz="1371600">
              <a:defRPr/>
            </a:pPr>
            <a:r>
              <a:rPr lang="vi-VN" sz="2700" b="1">
                <a:ln/>
                <a:solidFill>
                  <a:prstClr val="black"/>
                </a:solidFill>
                <a:latin typeface="Times New Roman" panose="02020603050405020304" pitchFamily="18" charset="0"/>
              </a:rPr>
              <a:t>Nhẹ</a:t>
            </a:r>
          </a:p>
        </p:txBody>
      </p:sp>
      <p:sp>
        <p:nvSpPr>
          <p:cNvPr id="21" name="Hình chữ nhật 15">
            <a:extLst>
              <a:ext uri="{FF2B5EF4-FFF2-40B4-BE49-F238E27FC236}">
                <a16:creationId xmlns:a16="http://schemas.microsoft.com/office/drawing/2014/main" id="{2926FE7B-7D0B-4349-9AC1-8B3CC15C6502}"/>
              </a:ext>
            </a:extLst>
          </p:cNvPr>
          <p:cNvSpPr/>
          <p:nvPr/>
        </p:nvSpPr>
        <p:spPr>
          <a:xfrm>
            <a:off x="7134811" y="4969703"/>
            <a:ext cx="1268003" cy="553998"/>
          </a:xfrm>
          <a:prstGeom prst="rect">
            <a:avLst/>
          </a:prstGeom>
          <a:noFill/>
        </p:spPr>
        <p:txBody>
          <a:bodyPr wrap="squar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defTabSz="1371600">
              <a:defRPr/>
            </a:pPr>
            <a:r>
              <a:rPr lang="vi-VN" sz="2700" b="1">
                <a:ln/>
                <a:solidFill>
                  <a:prstClr val="black"/>
                </a:solidFill>
                <a:latin typeface="Times New Roman" panose="02020603050405020304" pitchFamily="18" charset="0"/>
              </a:rPr>
              <a:t>Nhẹ</a:t>
            </a:r>
          </a:p>
        </p:txBody>
      </p:sp>
      <p:sp>
        <p:nvSpPr>
          <p:cNvPr id="22" name="Hình chữ nhật 15">
            <a:extLst>
              <a:ext uri="{FF2B5EF4-FFF2-40B4-BE49-F238E27FC236}">
                <a16:creationId xmlns:a16="http://schemas.microsoft.com/office/drawing/2014/main" id="{0A6BCEBD-FF8D-4729-A8E1-B7A01056BAE0}"/>
              </a:ext>
            </a:extLst>
          </p:cNvPr>
          <p:cNvSpPr/>
          <p:nvPr/>
        </p:nvSpPr>
        <p:spPr>
          <a:xfrm>
            <a:off x="8214908" y="4982041"/>
            <a:ext cx="1268003" cy="553998"/>
          </a:xfrm>
          <a:prstGeom prst="rect">
            <a:avLst/>
          </a:prstGeom>
          <a:noFill/>
        </p:spPr>
        <p:txBody>
          <a:bodyPr wrap="squar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defTabSz="1371600">
              <a:defRPr/>
            </a:pPr>
            <a:r>
              <a:rPr lang="vi-VN" sz="2700" b="1">
                <a:ln/>
                <a:solidFill>
                  <a:prstClr val="black"/>
                </a:solidFill>
                <a:latin typeface="Times New Roman" panose="02020603050405020304" pitchFamily="18" charset="0"/>
              </a:rPr>
              <a:t>Nhẹ</a:t>
            </a:r>
          </a:p>
        </p:txBody>
      </p:sp>
      <p:sp>
        <p:nvSpPr>
          <p:cNvPr id="23" name="Hình chữ nhật 15">
            <a:extLst>
              <a:ext uri="{FF2B5EF4-FFF2-40B4-BE49-F238E27FC236}">
                <a16:creationId xmlns:a16="http://schemas.microsoft.com/office/drawing/2014/main" id="{CD2BA581-8C76-4D17-9C26-C08A0F36A743}"/>
              </a:ext>
            </a:extLst>
          </p:cNvPr>
          <p:cNvSpPr/>
          <p:nvPr/>
        </p:nvSpPr>
        <p:spPr>
          <a:xfrm>
            <a:off x="10636415" y="4969703"/>
            <a:ext cx="1268003" cy="553998"/>
          </a:xfrm>
          <a:prstGeom prst="rect">
            <a:avLst/>
          </a:prstGeom>
          <a:noFill/>
        </p:spPr>
        <p:txBody>
          <a:bodyPr wrap="squar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defTabSz="1371600">
              <a:defRPr/>
            </a:pPr>
            <a:r>
              <a:rPr lang="vi-VN" sz="2700" b="1">
                <a:ln/>
                <a:solidFill>
                  <a:prstClr val="black"/>
                </a:solidFill>
                <a:latin typeface="Times New Roman" panose="02020603050405020304" pitchFamily="18" charset="0"/>
              </a:rPr>
              <a:t>Nhẹ</a:t>
            </a:r>
          </a:p>
        </p:txBody>
      </p:sp>
      <p:sp>
        <p:nvSpPr>
          <p:cNvPr id="24" name="Hình chữ nhật 15">
            <a:extLst>
              <a:ext uri="{FF2B5EF4-FFF2-40B4-BE49-F238E27FC236}">
                <a16:creationId xmlns:a16="http://schemas.microsoft.com/office/drawing/2014/main" id="{4F96C3DD-560B-4829-B89B-57C56523BEDC}"/>
              </a:ext>
            </a:extLst>
          </p:cNvPr>
          <p:cNvSpPr/>
          <p:nvPr/>
        </p:nvSpPr>
        <p:spPr>
          <a:xfrm>
            <a:off x="11716513" y="4982041"/>
            <a:ext cx="1268003" cy="553998"/>
          </a:xfrm>
          <a:prstGeom prst="rect">
            <a:avLst/>
          </a:prstGeom>
          <a:noFill/>
        </p:spPr>
        <p:txBody>
          <a:bodyPr wrap="squar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defTabSz="1371600">
              <a:defRPr/>
            </a:pPr>
            <a:r>
              <a:rPr lang="vi-VN" sz="2700" b="1">
                <a:ln/>
                <a:solidFill>
                  <a:prstClr val="black"/>
                </a:solidFill>
                <a:latin typeface="Times New Roman" panose="02020603050405020304" pitchFamily="18" charset="0"/>
              </a:rPr>
              <a:t>Nhẹ</a:t>
            </a:r>
          </a:p>
        </p:txBody>
      </p:sp>
      <p:sp>
        <p:nvSpPr>
          <p:cNvPr id="25" name="Hình chữ nhật 15">
            <a:extLst>
              <a:ext uri="{FF2B5EF4-FFF2-40B4-BE49-F238E27FC236}">
                <a16:creationId xmlns:a16="http://schemas.microsoft.com/office/drawing/2014/main" id="{C946A85D-AAB9-4386-99FE-FE9D38B2EE25}"/>
              </a:ext>
            </a:extLst>
          </p:cNvPr>
          <p:cNvSpPr/>
          <p:nvPr/>
        </p:nvSpPr>
        <p:spPr>
          <a:xfrm>
            <a:off x="14138020" y="4969703"/>
            <a:ext cx="1268003" cy="553998"/>
          </a:xfrm>
          <a:prstGeom prst="rect">
            <a:avLst/>
          </a:prstGeom>
          <a:noFill/>
        </p:spPr>
        <p:txBody>
          <a:bodyPr wrap="squar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defTabSz="1371600">
              <a:defRPr/>
            </a:pPr>
            <a:r>
              <a:rPr lang="vi-VN" sz="2700" b="1">
                <a:ln/>
                <a:solidFill>
                  <a:prstClr val="black"/>
                </a:solidFill>
                <a:latin typeface="Times New Roman" panose="02020603050405020304" pitchFamily="18" charset="0"/>
              </a:rPr>
              <a:t>Nhẹ</a:t>
            </a:r>
          </a:p>
        </p:txBody>
      </p:sp>
      <p:sp>
        <p:nvSpPr>
          <p:cNvPr id="26" name="Hình chữ nhật 15">
            <a:extLst>
              <a:ext uri="{FF2B5EF4-FFF2-40B4-BE49-F238E27FC236}">
                <a16:creationId xmlns:a16="http://schemas.microsoft.com/office/drawing/2014/main" id="{2925A759-4748-4197-977D-DF92C54B962B}"/>
              </a:ext>
            </a:extLst>
          </p:cNvPr>
          <p:cNvSpPr/>
          <p:nvPr/>
        </p:nvSpPr>
        <p:spPr>
          <a:xfrm>
            <a:off x="15218117" y="4982041"/>
            <a:ext cx="1268003" cy="553998"/>
          </a:xfrm>
          <a:prstGeom prst="rect">
            <a:avLst/>
          </a:prstGeom>
          <a:noFill/>
        </p:spPr>
        <p:txBody>
          <a:bodyPr wrap="squar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defTabSz="1371600">
              <a:defRPr/>
            </a:pPr>
            <a:r>
              <a:rPr lang="vi-VN" sz="2700" b="1">
                <a:ln/>
                <a:solidFill>
                  <a:prstClr val="black"/>
                </a:solidFill>
                <a:latin typeface="Times New Roman" panose="02020603050405020304" pitchFamily="18" charset="0"/>
              </a:rPr>
              <a:t>Nhẹ</a:t>
            </a:r>
          </a:p>
        </p:txBody>
      </p:sp>
      <p:sp>
        <p:nvSpPr>
          <p:cNvPr id="27" name="Hình chữ nhật 4">
            <a:extLst>
              <a:ext uri="{FF2B5EF4-FFF2-40B4-BE49-F238E27FC236}">
                <a16:creationId xmlns:a16="http://schemas.microsoft.com/office/drawing/2014/main" id="{314CDCBA-0C57-4EC9-8F71-CD488C9B56EA}"/>
              </a:ext>
            </a:extLst>
          </p:cNvPr>
          <p:cNvSpPr/>
          <p:nvPr/>
        </p:nvSpPr>
        <p:spPr>
          <a:xfrm>
            <a:off x="-762000" y="495300"/>
            <a:ext cx="10014547" cy="70788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solidFill>
                  <a:prstClr val="black"/>
                </a:solidFill>
                <a:effectLst/>
                <a:uLnTx/>
                <a:uFillTx/>
                <a:latin typeface="Times New Roman" panose="02020603050405020304" pitchFamily="18" charset="0"/>
                <a:ea typeface="+mn-ea"/>
                <a:cs typeface="+mn-cs"/>
              </a:rPr>
              <a:t>Kiểm tra bài cũ:</a:t>
            </a:r>
          </a:p>
        </p:txBody>
      </p:sp>
    </p:spTree>
    <p:extLst>
      <p:ext uri="{BB962C8B-B14F-4D97-AF65-F5344CB8AC3E}">
        <p14:creationId xmlns:p14="http://schemas.microsoft.com/office/powerpoint/2010/main" val="22171827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6"/>
                                        </p:tgtEl>
                                      </p:cBhvr>
                                    </p:animEffect>
                                    <p:animScale>
                                      <p:cBhvr>
                                        <p:cTn id="7" dur="1000" autoRev="1" fill="hold"/>
                                        <p:tgtEl>
                                          <p:spTgt spid="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arn(inVertical)">
                                      <p:cBhvr>
                                        <p:cTn id="35" dur="500"/>
                                        <p:tgtEl>
                                          <p:spTgt spid="26"/>
                                        </p:tgtEl>
                                      </p:cBhvr>
                                    </p:animEffect>
                                  </p:childTnLst>
                                </p:cTn>
                              </p:par>
                              <p:par>
                                <p:cTn id="36" presetID="16" presetClass="entr" presetSubtype="21"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arn(inVertical)">
                                      <p:cBhvr>
                                        <p:cTn id="41" dur="500"/>
                                        <p:tgtEl>
                                          <p:spTgt spid="24"/>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inVertical)">
                                      <p:cBhvr>
                                        <p:cTn id="47" dur="500"/>
                                        <p:tgtEl>
                                          <p:spTgt spid="22"/>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barn(inVertical)">
                                      <p:cBhvr>
                                        <p:cTn id="50" dur="500"/>
                                        <p:tgtEl>
                                          <p:spTgt spid="21"/>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barn(inVertical)">
                                      <p:cBhvr>
                                        <p:cTn id="53" dur="500"/>
                                        <p:tgtEl>
                                          <p:spTgt spid="20"/>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barn(inVertical)">
                                      <p:cBhvr>
                                        <p:cTn id="5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17" grpId="0"/>
      <p:bldP spid="18" grpId="0"/>
      <p:bldP spid="19" grpId="0"/>
      <p:bldP spid="20" grpId="0"/>
      <p:bldP spid="21" grpId="0"/>
      <p:bldP spid="22" grpId="0"/>
      <p:bldP spid="23" grpId="0"/>
      <p:bldP spid="24" grpId="0"/>
      <p:bldP spid="25" grpId="0"/>
      <p:bldP spid="26"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9">
            <a:extLst>
              <a:ext uri="{FF2B5EF4-FFF2-40B4-BE49-F238E27FC236}">
                <a16:creationId xmlns:a16="http://schemas.microsoft.com/office/drawing/2014/main" id="{01A454F8-715A-4CBA-BA5B-62A3B31114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18" y="4690185"/>
            <a:ext cx="3480188" cy="5188710"/>
          </a:xfrm>
          <a:prstGeom prst="rect">
            <a:avLst/>
          </a:prstGeom>
        </p:spPr>
      </p:pic>
      <p:sp>
        <p:nvSpPr>
          <p:cNvPr id="2" name="Hình chữ nhật 1">
            <a:extLst>
              <a:ext uri="{FF2B5EF4-FFF2-40B4-BE49-F238E27FC236}">
                <a16:creationId xmlns:a16="http://schemas.microsoft.com/office/drawing/2014/main" id="{C33B1871-CBC5-A8C2-73B1-9D76E35366E7}"/>
              </a:ext>
            </a:extLst>
          </p:cNvPr>
          <p:cNvSpPr/>
          <p:nvPr/>
        </p:nvSpPr>
        <p:spPr>
          <a:xfrm>
            <a:off x="6934200" y="856582"/>
            <a:ext cx="1699824"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4000" b="1" cap="none" spc="0">
                <a:ln/>
                <a:solidFill>
                  <a:srgbClr val="FF0000"/>
                </a:solidFill>
                <a:effectLst/>
                <a:latin typeface="+mj-lt"/>
              </a:rPr>
              <a:t>Tiết </a:t>
            </a:r>
            <a:r>
              <a:rPr lang="vi-VN" sz="4000" b="1">
                <a:ln/>
                <a:solidFill>
                  <a:srgbClr val="FF0000"/>
                </a:solidFill>
                <a:latin typeface="+mj-lt"/>
              </a:rPr>
              <a:t>20</a:t>
            </a:r>
            <a:endParaRPr lang="vi-VN" sz="4000" b="1" cap="none" spc="0">
              <a:ln/>
              <a:solidFill>
                <a:srgbClr val="FF0000"/>
              </a:solidFill>
              <a:effectLst/>
              <a:latin typeface="+mj-lt"/>
            </a:endParaRPr>
          </a:p>
        </p:txBody>
      </p:sp>
      <p:sp>
        <p:nvSpPr>
          <p:cNvPr id="5" name="Hình chữ nhật 4">
            <a:extLst>
              <a:ext uri="{FF2B5EF4-FFF2-40B4-BE49-F238E27FC236}">
                <a16:creationId xmlns:a16="http://schemas.microsoft.com/office/drawing/2014/main" id="{26CB401C-AE93-6AE6-66B5-DB607B3E1D33}"/>
              </a:ext>
            </a:extLst>
          </p:cNvPr>
          <p:cNvSpPr/>
          <p:nvPr/>
        </p:nvSpPr>
        <p:spPr>
          <a:xfrm>
            <a:off x="1524000" y="1704702"/>
            <a:ext cx="13961911" cy="1077218"/>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en-US" sz="3200" b="1">
                <a:latin typeface="Times New Roman" panose="02020603050405020304" pitchFamily="18" charset="0"/>
                <a:cs typeface="Times New Roman" panose="02020603050405020304" pitchFamily="18" charset="0"/>
              </a:rPr>
              <a:t>- Thường thức âm nhạc: Nhạc sĩ Bùi Đình Thảo và bài hát Sách bút thân yêu ơi </a:t>
            </a:r>
            <a:endParaRPr lang="vi-VN" sz="3200" b="1">
              <a:latin typeface="Times New Roman" panose="02020603050405020304" pitchFamily="18" charset="0"/>
              <a:cs typeface="Times New Roman" panose="02020603050405020304" pitchFamily="18" charset="0"/>
            </a:endParaRPr>
          </a:p>
          <a:p>
            <a:r>
              <a:rPr lang="en-US" sz="3200" b="1">
                <a:latin typeface="Times New Roman" panose="02020603050405020304" pitchFamily="18" charset="0"/>
                <a:cs typeface="Times New Roman" panose="02020603050405020304" pitchFamily="18" charset="0"/>
              </a:rPr>
              <a:t>- Ôn </a:t>
            </a:r>
            <a:r>
              <a:rPr lang="vi-VN" sz="3200" b="1">
                <a:latin typeface="Times New Roman" panose="02020603050405020304" pitchFamily="18" charset="0"/>
                <a:cs typeface="Times New Roman" panose="02020603050405020304" pitchFamily="18" charset="0"/>
              </a:rPr>
              <a:t>đ</a:t>
            </a:r>
            <a:r>
              <a:rPr lang="en-US" sz="3200" b="1">
                <a:latin typeface="Times New Roman" panose="02020603050405020304" pitchFamily="18" charset="0"/>
                <a:cs typeface="Times New Roman" panose="02020603050405020304" pitchFamily="18" charset="0"/>
              </a:rPr>
              <a:t>ọc nhạc: Bài số 3 </a:t>
            </a:r>
            <a:endParaRPr lang="vi-VN" sz="3200" b="1" cap="none" spc="0">
              <a:ln/>
              <a:effectLst/>
              <a:latin typeface="Times New Roman" panose="02020603050405020304" pitchFamily="18" charset="0"/>
              <a:cs typeface="Times New Roman" panose="02020603050405020304" pitchFamily="18" charset="0"/>
            </a:endParaRPr>
          </a:p>
        </p:txBody>
      </p:sp>
      <p:pic>
        <p:nvPicPr>
          <p:cNvPr id="9" name="图片 18" descr="92ae4d8057413ac541816c85d7c4bf83">
            <a:extLst>
              <a:ext uri="{FF2B5EF4-FFF2-40B4-BE49-F238E27FC236}">
                <a16:creationId xmlns:a16="http://schemas.microsoft.com/office/drawing/2014/main" id="{6834D6C1-5333-4AC4-9D66-A8999167040E}"/>
              </a:ext>
            </a:extLst>
          </p:cNvPr>
          <p:cNvPicPr>
            <a:picLocks noChangeAspect="1"/>
          </p:cNvPicPr>
          <p:nvPr/>
        </p:nvPicPr>
        <p:blipFill>
          <a:blip r:embed="rId3"/>
          <a:stretch>
            <a:fillRect/>
          </a:stretch>
        </p:blipFill>
        <p:spPr>
          <a:xfrm>
            <a:off x="14173201" y="0"/>
            <a:ext cx="4100120" cy="9982200"/>
          </a:xfrm>
          <a:prstGeom prst="rect">
            <a:avLst/>
          </a:prstGeom>
        </p:spPr>
      </p:pic>
      <p:pic>
        <p:nvPicPr>
          <p:cNvPr id="10" name="图片 2">
            <a:extLst>
              <a:ext uri="{FF2B5EF4-FFF2-40B4-BE49-F238E27FC236}">
                <a16:creationId xmlns:a16="http://schemas.microsoft.com/office/drawing/2014/main" id="{3FEAFEF0-31B5-45BD-990E-3FF06F474D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24618" y="7429498"/>
            <a:ext cx="18288000" cy="2857502"/>
          </a:xfrm>
          <a:prstGeom prst="rect">
            <a:avLst/>
          </a:prstGeom>
        </p:spPr>
      </p:pic>
      <p:sp>
        <p:nvSpPr>
          <p:cNvPr id="12" name="Hộp Văn bản 1">
            <a:extLst>
              <a:ext uri="{FF2B5EF4-FFF2-40B4-BE49-F238E27FC236}">
                <a16:creationId xmlns:a16="http://schemas.microsoft.com/office/drawing/2014/main" id="{635508E1-C8B7-46DF-BEC1-9C2B66100EA8}"/>
              </a:ext>
            </a:extLst>
          </p:cNvPr>
          <p:cNvSpPr txBox="1"/>
          <p:nvPr/>
        </p:nvSpPr>
        <p:spPr>
          <a:xfrm>
            <a:off x="518750" y="375456"/>
            <a:ext cx="864181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effectLst/>
                <a:uLnTx/>
                <a:uFillTx/>
                <a:latin typeface="Times New Roman" panose="02020603050405020304" pitchFamily="18" charset="0"/>
                <a:ea typeface="+mn-ea"/>
                <a:cs typeface="+mn-cs"/>
              </a:rPr>
              <a:t>Chủ đề 5: Thiên nhiên tươi đẹp</a:t>
            </a:r>
            <a:endParaRPr kumimoji="0" lang="vi-VN" sz="2800" b="1" i="0" u="none" strike="noStrike" kern="1200" cap="none" spc="0" normalizeH="0" baseline="0" noProof="0" dirty="0">
              <a:ln>
                <a:noFill/>
              </a:ln>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61273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9C9908-03A9-49D7-B24B-9B446EB40C4A}"/>
              </a:ext>
            </a:extLst>
          </p:cNvPr>
          <p:cNvPicPr>
            <a:picLocks noChangeAspect="1"/>
          </p:cNvPicPr>
          <p:nvPr/>
        </p:nvPicPr>
        <p:blipFill>
          <a:blip r:embed="rId2"/>
          <a:stretch>
            <a:fillRect/>
          </a:stretch>
        </p:blipFill>
        <p:spPr>
          <a:xfrm>
            <a:off x="788519" y="5506470"/>
            <a:ext cx="4000000" cy="3800000"/>
          </a:xfrm>
          <a:prstGeom prst="rect">
            <a:avLst/>
          </a:prstGeom>
        </p:spPr>
      </p:pic>
      <p:pic>
        <p:nvPicPr>
          <p:cNvPr id="6" name="Picture 6">
            <a:extLst>
              <a:ext uri="{FF2B5EF4-FFF2-40B4-BE49-F238E27FC236}">
                <a16:creationId xmlns:a16="http://schemas.microsoft.com/office/drawing/2014/main" id="{83904A0A-BE70-FC8B-855E-6B8805B80E6B}"/>
              </a:ext>
            </a:extLst>
          </p:cNvPr>
          <p:cNvPicPr>
            <a:picLocks noChangeAspect="1"/>
          </p:cNvPicPr>
          <p:nvPr/>
        </p:nvPicPr>
        <p:blipFill>
          <a:blip r:embed="rId3"/>
          <a:srcRect/>
          <a:stretch>
            <a:fillRect/>
          </a:stretch>
        </p:blipFill>
        <p:spPr>
          <a:xfrm>
            <a:off x="-179723" y="164902"/>
            <a:ext cx="2136270" cy="1473398"/>
          </a:xfrm>
          <a:prstGeom prst="rect">
            <a:avLst/>
          </a:prstGeom>
        </p:spPr>
      </p:pic>
      <p:pic>
        <p:nvPicPr>
          <p:cNvPr id="2" name="Picture 6">
            <a:extLst>
              <a:ext uri="{FF2B5EF4-FFF2-40B4-BE49-F238E27FC236}">
                <a16:creationId xmlns:a16="http://schemas.microsoft.com/office/drawing/2014/main" id="{9F857827-5611-AAF4-A68B-3A58AB664B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763929" y="89423"/>
            <a:ext cx="3733800" cy="9475362"/>
          </a:xfrm>
          <a:prstGeom prst="rect">
            <a:avLst/>
          </a:prstGeom>
        </p:spPr>
      </p:pic>
      <p:sp>
        <p:nvSpPr>
          <p:cNvPr id="3" name="Freeform 2">
            <a:extLst>
              <a:ext uri="{FF2B5EF4-FFF2-40B4-BE49-F238E27FC236}">
                <a16:creationId xmlns:a16="http://schemas.microsoft.com/office/drawing/2014/main" id="{349E80C2-1071-3376-DD36-75B95C891DE4}"/>
              </a:ext>
            </a:extLst>
          </p:cNvPr>
          <p:cNvSpPr/>
          <p:nvPr/>
        </p:nvSpPr>
        <p:spPr>
          <a:xfrm>
            <a:off x="0" y="8993529"/>
            <a:ext cx="18288000" cy="1293471"/>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6">
            <a:extLst>
              <a:ext uri="{FF2B5EF4-FFF2-40B4-BE49-F238E27FC236}">
                <a16:creationId xmlns:a16="http://schemas.microsoft.com/office/drawing/2014/main" id="{978F6883-F5FA-C47B-D41B-868A571CDBCB}"/>
              </a:ext>
            </a:extLst>
          </p:cNvPr>
          <p:cNvSpPr/>
          <p:nvPr/>
        </p:nvSpPr>
        <p:spPr>
          <a:xfrm>
            <a:off x="12801600" y="9258300"/>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6">
            <a:extLst>
              <a:ext uri="{FF2B5EF4-FFF2-40B4-BE49-F238E27FC236}">
                <a16:creationId xmlns:a16="http://schemas.microsoft.com/office/drawing/2014/main" id="{41200248-9345-FF68-ED08-31253B35BB79}"/>
              </a:ext>
            </a:extLst>
          </p:cNvPr>
          <p:cNvSpPr/>
          <p:nvPr/>
        </p:nvSpPr>
        <p:spPr>
          <a:xfrm>
            <a:off x="6477000" y="9325407"/>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6">
            <a:extLst>
              <a:ext uri="{FF2B5EF4-FFF2-40B4-BE49-F238E27FC236}">
                <a16:creationId xmlns:a16="http://schemas.microsoft.com/office/drawing/2014/main" id="{9F598659-EDDB-1C57-CA34-81C3E65C6704}"/>
              </a:ext>
            </a:extLst>
          </p:cNvPr>
          <p:cNvSpPr/>
          <p:nvPr/>
        </p:nvSpPr>
        <p:spPr>
          <a:xfrm>
            <a:off x="762000" y="9224122"/>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1" name="Picture 2">
            <a:extLst>
              <a:ext uri="{FF2B5EF4-FFF2-40B4-BE49-F238E27FC236}">
                <a16:creationId xmlns:a16="http://schemas.microsoft.com/office/drawing/2014/main" id="{EC1187BB-FB12-CB5E-0EFB-FD1CDCB7CC0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9791700"/>
            <a:ext cx="9525000" cy="495300"/>
          </a:xfrm>
          <a:prstGeom prst="rect">
            <a:avLst/>
          </a:prstGeom>
        </p:spPr>
      </p:pic>
      <p:pic>
        <p:nvPicPr>
          <p:cNvPr id="12" name="Picture 2">
            <a:extLst>
              <a:ext uri="{FF2B5EF4-FFF2-40B4-BE49-F238E27FC236}">
                <a16:creationId xmlns:a16="http://schemas.microsoft.com/office/drawing/2014/main" id="{3824F324-C5AF-4FBE-89AD-9A1548FE60B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296402" y="9791699"/>
            <a:ext cx="8991600" cy="495300"/>
          </a:xfrm>
          <a:prstGeom prst="rect">
            <a:avLst/>
          </a:prstGeom>
        </p:spPr>
      </p:pic>
      <p:sp>
        <p:nvSpPr>
          <p:cNvPr id="17" name="Hình chữ nhật 4">
            <a:extLst>
              <a:ext uri="{FF2B5EF4-FFF2-40B4-BE49-F238E27FC236}">
                <a16:creationId xmlns:a16="http://schemas.microsoft.com/office/drawing/2014/main" id="{66E9B24B-BE53-42B1-80EF-8179765BE33B}"/>
              </a:ext>
            </a:extLst>
          </p:cNvPr>
          <p:cNvSpPr/>
          <p:nvPr/>
        </p:nvSpPr>
        <p:spPr>
          <a:xfrm>
            <a:off x="152400" y="1478665"/>
            <a:ext cx="10014547" cy="1015663"/>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solidFill>
                  <a:srgbClr val="FF0000"/>
                </a:solidFill>
                <a:effectLst/>
                <a:uLnTx/>
                <a:uFillTx/>
                <a:latin typeface="Times New Roman" panose="02020603050405020304" pitchFamily="18" charset="0"/>
                <a:ea typeface="+mn-ea"/>
                <a:cs typeface="+mn-cs"/>
              </a:rPr>
              <a:t>Nội dung 1:</a:t>
            </a:r>
          </a:p>
        </p:txBody>
      </p:sp>
      <p:sp>
        <p:nvSpPr>
          <p:cNvPr id="13" name="Hình chữ nhật 4">
            <a:extLst>
              <a:ext uri="{FF2B5EF4-FFF2-40B4-BE49-F238E27FC236}">
                <a16:creationId xmlns:a16="http://schemas.microsoft.com/office/drawing/2014/main" id="{963E1DC8-3A64-4B7B-AB4C-A9E9E9D49E39}"/>
              </a:ext>
            </a:extLst>
          </p:cNvPr>
          <p:cNvSpPr/>
          <p:nvPr/>
        </p:nvSpPr>
        <p:spPr>
          <a:xfrm>
            <a:off x="3445565" y="2646167"/>
            <a:ext cx="11771822" cy="64633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3600" b="1" cap="none" spc="0">
                <a:ln/>
                <a:effectLst/>
                <a:latin typeface="+mj-lt"/>
              </a:rPr>
              <a:t>Thường thức âm nhạc</a:t>
            </a:r>
          </a:p>
        </p:txBody>
      </p:sp>
      <p:sp>
        <p:nvSpPr>
          <p:cNvPr id="16" name="TextBox 15">
            <a:extLst>
              <a:ext uri="{FF2B5EF4-FFF2-40B4-BE49-F238E27FC236}">
                <a16:creationId xmlns:a16="http://schemas.microsoft.com/office/drawing/2014/main" id="{9C076840-3D2C-488C-9766-1BFE96636593}"/>
              </a:ext>
            </a:extLst>
          </p:cNvPr>
          <p:cNvSpPr txBox="1"/>
          <p:nvPr/>
        </p:nvSpPr>
        <p:spPr>
          <a:xfrm>
            <a:off x="3886200" y="3444337"/>
            <a:ext cx="11013025" cy="646331"/>
          </a:xfrm>
          <a:prstGeom prst="rect">
            <a:avLst/>
          </a:prstGeom>
          <a:noFill/>
        </p:spPr>
        <p:txBody>
          <a:bodyPr wrap="square">
            <a:spAutoFit/>
          </a:bodyPr>
          <a:lstStyle/>
          <a:p>
            <a:r>
              <a:rPr lang="en-US" sz="3600" b="1">
                <a:latin typeface="Times New Roman" panose="02020603050405020304" pitchFamily="18" charset="0"/>
                <a:cs typeface="Times New Roman" panose="02020603050405020304" pitchFamily="18" charset="0"/>
              </a:rPr>
              <a:t>Nhạc sĩ Bùi Đình Thảo và bài hát Sách bút thân yêu ơi </a:t>
            </a:r>
            <a:endParaRPr lang="vi-VN" sz="3600" b="1">
              <a:latin typeface="Times New Roman" panose="02020603050405020304" pitchFamily="18" charset="0"/>
              <a:cs typeface="Times New Roman" panose="02020603050405020304" pitchFamily="18" charset="0"/>
            </a:endParaRPr>
          </a:p>
        </p:txBody>
      </p:sp>
      <p:sp>
        <p:nvSpPr>
          <p:cNvPr id="18" name="Freeform 5">
            <a:extLst>
              <a:ext uri="{FF2B5EF4-FFF2-40B4-BE49-F238E27FC236}">
                <a16:creationId xmlns:a16="http://schemas.microsoft.com/office/drawing/2014/main" id="{7448490B-C0DA-43E7-BCB9-9E3BC9BFD56A}"/>
              </a:ext>
            </a:extLst>
          </p:cNvPr>
          <p:cNvSpPr/>
          <p:nvPr/>
        </p:nvSpPr>
        <p:spPr>
          <a:xfrm>
            <a:off x="13708775" y="5763823"/>
            <a:ext cx="3394373" cy="4114800"/>
          </a:xfrm>
          <a:custGeom>
            <a:avLst/>
            <a:gdLst/>
            <a:ahLst/>
            <a:cxnLst/>
            <a:rect l="l" t="t" r="r" b="b"/>
            <a:pathLst>
              <a:path w="5551164" h="4114800">
                <a:moveTo>
                  <a:pt x="0" y="0"/>
                </a:moveTo>
                <a:lnTo>
                  <a:pt x="5551164" y="0"/>
                </a:lnTo>
                <a:lnTo>
                  <a:pt x="5551164" y="4114800"/>
                </a:lnTo>
                <a:lnTo>
                  <a:pt x="0" y="4114800"/>
                </a:lnTo>
                <a:lnTo>
                  <a:pt x="0" y="0"/>
                </a:lnTo>
                <a:close/>
              </a:path>
            </a:pathLst>
          </a:custGeom>
          <a:blipFill>
            <a:blip r:embed="rId12"/>
            <a:stretch>
              <a:fillRect/>
            </a:stretch>
          </a:blipFill>
        </p:spPr>
      </p:sp>
    </p:spTree>
    <p:extLst>
      <p:ext uri="{BB962C8B-B14F-4D97-AF65-F5344CB8AC3E}">
        <p14:creationId xmlns:p14="http://schemas.microsoft.com/office/powerpoint/2010/main" val="114552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7C6281-2CEE-40D4-8682-89B9BE1F5D44}"/>
              </a:ext>
            </a:extLst>
          </p:cNvPr>
          <p:cNvPicPr>
            <a:picLocks noChangeAspect="1"/>
          </p:cNvPicPr>
          <p:nvPr/>
        </p:nvPicPr>
        <p:blipFill>
          <a:blip r:embed="rId2"/>
          <a:stretch>
            <a:fillRect/>
          </a:stretch>
        </p:blipFill>
        <p:spPr>
          <a:xfrm>
            <a:off x="712990" y="1257300"/>
            <a:ext cx="3450819" cy="4046321"/>
          </a:xfrm>
          <a:prstGeom prst="rect">
            <a:avLst/>
          </a:prstGeom>
        </p:spPr>
      </p:pic>
      <p:pic>
        <p:nvPicPr>
          <p:cNvPr id="8" name="Picture 2">
            <a:extLst>
              <a:ext uri="{FF2B5EF4-FFF2-40B4-BE49-F238E27FC236}">
                <a16:creationId xmlns:a16="http://schemas.microsoft.com/office/drawing/2014/main" id="{AB847881-5D96-AFC5-22C1-7A0058EC6A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4800" y="9353051"/>
            <a:ext cx="9829800" cy="933947"/>
          </a:xfrm>
          <a:prstGeom prst="rect">
            <a:avLst/>
          </a:prstGeom>
        </p:spPr>
      </p:pic>
      <p:pic>
        <p:nvPicPr>
          <p:cNvPr id="9" name="Picture 2">
            <a:extLst>
              <a:ext uri="{FF2B5EF4-FFF2-40B4-BE49-F238E27FC236}">
                <a16:creationId xmlns:a16="http://schemas.microsoft.com/office/drawing/2014/main" id="{B5C18B17-BBAB-3627-A773-C3AE9946F0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96402" y="9353052"/>
            <a:ext cx="8991600" cy="933947"/>
          </a:xfrm>
          <a:prstGeom prst="rect">
            <a:avLst/>
          </a:prstGeom>
        </p:spPr>
      </p:pic>
      <p:sp>
        <p:nvSpPr>
          <p:cNvPr id="12" name="Freeform 3">
            <a:extLst>
              <a:ext uri="{FF2B5EF4-FFF2-40B4-BE49-F238E27FC236}">
                <a16:creationId xmlns:a16="http://schemas.microsoft.com/office/drawing/2014/main" id="{98855210-7DB1-306D-4A9B-85915CED9C77}"/>
              </a:ext>
            </a:extLst>
          </p:cNvPr>
          <p:cNvSpPr/>
          <p:nvPr/>
        </p:nvSpPr>
        <p:spPr>
          <a:xfrm>
            <a:off x="2230382" y="9867898"/>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3">
            <a:extLst>
              <a:ext uri="{FF2B5EF4-FFF2-40B4-BE49-F238E27FC236}">
                <a16:creationId xmlns:a16="http://schemas.microsoft.com/office/drawing/2014/main" id="{0248B900-F1FE-EDAA-3B63-392CE27E5864}"/>
              </a:ext>
            </a:extLst>
          </p:cNvPr>
          <p:cNvSpPr/>
          <p:nvPr/>
        </p:nvSpPr>
        <p:spPr>
          <a:xfrm>
            <a:off x="4613164" y="9867896"/>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3">
            <a:extLst>
              <a:ext uri="{FF2B5EF4-FFF2-40B4-BE49-F238E27FC236}">
                <a16:creationId xmlns:a16="http://schemas.microsoft.com/office/drawing/2014/main" id="{196D8863-43D1-2467-4F9D-3E09B9CDEC86}"/>
              </a:ext>
            </a:extLst>
          </p:cNvPr>
          <p:cNvSpPr/>
          <p:nvPr/>
        </p:nvSpPr>
        <p:spPr>
          <a:xfrm>
            <a:off x="6995946" y="9867894"/>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3">
            <a:extLst>
              <a:ext uri="{FF2B5EF4-FFF2-40B4-BE49-F238E27FC236}">
                <a16:creationId xmlns:a16="http://schemas.microsoft.com/office/drawing/2014/main" id="{1C7D482F-41E6-6FC2-39B0-CC2DF3027A9B}"/>
              </a:ext>
            </a:extLst>
          </p:cNvPr>
          <p:cNvSpPr/>
          <p:nvPr/>
        </p:nvSpPr>
        <p:spPr>
          <a:xfrm>
            <a:off x="9378728" y="9867892"/>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3">
            <a:extLst>
              <a:ext uri="{FF2B5EF4-FFF2-40B4-BE49-F238E27FC236}">
                <a16:creationId xmlns:a16="http://schemas.microsoft.com/office/drawing/2014/main" id="{61DC1EE8-BE06-2BBA-F989-CD7E3741B0B1}"/>
              </a:ext>
            </a:extLst>
          </p:cNvPr>
          <p:cNvSpPr/>
          <p:nvPr/>
        </p:nvSpPr>
        <p:spPr>
          <a:xfrm>
            <a:off x="11761510" y="9867890"/>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3">
            <a:extLst>
              <a:ext uri="{FF2B5EF4-FFF2-40B4-BE49-F238E27FC236}">
                <a16:creationId xmlns:a16="http://schemas.microsoft.com/office/drawing/2014/main" id="{06A65EAE-0BDC-98F6-4100-EBF65716F5B6}"/>
              </a:ext>
            </a:extLst>
          </p:cNvPr>
          <p:cNvSpPr/>
          <p:nvPr/>
        </p:nvSpPr>
        <p:spPr>
          <a:xfrm>
            <a:off x="14144292" y="9867888"/>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3">
            <a:extLst>
              <a:ext uri="{FF2B5EF4-FFF2-40B4-BE49-F238E27FC236}">
                <a16:creationId xmlns:a16="http://schemas.microsoft.com/office/drawing/2014/main" id="{5C952151-9AFE-DB9F-937F-3D453631B174}"/>
              </a:ext>
            </a:extLst>
          </p:cNvPr>
          <p:cNvSpPr/>
          <p:nvPr/>
        </p:nvSpPr>
        <p:spPr>
          <a:xfrm>
            <a:off x="16527074" y="9867886"/>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3">
            <a:extLst>
              <a:ext uri="{FF2B5EF4-FFF2-40B4-BE49-F238E27FC236}">
                <a16:creationId xmlns:a16="http://schemas.microsoft.com/office/drawing/2014/main" id="{04CD9E43-D91E-9906-9119-E5BFBCB1C545}"/>
              </a:ext>
            </a:extLst>
          </p:cNvPr>
          <p:cNvPicPr>
            <a:picLocks noChangeAspect="1"/>
          </p:cNvPicPr>
          <p:nvPr/>
        </p:nvPicPr>
        <p:blipFill>
          <a:blip r:embed="rId7"/>
          <a:srcRect/>
          <a:stretch>
            <a:fillRect/>
          </a:stretch>
        </p:blipFill>
        <p:spPr>
          <a:xfrm flipH="1">
            <a:off x="13513762" y="0"/>
            <a:ext cx="4463135" cy="3571756"/>
          </a:xfrm>
          <a:prstGeom prst="rect">
            <a:avLst/>
          </a:prstGeom>
        </p:spPr>
      </p:pic>
      <p:sp>
        <p:nvSpPr>
          <p:cNvPr id="21" name="Freeform 7">
            <a:extLst>
              <a:ext uri="{FF2B5EF4-FFF2-40B4-BE49-F238E27FC236}">
                <a16:creationId xmlns:a16="http://schemas.microsoft.com/office/drawing/2014/main" id="{47ED1E08-7805-627A-D89D-8CAFECE24A09}"/>
              </a:ext>
            </a:extLst>
          </p:cNvPr>
          <p:cNvSpPr/>
          <p:nvPr/>
        </p:nvSpPr>
        <p:spPr>
          <a:xfrm>
            <a:off x="143387" y="8294391"/>
            <a:ext cx="1450599" cy="1766048"/>
          </a:xfrm>
          <a:custGeom>
            <a:avLst/>
            <a:gdLst/>
            <a:ahLst/>
            <a:cxnLst/>
            <a:rect l="l" t="t" r="r" b="b"/>
            <a:pathLst>
              <a:path w="3138071" h="3550858">
                <a:moveTo>
                  <a:pt x="0" y="0"/>
                </a:moveTo>
                <a:lnTo>
                  <a:pt x="3138071" y="0"/>
                </a:lnTo>
                <a:lnTo>
                  <a:pt x="3138071" y="3550858"/>
                </a:lnTo>
                <a:lnTo>
                  <a:pt x="0" y="3550858"/>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3"/>
          <p:cNvSpPr/>
          <p:nvPr/>
        </p:nvSpPr>
        <p:spPr>
          <a:xfrm>
            <a:off x="-152400" y="9867900"/>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3">
            <a:extLst>
              <a:ext uri="{FF2B5EF4-FFF2-40B4-BE49-F238E27FC236}">
                <a16:creationId xmlns:a16="http://schemas.microsoft.com/office/drawing/2014/main" id="{A230A1A3-294B-4F7D-BC71-C881B65A5466}"/>
              </a:ext>
            </a:extLst>
          </p:cNvPr>
          <p:cNvSpPr/>
          <p:nvPr/>
        </p:nvSpPr>
        <p:spPr>
          <a:xfrm flipH="1">
            <a:off x="-433987" y="-20277"/>
            <a:ext cx="1847849" cy="1506178"/>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4" name="图片 18" descr="92ae4d8057413ac541816c85d7c4bf83">
            <a:extLst>
              <a:ext uri="{FF2B5EF4-FFF2-40B4-BE49-F238E27FC236}">
                <a16:creationId xmlns:a16="http://schemas.microsoft.com/office/drawing/2014/main" id="{E6231A64-4346-4B78-9928-5453A9EBC875}"/>
              </a:ext>
            </a:extLst>
          </p:cNvPr>
          <p:cNvPicPr>
            <a:picLocks noChangeAspect="1"/>
          </p:cNvPicPr>
          <p:nvPr/>
        </p:nvPicPr>
        <p:blipFill>
          <a:blip r:embed="rId10"/>
          <a:stretch>
            <a:fillRect/>
          </a:stretch>
        </p:blipFill>
        <p:spPr>
          <a:xfrm>
            <a:off x="13375894" y="-31484"/>
            <a:ext cx="4994434" cy="9982200"/>
          </a:xfrm>
          <a:prstGeom prst="rect">
            <a:avLst/>
          </a:prstGeom>
        </p:spPr>
      </p:pic>
      <p:sp>
        <p:nvSpPr>
          <p:cNvPr id="23" name="TextBox 22">
            <a:extLst>
              <a:ext uri="{FF2B5EF4-FFF2-40B4-BE49-F238E27FC236}">
                <a16:creationId xmlns:a16="http://schemas.microsoft.com/office/drawing/2014/main" id="{5C682624-B72C-4537-9811-65DA9118ACD7}"/>
              </a:ext>
            </a:extLst>
          </p:cNvPr>
          <p:cNvSpPr txBox="1"/>
          <p:nvPr/>
        </p:nvSpPr>
        <p:spPr>
          <a:xfrm>
            <a:off x="5829636" y="516039"/>
            <a:ext cx="11013025" cy="646331"/>
          </a:xfrm>
          <a:prstGeom prst="rect">
            <a:avLst/>
          </a:prstGeom>
          <a:noFill/>
        </p:spPr>
        <p:txBody>
          <a:bodyPr wrap="square">
            <a:spAutoFit/>
          </a:bodyPr>
          <a:lstStyle/>
          <a:p>
            <a:r>
              <a:rPr lang="en-US" sz="3600" b="1">
                <a:latin typeface="Times New Roman" panose="02020603050405020304" pitchFamily="18" charset="0"/>
                <a:cs typeface="Times New Roman" panose="02020603050405020304" pitchFamily="18" charset="0"/>
              </a:rPr>
              <a:t>Nhạc sĩ Bùi Đình Thảo</a:t>
            </a:r>
            <a:endParaRPr lang="vi-VN" sz="3600" b="1">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48A23343-CA48-4F5B-AEC5-DE9DADFDCCA3}"/>
              </a:ext>
            </a:extLst>
          </p:cNvPr>
          <p:cNvSpPr txBox="1"/>
          <p:nvPr/>
        </p:nvSpPr>
        <p:spPr>
          <a:xfrm>
            <a:off x="526380" y="5400878"/>
            <a:ext cx="11013025" cy="523220"/>
          </a:xfrm>
          <a:prstGeom prst="rect">
            <a:avLst/>
          </a:prstGeom>
          <a:noFill/>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Nhạc sĩ Bùi Đình Thảo</a:t>
            </a:r>
            <a:endParaRPr lang="vi-VN" sz="2800" b="1">
              <a:solidFill>
                <a:srgbClr val="FF000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E6721783-3834-42EA-9B65-45A4C3829B37}"/>
              </a:ext>
            </a:extLst>
          </p:cNvPr>
          <p:cNvSpPr txBox="1"/>
          <p:nvPr/>
        </p:nvSpPr>
        <p:spPr>
          <a:xfrm>
            <a:off x="4847719" y="1633067"/>
            <a:ext cx="9780104" cy="2677656"/>
          </a:xfrm>
          <a:prstGeom prst="rect">
            <a:avLst/>
          </a:prstGeom>
          <a:noFill/>
        </p:spPr>
        <p:txBody>
          <a:bodyPr wrap="square">
            <a:spAutoFit/>
          </a:bodyPr>
          <a:lstStyle/>
          <a:p>
            <a:r>
              <a:rPr lang="vi-VN" sz="2400">
                <a:latin typeface="+mj-lt"/>
              </a:rPr>
              <a:t>Nhạc sĩ Bùi Đình Thảo sinh ngày 4 tháng 2 năm 1931 tại huyện Duy Tiên, tỉnh Hà Nam. Ông bắt đầu tự sáng tác từ năm 1956, ông là nhạc sĩ được đào tạo đại học chuyên ngành sáng tác tại nhạc viện Hà Nội. Thành công nhất trong sự nghiệp sáng tác của ông, là những ca khúc viết cho thiếu nhi với nhiều bài hát để lại dấu ấn trong lòng công chúng tiêu biểu như: Bà thương em, Bàn tay mẹ, em đi giữa biển vàng (lời thơ Nguyễn Đăng Khoa  - Bùi Đình Thảo),  Sách bút thân yêu ơi, hỏi Cuội, đi học (lời thơ Minh Chính…)</a:t>
            </a:r>
          </a:p>
        </p:txBody>
      </p:sp>
      <p:sp>
        <p:nvSpPr>
          <p:cNvPr id="26" name="TextBox 25">
            <a:extLst>
              <a:ext uri="{FF2B5EF4-FFF2-40B4-BE49-F238E27FC236}">
                <a16:creationId xmlns:a16="http://schemas.microsoft.com/office/drawing/2014/main" id="{3B9EFF6B-9194-4A8D-B33F-0656FF4D0F03}"/>
              </a:ext>
            </a:extLst>
          </p:cNvPr>
          <p:cNvSpPr txBox="1"/>
          <p:nvPr/>
        </p:nvSpPr>
        <p:spPr>
          <a:xfrm>
            <a:off x="4729278" y="4381500"/>
            <a:ext cx="9780104" cy="2308324"/>
          </a:xfrm>
          <a:prstGeom prst="rect">
            <a:avLst/>
          </a:prstGeom>
          <a:noFill/>
        </p:spPr>
        <p:txBody>
          <a:bodyPr wrap="square">
            <a:spAutoFit/>
          </a:bodyPr>
          <a:lstStyle/>
          <a:p>
            <a:r>
              <a:rPr lang="vi-VN" sz="2400">
                <a:latin typeface="+mj-lt"/>
              </a:rPr>
              <a:t>Những bài hát viết cho thiếu nhi của ông mang màu sắc dân gian rõ nétvới, giai điệu vui tươi nhẹ nhàng, nhiều luyến láy, lời ca giàu hình ảnh thường miêu tả về con người và cảnh vật thiên nhiên, quê hương, đất nước gắn liền với tình cảm hồn nhiên của trẻ em. Em đi giữa biển vàng là một bài hát nằm trong số 50 bài hát thiếu nhi hay nhất thế kỷ 20, do hội nhạc sĩ Việt Nam, Đài Tiếng nói Việt Nam, Đài Truyền hình Việt Nam tổ chức bình chọn năm 2020.</a:t>
            </a:r>
          </a:p>
        </p:txBody>
      </p:sp>
    </p:spTree>
    <p:extLst>
      <p:ext uri="{BB962C8B-B14F-4D97-AF65-F5344CB8AC3E}">
        <p14:creationId xmlns:p14="http://schemas.microsoft.com/office/powerpoint/2010/main" val="128707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AD28FCF-BC0C-4A34-8C53-0F273904DFA2}"/>
              </a:ext>
            </a:extLst>
          </p:cNvPr>
          <p:cNvPicPr>
            <a:picLocks noChangeAspect="1"/>
          </p:cNvPicPr>
          <p:nvPr/>
        </p:nvPicPr>
        <p:blipFill>
          <a:blip r:embed="rId2"/>
          <a:stretch>
            <a:fillRect/>
          </a:stretch>
        </p:blipFill>
        <p:spPr>
          <a:xfrm>
            <a:off x="4821182" y="5096593"/>
            <a:ext cx="7561905" cy="3876190"/>
          </a:xfrm>
          <a:prstGeom prst="rect">
            <a:avLst/>
          </a:prstGeom>
        </p:spPr>
      </p:pic>
      <p:pic>
        <p:nvPicPr>
          <p:cNvPr id="8" name="Picture 2">
            <a:extLst>
              <a:ext uri="{FF2B5EF4-FFF2-40B4-BE49-F238E27FC236}">
                <a16:creationId xmlns:a16="http://schemas.microsoft.com/office/drawing/2014/main" id="{AB847881-5D96-AFC5-22C1-7A0058EC6A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4800" y="9353051"/>
            <a:ext cx="9829800" cy="933947"/>
          </a:xfrm>
          <a:prstGeom prst="rect">
            <a:avLst/>
          </a:prstGeom>
        </p:spPr>
      </p:pic>
      <p:pic>
        <p:nvPicPr>
          <p:cNvPr id="9" name="Picture 2">
            <a:extLst>
              <a:ext uri="{FF2B5EF4-FFF2-40B4-BE49-F238E27FC236}">
                <a16:creationId xmlns:a16="http://schemas.microsoft.com/office/drawing/2014/main" id="{B5C18B17-BBAB-3627-A773-C3AE9946F0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96402" y="9353052"/>
            <a:ext cx="8991600" cy="933947"/>
          </a:xfrm>
          <a:prstGeom prst="rect">
            <a:avLst/>
          </a:prstGeom>
        </p:spPr>
      </p:pic>
      <p:pic>
        <p:nvPicPr>
          <p:cNvPr id="10" name="Picture 3">
            <a:extLst>
              <a:ext uri="{FF2B5EF4-FFF2-40B4-BE49-F238E27FC236}">
                <a16:creationId xmlns:a16="http://schemas.microsoft.com/office/drawing/2014/main" id="{EE5E233B-BF69-7850-2C09-8E6B2699BA28}"/>
              </a:ext>
            </a:extLst>
          </p:cNvPr>
          <p:cNvPicPr>
            <a:picLocks noChangeAspect="1"/>
          </p:cNvPicPr>
          <p:nvPr/>
        </p:nvPicPr>
        <p:blipFill>
          <a:blip r:embed="rId5"/>
          <a:srcRect/>
          <a:stretch>
            <a:fillRect/>
          </a:stretch>
        </p:blipFill>
        <p:spPr>
          <a:xfrm>
            <a:off x="136761" y="-5707"/>
            <a:ext cx="2433461" cy="1666920"/>
          </a:xfrm>
          <a:prstGeom prst="rect">
            <a:avLst/>
          </a:prstGeom>
        </p:spPr>
      </p:pic>
      <p:sp>
        <p:nvSpPr>
          <p:cNvPr id="12" name="Freeform 3">
            <a:extLst>
              <a:ext uri="{FF2B5EF4-FFF2-40B4-BE49-F238E27FC236}">
                <a16:creationId xmlns:a16="http://schemas.microsoft.com/office/drawing/2014/main" id="{98855210-7DB1-306D-4A9B-85915CED9C77}"/>
              </a:ext>
            </a:extLst>
          </p:cNvPr>
          <p:cNvSpPr/>
          <p:nvPr/>
        </p:nvSpPr>
        <p:spPr>
          <a:xfrm>
            <a:off x="2230382" y="9867898"/>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3">
            <a:extLst>
              <a:ext uri="{FF2B5EF4-FFF2-40B4-BE49-F238E27FC236}">
                <a16:creationId xmlns:a16="http://schemas.microsoft.com/office/drawing/2014/main" id="{0248B900-F1FE-EDAA-3B63-392CE27E5864}"/>
              </a:ext>
            </a:extLst>
          </p:cNvPr>
          <p:cNvSpPr/>
          <p:nvPr/>
        </p:nvSpPr>
        <p:spPr>
          <a:xfrm>
            <a:off x="4613164" y="9867896"/>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3">
            <a:extLst>
              <a:ext uri="{FF2B5EF4-FFF2-40B4-BE49-F238E27FC236}">
                <a16:creationId xmlns:a16="http://schemas.microsoft.com/office/drawing/2014/main" id="{196D8863-43D1-2467-4F9D-3E09B9CDEC86}"/>
              </a:ext>
            </a:extLst>
          </p:cNvPr>
          <p:cNvSpPr/>
          <p:nvPr/>
        </p:nvSpPr>
        <p:spPr>
          <a:xfrm>
            <a:off x="6995946" y="9867894"/>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3">
            <a:extLst>
              <a:ext uri="{FF2B5EF4-FFF2-40B4-BE49-F238E27FC236}">
                <a16:creationId xmlns:a16="http://schemas.microsoft.com/office/drawing/2014/main" id="{1C7D482F-41E6-6FC2-39B0-CC2DF3027A9B}"/>
              </a:ext>
            </a:extLst>
          </p:cNvPr>
          <p:cNvSpPr/>
          <p:nvPr/>
        </p:nvSpPr>
        <p:spPr>
          <a:xfrm>
            <a:off x="9378728" y="9867892"/>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3">
            <a:extLst>
              <a:ext uri="{FF2B5EF4-FFF2-40B4-BE49-F238E27FC236}">
                <a16:creationId xmlns:a16="http://schemas.microsoft.com/office/drawing/2014/main" id="{61DC1EE8-BE06-2BBA-F989-CD7E3741B0B1}"/>
              </a:ext>
            </a:extLst>
          </p:cNvPr>
          <p:cNvSpPr/>
          <p:nvPr/>
        </p:nvSpPr>
        <p:spPr>
          <a:xfrm>
            <a:off x="11761510" y="9867890"/>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3">
            <a:extLst>
              <a:ext uri="{FF2B5EF4-FFF2-40B4-BE49-F238E27FC236}">
                <a16:creationId xmlns:a16="http://schemas.microsoft.com/office/drawing/2014/main" id="{06A65EAE-0BDC-98F6-4100-EBF65716F5B6}"/>
              </a:ext>
            </a:extLst>
          </p:cNvPr>
          <p:cNvSpPr/>
          <p:nvPr/>
        </p:nvSpPr>
        <p:spPr>
          <a:xfrm>
            <a:off x="14144292" y="9867888"/>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3">
            <a:extLst>
              <a:ext uri="{FF2B5EF4-FFF2-40B4-BE49-F238E27FC236}">
                <a16:creationId xmlns:a16="http://schemas.microsoft.com/office/drawing/2014/main" id="{5C952151-9AFE-DB9F-937F-3D453631B174}"/>
              </a:ext>
            </a:extLst>
          </p:cNvPr>
          <p:cNvSpPr/>
          <p:nvPr/>
        </p:nvSpPr>
        <p:spPr>
          <a:xfrm>
            <a:off x="16527074" y="9867886"/>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3">
            <a:extLst>
              <a:ext uri="{FF2B5EF4-FFF2-40B4-BE49-F238E27FC236}">
                <a16:creationId xmlns:a16="http://schemas.microsoft.com/office/drawing/2014/main" id="{04CD9E43-D91E-9906-9119-E5BFBCB1C545}"/>
              </a:ext>
            </a:extLst>
          </p:cNvPr>
          <p:cNvPicPr>
            <a:picLocks noChangeAspect="1"/>
          </p:cNvPicPr>
          <p:nvPr/>
        </p:nvPicPr>
        <p:blipFill>
          <a:blip r:embed="rId8"/>
          <a:srcRect/>
          <a:stretch>
            <a:fillRect/>
          </a:stretch>
        </p:blipFill>
        <p:spPr>
          <a:xfrm flipH="1">
            <a:off x="13513762" y="0"/>
            <a:ext cx="4463135" cy="3571756"/>
          </a:xfrm>
          <a:prstGeom prst="rect">
            <a:avLst/>
          </a:prstGeom>
        </p:spPr>
      </p:pic>
      <p:sp>
        <p:nvSpPr>
          <p:cNvPr id="21" name="Freeform 7">
            <a:extLst>
              <a:ext uri="{FF2B5EF4-FFF2-40B4-BE49-F238E27FC236}">
                <a16:creationId xmlns:a16="http://schemas.microsoft.com/office/drawing/2014/main" id="{47ED1E08-7805-627A-D89D-8CAFECE24A09}"/>
              </a:ext>
            </a:extLst>
          </p:cNvPr>
          <p:cNvSpPr/>
          <p:nvPr/>
        </p:nvSpPr>
        <p:spPr>
          <a:xfrm>
            <a:off x="143387" y="8294391"/>
            <a:ext cx="1450599" cy="1766048"/>
          </a:xfrm>
          <a:custGeom>
            <a:avLst/>
            <a:gdLst/>
            <a:ahLst/>
            <a:cxnLst/>
            <a:rect l="l" t="t" r="r" b="b"/>
            <a:pathLst>
              <a:path w="3138071" h="3550858">
                <a:moveTo>
                  <a:pt x="0" y="0"/>
                </a:moveTo>
                <a:lnTo>
                  <a:pt x="3138071" y="0"/>
                </a:lnTo>
                <a:lnTo>
                  <a:pt x="3138071" y="3550858"/>
                </a:lnTo>
                <a:lnTo>
                  <a:pt x="0" y="3550858"/>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3"/>
          <p:cNvSpPr/>
          <p:nvPr/>
        </p:nvSpPr>
        <p:spPr>
          <a:xfrm>
            <a:off x="-152400" y="9867900"/>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3">
            <a:extLst>
              <a:ext uri="{FF2B5EF4-FFF2-40B4-BE49-F238E27FC236}">
                <a16:creationId xmlns:a16="http://schemas.microsoft.com/office/drawing/2014/main" id="{A230A1A3-294B-4F7D-BC71-C881B65A5466}"/>
              </a:ext>
            </a:extLst>
          </p:cNvPr>
          <p:cNvSpPr/>
          <p:nvPr/>
        </p:nvSpPr>
        <p:spPr>
          <a:xfrm flipH="1">
            <a:off x="-433986" y="-20278"/>
            <a:ext cx="2132521" cy="2319677"/>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4" name="图片 18" descr="92ae4d8057413ac541816c85d7c4bf83">
            <a:extLst>
              <a:ext uri="{FF2B5EF4-FFF2-40B4-BE49-F238E27FC236}">
                <a16:creationId xmlns:a16="http://schemas.microsoft.com/office/drawing/2014/main" id="{E6231A64-4346-4B78-9928-5453A9EBC875}"/>
              </a:ext>
            </a:extLst>
          </p:cNvPr>
          <p:cNvPicPr>
            <a:picLocks noChangeAspect="1"/>
          </p:cNvPicPr>
          <p:nvPr/>
        </p:nvPicPr>
        <p:blipFill>
          <a:blip r:embed="rId11"/>
          <a:stretch>
            <a:fillRect/>
          </a:stretch>
        </p:blipFill>
        <p:spPr>
          <a:xfrm>
            <a:off x="13392459" y="-114315"/>
            <a:ext cx="4994434" cy="9982200"/>
          </a:xfrm>
          <a:prstGeom prst="rect">
            <a:avLst/>
          </a:prstGeom>
        </p:spPr>
      </p:pic>
      <p:sp>
        <p:nvSpPr>
          <p:cNvPr id="35" name="Freeform 5">
            <a:extLst>
              <a:ext uri="{FF2B5EF4-FFF2-40B4-BE49-F238E27FC236}">
                <a16:creationId xmlns:a16="http://schemas.microsoft.com/office/drawing/2014/main" id="{7C98D972-011C-48DD-914E-6CE58DD8C237}"/>
              </a:ext>
            </a:extLst>
          </p:cNvPr>
          <p:cNvSpPr/>
          <p:nvPr/>
        </p:nvSpPr>
        <p:spPr>
          <a:xfrm>
            <a:off x="14829887" y="5705224"/>
            <a:ext cx="3394373" cy="4114800"/>
          </a:xfrm>
          <a:custGeom>
            <a:avLst/>
            <a:gdLst/>
            <a:ahLst/>
            <a:cxnLst/>
            <a:rect l="l" t="t" r="r" b="b"/>
            <a:pathLst>
              <a:path w="5551164" h="4114800">
                <a:moveTo>
                  <a:pt x="0" y="0"/>
                </a:moveTo>
                <a:lnTo>
                  <a:pt x="5551164" y="0"/>
                </a:lnTo>
                <a:lnTo>
                  <a:pt x="5551164" y="4114800"/>
                </a:lnTo>
                <a:lnTo>
                  <a:pt x="0" y="4114800"/>
                </a:lnTo>
                <a:lnTo>
                  <a:pt x="0" y="0"/>
                </a:lnTo>
                <a:close/>
              </a:path>
            </a:pathLst>
          </a:custGeom>
          <a:blipFill>
            <a:blip r:embed="rId12"/>
            <a:stretch>
              <a:fillRect/>
            </a:stretch>
          </a:blipFill>
        </p:spPr>
      </p:sp>
      <p:sp>
        <p:nvSpPr>
          <p:cNvPr id="36" name="TextBox 35">
            <a:extLst>
              <a:ext uri="{FF2B5EF4-FFF2-40B4-BE49-F238E27FC236}">
                <a16:creationId xmlns:a16="http://schemas.microsoft.com/office/drawing/2014/main" id="{844E49A1-5800-4F3E-B3D3-CAFBB1106A11}"/>
              </a:ext>
            </a:extLst>
          </p:cNvPr>
          <p:cNvSpPr txBox="1"/>
          <p:nvPr/>
        </p:nvSpPr>
        <p:spPr>
          <a:xfrm>
            <a:off x="2438400" y="1139560"/>
            <a:ext cx="12811658" cy="3985194"/>
          </a:xfrm>
          <a:prstGeom prst="rect">
            <a:avLst/>
          </a:prstGeom>
          <a:noFill/>
        </p:spPr>
        <p:txBody>
          <a:bodyPr wrap="square">
            <a:spAutoFit/>
          </a:bodyPr>
          <a:lstStyle/>
          <a:p>
            <a:pPr>
              <a:lnSpc>
                <a:spcPct val="150000"/>
              </a:lnSpc>
            </a:pPr>
            <a:r>
              <a:rPr lang="vi-VN" sz="3200" b="1">
                <a:solidFill>
                  <a:srgbClr val="FF0000"/>
                </a:solidFill>
                <a:latin typeface="+mj-lt"/>
              </a:rPr>
              <a:t>2.Nghe bài hát sách bút thân yêu ơi (Nhạc và lời: Bùi Đình Thảo) </a:t>
            </a:r>
          </a:p>
          <a:p>
            <a:pPr>
              <a:lnSpc>
                <a:spcPct val="150000"/>
              </a:lnSpc>
            </a:pPr>
            <a:r>
              <a:rPr lang="vi-VN" sz="2800">
                <a:latin typeface="+mj-lt"/>
              </a:rPr>
              <a:t>Bài hát sách bút thân yêu ơi có giai điệu hồn nhiên, vui tươi, lời ca dung dị thể hiện tình cảm gắn bó thân thiết của các bạn nhỏ với những đồ dùng học tập thân quen như sách, bút. Bài hát cũng là lời nhắc nhở các em hãy luôn chăm chỉ cố gắng học tập. Những tình cảm dạt dào thể hiện qua hình ảnh và giai điệu của bài hát đã đồng hành cùng nhiều thế hệ học sinh. </a:t>
            </a:r>
          </a:p>
        </p:txBody>
      </p:sp>
    </p:spTree>
    <p:extLst>
      <p:ext uri="{BB962C8B-B14F-4D97-AF65-F5344CB8AC3E}">
        <p14:creationId xmlns:p14="http://schemas.microsoft.com/office/powerpoint/2010/main" val="1165563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AD28FCF-BC0C-4A34-8C53-0F273904DFA2}"/>
              </a:ext>
            </a:extLst>
          </p:cNvPr>
          <p:cNvPicPr>
            <a:picLocks noChangeAspect="1"/>
          </p:cNvPicPr>
          <p:nvPr/>
        </p:nvPicPr>
        <p:blipFill>
          <a:blip r:embed="rId4"/>
          <a:stretch>
            <a:fillRect/>
          </a:stretch>
        </p:blipFill>
        <p:spPr>
          <a:xfrm>
            <a:off x="4610100" y="2902631"/>
            <a:ext cx="7561905" cy="3876190"/>
          </a:xfrm>
          <a:prstGeom prst="rect">
            <a:avLst/>
          </a:prstGeom>
        </p:spPr>
      </p:pic>
      <p:pic>
        <p:nvPicPr>
          <p:cNvPr id="8" name="Picture 2">
            <a:extLst>
              <a:ext uri="{FF2B5EF4-FFF2-40B4-BE49-F238E27FC236}">
                <a16:creationId xmlns:a16="http://schemas.microsoft.com/office/drawing/2014/main" id="{AB847881-5D96-AFC5-22C1-7A0058EC6AF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4800" y="9353051"/>
            <a:ext cx="9829800" cy="933947"/>
          </a:xfrm>
          <a:prstGeom prst="rect">
            <a:avLst/>
          </a:prstGeom>
        </p:spPr>
      </p:pic>
      <p:pic>
        <p:nvPicPr>
          <p:cNvPr id="9" name="Picture 2">
            <a:extLst>
              <a:ext uri="{FF2B5EF4-FFF2-40B4-BE49-F238E27FC236}">
                <a16:creationId xmlns:a16="http://schemas.microsoft.com/office/drawing/2014/main" id="{B5C18B17-BBAB-3627-A773-C3AE9946F05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96402" y="9353052"/>
            <a:ext cx="8991600" cy="933947"/>
          </a:xfrm>
          <a:prstGeom prst="rect">
            <a:avLst/>
          </a:prstGeom>
        </p:spPr>
      </p:pic>
      <p:pic>
        <p:nvPicPr>
          <p:cNvPr id="10" name="Picture 3">
            <a:extLst>
              <a:ext uri="{FF2B5EF4-FFF2-40B4-BE49-F238E27FC236}">
                <a16:creationId xmlns:a16="http://schemas.microsoft.com/office/drawing/2014/main" id="{EE5E233B-BF69-7850-2C09-8E6B2699BA28}"/>
              </a:ext>
            </a:extLst>
          </p:cNvPr>
          <p:cNvPicPr>
            <a:picLocks noChangeAspect="1"/>
          </p:cNvPicPr>
          <p:nvPr/>
        </p:nvPicPr>
        <p:blipFill>
          <a:blip r:embed="rId7"/>
          <a:srcRect/>
          <a:stretch>
            <a:fillRect/>
          </a:stretch>
        </p:blipFill>
        <p:spPr>
          <a:xfrm>
            <a:off x="136761" y="-5707"/>
            <a:ext cx="2433461" cy="1666920"/>
          </a:xfrm>
          <a:prstGeom prst="rect">
            <a:avLst/>
          </a:prstGeom>
        </p:spPr>
      </p:pic>
      <p:sp>
        <p:nvSpPr>
          <p:cNvPr id="12" name="Freeform 3">
            <a:extLst>
              <a:ext uri="{FF2B5EF4-FFF2-40B4-BE49-F238E27FC236}">
                <a16:creationId xmlns:a16="http://schemas.microsoft.com/office/drawing/2014/main" id="{98855210-7DB1-306D-4A9B-85915CED9C77}"/>
              </a:ext>
            </a:extLst>
          </p:cNvPr>
          <p:cNvSpPr/>
          <p:nvPr/>
        </p:nvSpPr>
        <p:spPr>
          <a:xfrm>
            <a:off x="2230382" y="9867898"/>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3">
            <a:extLst>
              <a:ext uri="{FF2B5EF4-FFF2-40B4-BE49-F238E27FC236}">
                <a16:creationId xmlns:a16="http://schemas.microsoft.com/office/drawing/2014/main" id="{0248B900-F1FE-EDAA-3B63-392CE27E5864}"/>
              </a:ext>
            </a:extLst>
          </p:cNvPr>
          <p:cNvSpPr/>
          <p:nvPr/>
        </p:nvSpPr>
        <p:spPr>
          <a:xfrm>
            <a:off x="4613164" y="9867896"/>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3">
            <a:extLst>
              <a:ext uri="{FF2B5EF4-FFF2-40B4-BE49-F238E27FC236}">
                <a16:creationId xmlns:a16="http://schemas.microsoft.com/office/drawing/2014/main" id="{196D8863-43D1-2467-4F9D-3E09B9CDEC86}"/>
              </a:ext>
            </a:extLst>
          </p:cNvPr>
          <p:cNvSpPr/>
          <p:nvPr/>
        </p:nvSpPr>
        <p:spPr>
          <a:xfrm>
            <a:off x="6995946" y="9867894"/>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3">
            <a:extLst>
              <a:ext uri="{FF2B5EF4-FFF2-40B4-BE49-F238E27FC236}">
                <a16:creationId xmlns:a16="http://schemas.microsoft.com/office/drawing/2014/main" id="{1C7D482F-41E6-6FC2-39B0-CC2DF3027A9B}"/>
              </a:ext>
            </a:extLst>
          </p:cNvPr>
          <p:cNvSpPr/>
          <p:nvPr/>
        </p:nvSpPr>
        <p:spPr>
          <a:xfrm>
            <a:off x="9378728" y="9867892"/>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3">
            <a:extLst>
              <a:ext uri="{FF2B5EF4-FFF2-40B4-BE49-F238E27FC236}">
                <a16:creationId xmlns:a16="http://schemas.microsoft.com/office/drawing/2014/main" id="{61DC1EE8-BE06-2BBA-F989-CD7E3741B0B1}"/>
              </a:ext>
            </a:extLst>
          </p:cNvPr>
          <p:cNvSpPr/>
          <p:nvPr/>
        </p:nvSpPr>
        <p:spPr>
          <a:xfrm>
            <a:off x="11761510" y="9867890"/>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3">
            <a:extLst>
              <a:ext uri="{FF2B5EF4-FFF2-40B4-BE49-F238E27FC236}">
                <a16:creationId xmlns:a16="http://schemas.microsoft.com/office/drawing/2014/main" id="{06A65EAE-0BDC-98F6-4100-EBF65716F5B6}"/>
              </a:ext>
            </a:extLst>
          </p:cNvPr>
          <p:cNvSpPr/>
          <p:nvPr/>
        </p:nvSpPr>
        <p:spPr>
          <a:xfrm>
            <a:off x="14144292" y="9867888"/>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3">
            <a:extLst>
              <a:ext uri="{FF2B5EF4-FFF2-40B4-BE49-F238E27FC236}">
                <a16:creationId xmlns:a16="http://schemas.microsoft.com/office/drawing/2014/main" id="{5C952151-9AFE-DB9F-937F-3D453631B174}"/>
              </a:ext>
            </a:extLst>
          </p:cNvPr>
          <p:cNvSpPr/>
          <p:nvPr/>
        </p:nvSpPr>
        <p:spPr>
          <a:xfrm>
            <a:off x="16527074" y="9867886"/>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3">
            <a:extLst>
              <a:ext uri="{FF2B5EF4-FFF2-40B4-BE49-F238E27FC236}">
                <a16:creationId xmlns:a16="http://schemas.microsoft.com/office/drawing/2014/main" id="{04CD9E43-D91E-9906-9119-E5BFBCB1C545}"/>
              </a:ext>
            </a:extLst>
          </p:cNvPr>
          <p:cNvPicPr>
            <a:picLocks noChangeAspect="1"/>
          </p:cNvPicPr>
          <p:nvPr/>
        </p:nvPicPr>
        <p:blipFill>
          <a:blip r:embed="rId10"/>
          <a:srcRect/>
          <a:stretch>
            <a:fillRect/>
          </a:stretch>
        </p:blipFill>
        <p:spPr>
          <a:xfrm flipH="1">
            <a:off x="13513762" y="0"/>
            <a:ext cx="4463135" cy="3571756"/>
          </a:xfrm>
          <a:prstGeom prst="rect">
            <a:avLst/>
          </a:prstGeom>
        </p:spPr>
      </p:pic>
      <p:sp>
        <p:nvSpPr>
          <p:cNvPr id="21" name="Freeform 7">
            <a:extLst>
              <a:ext uri="{FF2B5EF4-FFF2-40B4-BE49-F238E27FC236}">
                <a16:creationId xmlns:a16="http://schemas.microsoft.com/office/drawing/2014/main" id="{47ED1E08-7805-627A-D89D-8CAFECE24A09}"/>
              </a:ext>
            </a:extLst>
          </p:cNvPr>
          <p:cNvSpPr/>
          <p:nvPr/>
        </p:nvSpPr>
        <p:spPr>
          <a:xfrm>
            <a:off x="143387" y="8294391"/>
            <a:ext cx="1450599" cy="1766048"/>
          </a:xfrm>
          <a:custGeom>
            <a:avLst/>
            <a:gdLst/>
            <a:ahLst/>
            <a:cxnLst/>
            <a:rect l="l" t="t" r="r" b="b"/>
            <a:pathLst>
              <a:path w="3138071" h="3550858">
                <a:moveTo>
                  <a:pt x="0" y="0"/>
                </a:moveTo>
                <a:lnTo>
                  <a:pt x="3138071" y="0"/>
                </a:lnTo>
                <a:lnTo>
                  <a:pt x="3138071" y="3550858"/>
                </a:lnTo>
                <a:lnTo>
                  <a:pt x="0" y="3550858"/>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3"/>
          <p:cNvSpPr/>
          <p:nvPr/>
        </p:nvSpPr>
        <p:spPr>
          <a:xfrm>
            <a:off x="-152400" y="9867900"/>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3">
            <a:extLst>
              <a:ext uri="{FF2B5EF4-FFF2-40B4-BE49-F238E27FC236}">
                <a16:creationId xmlns:a16="http://schemas.microsoft.com/office/drawing/2014/main" id="{A230A1A3-294B-4F7D-BC71-C881B65A5466}"/>
              </a:ext>
            </a:extLst>
          </p:cNvPr>
          <p:cNvSpPr/>
          <p:nvPr/>
        </p:nvSpPr>
        <p:spPr>
          <a:xfrm flipH="1">
            <a:off x="-433986" y="-20278"/>
            <a:ext cx="2132521" cy="2319677"/>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4" name="图片 18" descr="92ae4d8057413ac541816c85d7c4bf83">
            <a:extLst>
              <a:ext uri="{FF2B5EF4-FFF2-40B4-BE49-F238E27FC236}">
                <a16:creationId xmlns:a16="http://schemas.microsoft.com/office/drawing/2014/main" id="{E6231A64-4346-4B78-9928-5453A9EBC875}"/>
              </a:ext>
            </a:extLst>
          </p:cNvPr>
          <p:cNvPicPr>
            <a:picLocks noChangeAspect="1"/>
          </p:cNvPicPr>
          <p:nvPr/>
        </p:nvPicPr>
        <p:blipFill>
          <a:blip r:embed="rId13"/>
          <a:stretch>
            <a:fillRect/>
          </a:stretch>
        </p:blipFill>
        <p:spPr>
          <a:xfrm>
            <a:off x="13392459" y="-114315"/>
            <a:ext cx="4994434" cy="9982200"/>
          </a:xfrm>
          <a:prstGeom prst="rect">
            <a:avLst/>
          </a:prstGeom>
        </p:spPr>
      </p:pic>
      <p:sp>
        <p:nvSpPr>
          <p:cNvPr id="35" name="Freeform 5">
            <a:extLst>
              <a:ext uri="{FF2B5EF4-FFF2-40B4-BE49-F238E27FC236}">
                <a16:creationId xmlns:a16="http://schemas.microsoft.com/office/drawing/2014/main" id="{7C98D972-011C-48DD-914E-6CE58DD8C237}"/>
              </a:ext>
            </a:extLst>
          </p:cNvPr>
          <p:cNvSpPr/>
          <p:nvPr/>
        </p:nvSpPr>
        <p:spPr>
          <a:xfrm>
            <a:off x="14829887" y="5705224"/>
            <a:ext cx="3394373" cy="4114800"/>
          </a:xfrm>
          <a:custGeom>
            <a:avLst/>
            <a:gdLst/>
            <a:ahLst/>
            <a:cxnLst/>
            <a:rect l="l" t="t" r="r" b="b"/>
            <a:pathLst>
              <a:path w="5551164" h="4114800">
                <a:moveTo>
                  <a:pt x="0" y="0"/>
                </a:moveTo>
                <a:lnTo>
                  <a:pt x="5551164" y="0"/>
                </a:lnTo>
                <a:lnTo>
                  <a:pt x="5551164" y="4114800"/>
                </a:lnTo>
                <a:lnTo>
                  <a:pt x="0" y="4114800"/>
                </a:lnTo>
                <a:lnTo>
                  <a:pt x="0" y="0"/>
                </a:lnTo>
                <a:close/>
              </a:path>
            </a:pathLst>
          </a:custGeom>
          <a:blipFill>
            <a:blip r:embed="rId14"/>
            <a:stretch>
              <a:fillRect/>
            </a:stretch>
          </a:blipFill>
        </p:spPr>
      </p:sp>
      <p:sp>
        <p:nvSpPr>
          <p:cNvPr id="36" name="TextBox 35">
            <a:extLst>
              <a:ext uri="{FF2B5EF4-FFF2-40B4-BE49-F238E27FC236}">
                <a16:creationId xmlns:a16="http://schemas.microsoft.com/office/drawing/2014/main" id="{844E49A1-5800-4F3E-B3D3-CAFBB1106A11}"/>
              </a:ext>
            </a:extLst>
          </p:cNvPr>
          <p:cNvSpPr txBox="1"/>
          <p:nvPr/>
        </p:nvSpPr>
        <p:spPr>
          <a:xfrm>
            <a:off x="2438400" y="1139560"/>
            <a:ext cx="12811658" cy="74251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2.Nghe bài hát sách bút thân yêu ơi (Nhạc và lời: Bùi Đình Thảo) </a:t>
            </a:r>
          </a:p>
        </p:txBody>
      </p:sp>
      <p:pic>
        <p:nvPicPr>
          <p:cNvPr id="2" name="[Nhạc thiếu nhi] Sách bút thân yêu ơi - Tốp ca">
            <a:hlinkClick r:id="" action="ppaction://media"/>
            <a:extLst>
              <a:ext uri="{FF2B5EF4-FFF2-40B4-BE49-F238E27FC236}">
                <a16:creationId xmlns:a16="http://schemas.microsoft.com/office/drawing/2014/main" id="{7156856F-0750-459F-B968-F2A6D0C1A3AC}"/>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405370" y="3571755"/>
            <a:ext cx="1301874" cy="1301874"/>
          </a:xfrm>
          <a:prstGeom prst="rect">
            <a:avLst/>
          </a:prstGeom>
        </p:spPr>
      </p:pic>
    </p:spTree>
    <p:extLst>
      <p:ext uri="{BB962C8B-B14F-4D97-AF65-F5344CB8AC3E}">
        <p14:creationId xmlns:p14="http://schemas.microsoft.com/office/powerpoint/2010/main" val="208578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469</TotalTime>
  <Words>657</Words>
  <Application>Microsoft Office PowerPoint</Application>
  <PresentationFormat>Custom</PresentationFormat>
  <Paragraphs>57</Paragraphs>
  <Slides>17</Slides>
  <Notes>1</Notes>
  <HiddenSlides>0</HiddenSlides>
  <MMClips>11</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17</vt:i4>
      </vt:variant>
    </vt:vector>
  </HeadingPairs>
  <TitlesOfParts>
    <vt:vector size="28" baseType="lpstr">
      <vt:lpstr>Arial</vt:lpstr>
      <vt:lpstr>Calibri</vt:lpstr>
      <vt:lpstr>Aptos</vt:lpstr>
      <vt:lpstr>Times New Roman</vt:lpstr>
      <vt:lpstr>Calibri Light</vt:lpstr>
      <vt:lpstr>Microsoft YaHei</vt:lpstr>
      <vt:lpstr>Office Theme</vt:lpstr>
      <vt:lpstr>4_Office 主题</vt:lpstr>
      <vt:lpstr>Chủ đề Office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cp:lastModifiedBy>Đinh Thị Thanh Mai</cp:lastModifiedBy>
  <cp:revision>39</cp:revision>
  <dcterms:created xsi:type="dcterms:W3CDTF">2006-08-16T00:00:00Z</dcterms:created>
  <dcterms:modified xsi:type="dcterms:W3CDTF">2025-03-21T01:52:18Z</dcterms:modified>
  <dc:identifier>DAF7nt6TNvs</dc:identifier>
</cp:coreProperties>
</file>