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1"/>
    <p:sldMasterId id="2147483766" r:id="rId2"/>
    <p:sldMasterId id="2147483780" r:id="rId3"/>
    <p:sldMasterId id="2147483792" r:id="rId4"/>
  </p:sldMasterIdLst>
  <p:notesMasterIdLst>
    <p:notesMasterId r:id="rId28"/>
  </p:notesMasterIdLst>
  <p:sldIdLst>
    <p:sldId id="381" r:id="rId5"/>
    <p:sldId id="405" r:id="rId6"/>
    <p:sldId id="587" r:id="rId7"/>
    <p:sldId id="316" r:id="rId8"/>
    <p:sldId id="543" r:id="rId9"/>
    <p:sldId id="583" r:id="rId10"/>
    <p:sldId id="537" r:id="rId11"/>
    <p:sldId id="561" r:id="rId12"/>
    <p:sldId id="562" r:id="rId13"/>
    <p:sldId id="563" r:id="rId14"/>
    <p:sldId id="564" r:id="rId15"/>
    <p:sldId id="565" r:id="rId16"/>
    <p:sldId id="566" r:id="rId17"/>
    <p:sldId id="567" r:id="rId18"/>
    <p:sldId id="568" r:id="rId19"/>
    <p:sldId id="569" r:id="rId20"/>
    <p:sldId id="570" r:id="rId21"/>
    <p:sldId id="571" r:id="rId22"/>
    <p:sldId id="584" r:id="rId23"/>
    <p:sldId id="406" r:id="rId24"/>
    <p:sldId id="585" r:id="rId25"/>
    <p:sldId id="586" r:id="rId26"/>
    <p:sldId id="588" r:id="rId27"/>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ị Tân Cao" initials="TTC" lastIdx="1" clrIdx="0">
    <p:extLst>
      <p:ext uri="{19B8F6BF-5375-455C-9EA6-DF929625EA0E}">
        <p15:presenceInfo xmlns:p15="http://schemas.microsoft.com/office/powerpoint/2012/main" userId="d62410cdccd5d7d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0" autoAdjust="0"/>
    <p:restoredTop sz="94622" autoAdjust="0"/>
  </p:normalViewPr>
  <p:slideViewPr>
    <p:cSldViewPr>
      <p:cViewPr varScale="1">
        <p:scale>
          <a:sx n="49" d="100"/>
          <a:sy n="49" d="100"/>
        </p:scale>
        <p:origin x="3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13194-D7C7-464D-9CF2-1EA5184DE33D}" type="datetimeFigureOut">
              <a:rPr lang="vi-VN" smtClean="0"/>
              <a:t>03/04/2025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C88B8-7973-479E-8B8B-CBFC79CC5219}" type="slidenum">
              <a:rPr lang="vi-VN" smtClean="0"/>
              <a:t>‹#›</a:t>
            </a:fld>
            <a:endParaRPr lang="vi-VN"/>
          </a:p>
        </p:txBody>
      </p:sp>
    </p:spTree>
    <p:extLst>
      <p:ext uri="{BB962C8B-B14F-4D97-AF65-F5344CB8AC3E}">
        <p14:creationId xmlns:p14="http://schemas.microsoft.com/office/powerpoint/2010/main" val="881863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6"/>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58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61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5"/>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5"/>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3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3FF3-47DC-448F-9548-5D7FD2FE5104}"/>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A1C155F4-F8F8-4679-BA37-D22F072BD23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0B9AD1A-8001-4F70-866D-FB062171CB55}"/>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89984C78-35F1-48D4-BF58-BA965CA270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FB73CB7-8F21-404A-A9E2-831F1789BC3B}"/>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938079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323E1-5F25-4DC8-9929-98AFBD2EF21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3A6EA29-43F5-4169-B900-D3B02FC8B3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273939F-BB2C-4D35-98FD-A586111333CF}"/>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4AE3E2C8-B5D4-4B74-9EC4-E1A7CD39EA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F660B3A-5DE2-42D3-BBA3-D9D01061BD3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347750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45EA8-17B8-476E-83C0-11EF8A385A6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59953-DFE2-40AF-9570-C68D85CC7BF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641B045-14CC-4980-8AB2-5FA84CE8B920}"/>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87E07C09-9961-4EC9-A0DB-38F1EFB0B40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C7DE3B8-AD77-405A-BF77-FFDDACD20673}"/>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9195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5875-D3FC-41FF-B7CD-EBB6262E34E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06161DF-A8B8-4FED-BF9A-C2C5966D0EC9}"/>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63ACFAF-4CD9-4F94-AF3C-DD15391740F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2BC11A4-BAFF-4265-8256-E511B4F1A37A}"/>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6" name="Footer Placeholder 5">
            <a:extLst>
              <a:ext uri="{FF2B5EF4-FFF2-40B4-BE49-F238E27FC236}">
                <a16:creationId xmlns:a16="http://schemas.microsoft.com/office/drawing/2014/main" id="{47B69DE3-9341-43F3-92FC-85165C51D56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7D14D88-DA2B-4FBD-B90A-3A0858B48042}"/>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05876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FEDD-0819-4A46-9ABD-5C331BD138D9}"/>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0DE1E30-EAC1-4B88-AEF3-180EA8A4DAE5}"/>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87BB9C22-6612-496A-B9FB-DDB9B916AE5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57A8D6E-D2CF-4AAA-AE90-79D942621A5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16A441D8-501B-4724-9E86-A24A85404B66}"/>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CEEE313-5E4F-4988-80C8-E8687C5492E3}"/>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8" name="Footer Placeholder 7">
            <a:extLst>
              <a:ext uri="{FF2B5EF4-FFF2-40B4-BE49-F238E27FC236}">
                <a16:creationId xmlns:a16="http://schemas.microsoft.com/office/drawing/2014/main" id="{55F3A0A5-9D03-4C1F-BF58-B6D5292F2CF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598CBC2-F0F7-4FAA-BB80-866BC8C07F01}"/>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880747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587A0-AB3C-4804-9648-27903287E74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0FDAB17-49BE-4D0F-B5F6-BFAC9DD2784F}"/>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4" name="Footer Placeholder 3">
            <a:extLst>
              <a:ext uri="{FF2B5EF4-FFF2-40B4-BE49-F238E27FC236}">
                <a16:creationId xmlns:a16="http://schemas.microsoft.com/office/drawing/2014/main" id="{EE1B128A-3975-46A8-B086-7F1052D0208C}"/>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8142994-6DB3-466D-A887-84E4949BB4F0}"/>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428649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8B06E-B31A-4971-B3E0-4A13EEFD0F58}"/>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3" name="Footer Placeholder 2">
            <a:extLst>
              <a:ext uri="{FF2B5EF4-FFF2-40B4-BE49-F238E27FC236}">
                <a16:creationId xmlns:a16="http://schemas.microsoft.com/office/drawing/2014/main" id="{68091897-2F41-437B-910F-467EE9ACA22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1951948-B899-4EC9-924E-5C292943DED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975386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823C8-7EFB-4641-96AD-5C08380ED09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378F494-1C2C-4FFF-A169-3AB7EB90E52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53A511E-2E84-422F-AF9A-AD10701385F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958814B0-ED20-4980-BAEB-2D831D552836}"/>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6" name="Footer Placeholder 5">
            <a:extLst>
              <a:ext uri="{FF2B5EF4-FFF2-40B4-BE49-F238E27FC236}">
                <a16:creationId xmlns:a16="http://schemas.microsoft.com/office/drawing/2014/main" id="{EE5532BC-8286-4D0B-AAD2-976BEB87A61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354C8A5-1338-4AB0-8F40-A8669CEC7ADE}"/>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51561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792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DADB-3DB0-4B0C-9453-A2E0CC24597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0C8F534-DA9D-4FD3-AF54-1C50AB9E5BA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ABA9A644-129A-478C-9060-0C33EF1B47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0460C27-1AF6-4833-9D70-E8350C3187BD}"/>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6" name="Footer Placeholder 5">
            <a:extLst>
              <a:ext uri="{FF2B5EF4-FFF2-40B4-BE49-F238E27FC236}">
                <a16:creationId xmlns:a16="http://schemas.microsoft.com/office/drawing/2014/main" id="{7A0556D1-2A01-42C5-A3EB-D67918BF013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DD588DD-CF40-48FF-9979-F59B8FB6FDC4}"/>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3867694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AB8C-4362-453E-BAF9-0251D76B7D7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E3EF0EA-F8DE-4FC3-95BD-8B353546BB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491F17-1D24-49D1-BE9B-25DE1A85B0D0}"/>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C582838F-D8BF-4CDD-8C3A-CB7852594F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993F6C0-7369-4F36-9466-DE11FD61EF0F}"/>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1787316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DA5AF6-2196-4AF5-BAFC-DFA694D06C73}"/>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A0E2293-8A7D-4459-A5D8-C055F87CBBFC}"/>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142F73B-BFB2-4E1D-94E9-AFDF9390ACD2}"/>
              </a:ext>
            </a:extLst>
          </p:cNvPr>
          <p:cNvSpPr>
            <a:spLocks noGrp="1"/>
          </p:cNvSpPr>
          <p:nvPr>
            <p:ph type="dt" sz="half" idx="10"/>
          </p:nvPr>
        </p:nvSpPr>
        <p:spPr/>
        <p:txBody>
          <a:body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9B161AA3-DA6E-4198-A3D1-7822002D1E8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8CE7AA0-DF3E-4EA4-B2DA-C78BCAD04B57}"/>
              </a:ext>
            </a:extLst>
          </p:cNvPr>
          <p:cNvSpPr>
            <a:spLocks noGrp="1"/>
          </p:cNvSpPr>
          <p:nvPr>
            <p:ph type="sldNum" sz="quarter" idx="12"/>
          </p:nvPr>
        </p:nvSpPr>
        <p:spPr/>
        <p:txBody>
          <a:bodyPr/>
          <a:lstStyle/>
          <a:p>
            <a:fld id="{A287C23A-042B-42B4-A368-0CAD3A8B673B}" type="slidenum">
              <a:rPr lang="vi-VN" smtClean="0"/>
              <a:t>‹#›</a:t>
            </a:fld>
            <a:endParaRPr lang="vi-VN"/>
          </a:p>
        </p:txBody>
      </p:sp>
    </p:spTree>
    <p:extLst>
      <p:ext uri="{BB962C8B-B14F-4D97-AF65-F5344CB8AC3E}">
        <p14:creationId xmlns:p14="http://schemas.microsoft.com/office/powerpoint/2010/main" val="4122174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34797452"/>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398679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08"/>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7" y="6884195"/>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9420727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8592"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450628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455193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302161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4102462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8"/>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2607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62916483"/>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9252103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3696474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11958"/>
            <a:ext cx="1210586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6093369"/>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13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5695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3370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3814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89430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2260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8"/>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2232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51477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83696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184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9556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4806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6"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383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680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44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5"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83"/>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5" y="2152655"/>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47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49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8"/>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3"/>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6137003-4CDA-475B-A3D2-19CD7AEA9741}" type="datetimeFigureOut">
              <a:rPr lang="en-US" smtClean="0">
                <a:solidFill>
                  <a:prstClr val="black">
                    <a:tint val="75000"/>
                  </a:prstClr>
                </a:solidFill>
              </a:rPr>
              <a:pPr/>
              <a:t>4/3/2025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3"/>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3"/>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545F5EA-DBE5-4C59-9FEC-A3E60FEB7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2931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34EBCC-69CB-4237-8137-F3A65792236D}"/>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A1AAF6B-2C94-45AE-9D35-8D44B62CF3E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6EE7B5-4618-46F1-B801-58987E1C86C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6A71683-5A53-46FC-8BAA-61F34BCE432A}" type="datetimeFigureOut">
              <a:rPr lang="vi-VN" smtClean="0"/>
              <a:t>03/04/2025</a:t>
            </a:fld>
            <a:endParaRPr lang="vi-VN"/>
          </a:p>
        </p:txBody>
      </p:sp>
      <p:sp>
        <p:nvSpPr>
          <p:cNvPr id="5" name="Footer Placeholder 4">
            <a:extLst>
              <a:ext uri="{FF2B5EF4-FFF2-40B4-BE49-F238E27FC236}">
                <a16:creationId xmlns:a16="http://schemas.microsoft.com/office/drawing/2014/main" id="{3FDB257F-95BC-4622-885D-6F50017160A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7641B56-FC04-4A4A-AD87-B7BBC919901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287C23A-042B-42B4-A368-0CAD3A8B673B}" type="slidenum">
              <a:rPr lang="vi-VN" smtClean="0"/>
              <a:t>‹#›</a:t>
            </a:fld>
            <a:endParaRPr lang="vi-VN"/>
          </a:p>
        </p:txBody>
      </p:sp>
    </p:spTree>
    <p:extLst>
      <p:ext uri="{BB962C8B-B14F-4D97-AF65-F5344CB8AC3E}">
        <p14:creationId xmlns:p14="http://schemas.microsoft.com/office/powerpoint/2010/main" val="28627313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914400" y="411957"/>
            <a:ext cx="16459200" cy="17145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914400" y="2400301"/>
            <a:ext cx="16459200" cy="6788945"/>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914400" y="9367838"/>
            <a:ext cx="4267200" cy="714375"/>
          </a:xfrm>
          <a:prstGeom prst="rect">
            <a:avLst/>
          </a:prstGeom>
          <a:noFill/>
          <a:ln w="9525">
            <a:noFill/>
          </a:ln>
        </p:spPr>
        <p:txBody>
          <a:bodyPr/>
          <a:lstStyle>
            <a:lvl1pPr>
              <a:defRPr sz="2100"/>
            </a:lvl1p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1029" name="Footer Placeholder 1028"/>
          <p:cNvSpPr>
            <a:spLocks noGrp="1"/>
          </p:cNvSpPr>
          <p:nvPr>
            <p:ph type="ftr" sz="quarter" idx="3"/>
          </p:nvPr>
        </p:nvSpPr>
        <p:spPr>
          <a:xfrm>
            <a:off x="6248400" y="9367838"/>
            <a:ext cx="5791200" cy="714375"/>
          </a:xfrm>
          <a:prstGeom prst="rect">
            <a:avLst/>
          </a:prstGeom>
          <a:noFill/>
          <a:ln w="9525">
            <a:noFill/>
          </a:ln>
        </p:spPr>
        <p:txBody>
          <a:bodyPr/>
          <a:lstStyle>
            <a:lvl1pPr algn="ctr">
              <a:defRPr sz="21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13106400" y="9367838"/>
            <a:ext cx="4267200" cy="714375"/>
          </a:xfrm>
          <a:prstGeom prst="rect">
            <a:avLst/>
          </a:prstGeom>
          <a:noFill/>
          <a:ln w="9525">
            <a:noFill/>
          </a:ln>
        </p:spPr>
        <p:txBody>
          <a:bodyPr/>
          <a:lstStyle>
            <a:lvl1pPr algn="r">
              <a:defRPr sz="21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6944723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marL="0" lvl="0" indent="0" algn="ctr" defTabSz="1371600" eaLnBrk="1" fontAlgn="base" latinLnBrk="0" hangingPunct="1">
        <a:lnSpc>
          <a:spcPct val="100000"/>
        </a:lnSpc>
        <a:spcBef>
          <a:spcPct val="0"/>
        </a:spcBef>
        <a:spcAft>
          <a:spcPct val="0"/>
        </a:spcAft>
        <a:buNone/>
        <a:defRPr sz="6600" b="0" i="0" u="none" kern="1200" baseline="0">
          <a:solidFill>
            <a:schemeClr val="tx2"/>
          </a:solidFill>
          <a:latin typeface="+mj-lt"/>
          <a:ea typeface="+mj-ea"/>
          <a:cs typeface="+mj-cs"/>
        </a:defRPr>
      </a:lvl1pPr>
    </p:titleStyle>
    <p:bodyStyle>
      <a:lvl1pPr marL="514350" lvl="0" indent="-514350" algn="l" defTabSz="1371600" eaLnBrk="1" fontAlgn="base" latinLnBrk="0" hangingPunct="1">
        <a:lnSpc>
          <a:spcPct val="100000"/>
        </a:lnSpc>
        <a:spcBef>
          <a:spcPct val="20000"/>
        </a:spcBef>
        <a:spcAft>
          <a:spcPct val="0"/>
        </a:spcAft>
        <a:buChar char="•"/>
        <a:defRPr sz="4800" b="0" i="0" u="none" kern="1200" baseline="0">
          <a:solidFill>
            <a:schemeClr val="tx1"/>
          </a:solidFill>
          <a:latin typeface="+mn-lt"/>
          <a:ea typeface="+mn-ea"/>
          <a:cs typeface="+mn-cs"/>
        </a:defRPr>
      </a:lvl1pPr>
      <a:lvl2pPr marL="1114425" lvl="1" indent="-428625" algn="l" defTabSz="1371600" eaLnBrk="1" fontAlgn="base" latinLnBrk="0" hangingPunct="1">
        <a:lnSpc>
          <a:spcPct val="100000"/>
        </a:lnSpc>
        <a:spcBef>
          <a:spcPct val="20000"/>
        </a:spcBef>
        <a:spcAft>
          <a:spcPct val="0"/>
        </a:spcAft>
        <a:buChar char="–"/>
        <a:defRPr sz="4200" b="0" i="0" u="none" kern="1200" baseline="0">
          <a:solidFill>
            <a:schemeClr val="tx1"/>
          </a:solidFill>
          <a:latin typeface="+mn-lt"/>
          <a:ea typeface="+mn-ea"/>
          <a:cs typeface="+mn-cs"/>
        </a:defRPr>
      </a:lvl2pPr>
      <a:lvl3pPr marL="1714500" lvl="2" indent="-342900" algn="l" defTabSz="1371600" eaLnBrk="1" fontAlgn="base" latinLnBrk="0" hangingPunct="1">
        <a:lnSpc>
          <a:spcPct val="100000"/>
        </a:lnSpc>
        <a:spcBef>
          <a:spcPct val="20000"/>
        </a:spcBef>
        <a:spcAft>
          <a:spcPct val="0"/>
        </a:spcAft>
        <a:buChar char="•"/>
        <a:defRPr sz="3600" b="0" i="0" u="none" kern="1200" baseline="0">
          <a:solidFill>
            <a:schemeClr val="tx1"/>
          </a:solidFill>
          <a:latin typeface="+mn-lt"/>
          <a:ea typeface="+mn-ea"/>
          <a:cs typeface="+mn-cs"/>
        </a:defRPr>
      </a:lvl3pPr>
      <a:lvl4pPr marL="2400300" lvl="3"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4pPr>
      <a:lvl5pPr marL="3086100" lvl="4"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5pPr>
      <a:lvl6pPr marL="3771900" lvl="5"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6pPr>
      <a:lvl7pPr marL="4457700" lvl="6"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7pPr>
      <a:lvl8pPr marL="5143500" lvl="7"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8pPr>
      <a:lvl9pPr marL="5829300" lvl="8"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9pPr>
    </p:bodyStyle>
    <p:otherStyle>
      <a:lvl1pPr marL="0" lvl="0" indent="0" algn="l" defTabSz="1371600" eaLnBrk="1" fontAlgn="base" latinLnBrk="0" hangingPunct="1">
        <a:lnSpc>
          <a:spcPct val="100000"/>
        </a:lnSpc>
        <a:spcBef>
          <a:spcPct val="0"/>
        </a:spcBef>
        <a:spcAft>
          <a:spcPct val="0"/>
        </a:spcAft>
        <a:buFont typeface="Arial" panose="020B0604020202020204" pitchFamily="34" charset="0"/>
        <a:buNone/>
        <a:defRPr sz="2700" b="0" i="0" u="none" kern="1200" baseline="0">
          <a:solidFill>
            <a:schemeClr val="tx1"/>
          </a:solidFill>
          <a:latin typeface="+mn-lt"/>
          <a:ea typeface="+mn-ea"/>
          <a:cs typeface="+mn-cs"/>
        </a:defRPr>
      </a:lvl1pPr>
      <a:lvl2pPr marL="685800" lvl="1"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371600" lvl="2"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2057400" lvl="3"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2743200" lvl="4"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3429000" lvl="5"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4114800" lvl="6"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4800600" lvl="7"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5486400" lvl="8"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714208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svg"/><Relationship Id="rId3" Type="http://schemas.openxmlformats.org/officeDocument/2006/relationships/audio" Target="../media/media4.mp3"/><Relationship Id="rId7" Type="http://schemas.openxmlformats.org/officeDocument/2006/relationships/image" Target="../media/image4.png"/><Relationship Id="rId12" Type="http://schemas.openxmlformats.org/officeDocument/2006/relationships/image" Target="../media/image10.svg"/><Relationship Id="rId2" Type="http://schemas.microsoft.com/office/2007/relationships/media" Target="../media/media4.mp3"/><Relationship Id="rId1" Type="http://schemas.openxmlformats.org/officeDocument/2006/relationships/tags" Target="../tags/tag4.xml"/><Relationship Id="rId6" Type="http://schemas.openxmlformats.org/officeDocument/2006/relationships/image" Target="../media/image23.gif"/><Relationship Id="rId11" Type="http://schemas.openxmlformats.org/officeDocument/2006/relationships/image" Target="../media/image9.png"/><Relationship Id="rId5" Type="http://schemas.openxmlformats.org/officeDocument/2006/relationships/image" Target="../media/image21.png"/><Relationship Id="rId1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24.GIF"/><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svg"/><Relationship Id="rId3" Type="http://schemas.openxmlformats.org/officeDocument/2006/relationships/audio" Target="../media/media5.mp3"/><Relationship Id="rId7" Type="http://schemas.openxmlformats.org/officeDocument/2006/relationships/image" Target="../media/image4.png"/><Relationship Id="rId12" Type="http://schemas.openxmlformats.org/officeDocument/2006/relationships/image" Target="../media/image10.svg"/><Relationship Id="rId2" Type="http://schemas.microsoft.com/office/2007/relationships/media" Target="../media/media5.mp3"/><Relationship Id="rId1" Type="http://schemas.openxmlformats.org/officeDocument/2006/relationships/tags" Target="../tags/tag5.xml"/><Relationship Id="rId6" Type="http://schemas.openxmlformats.org/officeDocument/2006/relationships/image" Target="../media/image23.gif"/><Relationship Id="rId11" Type="http://schemas.openxmlformats.org/officeDocument/2006/relationships/image" Target="../media/image9.png"/><Relationship Id="rId5" Type="http://schemas.openxmlformats.org/officeDocument/2006/relationships/image" Target="../media/image21.png"/><Relationship Id="rId1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24.GIF"/><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svg"/><Relationship Id="rId3" Type="http://schemas.openxmlformats.org/officeDocument/2006/relationships/audio" Target="../media/media6.mp3"/><Relationship Id="rId7" Type="http://schemas.openxmlformats.org/officeDocument/2006/relationships/image" Target="../media/image4.png"/><Relationship Id="rId12" Type="http://schemas.openxmlformats.org/officeDocument/2006/relationships/image" Target="../media/image10.svg"/><Relationship Id="rId2" Type="http://schemas.microsoft.com/office/2007/relationships/media" Target="../media/media6.mp3"/><Relationship Id="rId1" Type="http://schemas.openxmlformats.org/officeDocument/2006/relationships/tags" Target="../tags/tag6.xml"/><Relationship Id="rId6" Type="http://schemas.openxmlformats.org/officeDocument/2006/relationships/image" Target="../media/image23.gif"/><Relationship Id="rId11" Type="http://schemas.openxmlformats.org/officeDocument/2006/relationships/image" Target="../media/image9.png"/><Relationship Id="rId5" Type="http://schemas.openxmlformats.org/officeDocument/2006/relationships/image" Target="../media/image21.png"/><Relationship Id="rId1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24.GIF"/><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svg"/><Relationship Id="rId3" Type="http://schemas.openxmlformats.org/officeDocument/2006/relationships/audio" Target="../media/media7.mp3"/><Relationship Id="rId7" Type="http://schemas.openxmlformats.org/officeDocument/2006/relationships/image" Target="../media/image4.png"/><Relationship Id="rId12" Type="http://schemas.openxmlformats.org/officeDocument/2006/relationships/image" Target="../media/image10.svg"/><Relationship Id="rId2" Type="http://schemas.microsoft.com/office/2007/relationships/media" Target="../media/media7.mp3"/><Relationship Id="rId1" Type="http://schemas.openxmlformats.org/officeDocument/2006/relationships/tags" Target="../tags/tag7.xml"/><Relationship Id="rId6" Type="http://schemas.openxmlformats.org/officeDocument/2006/relationships/image" Target="../media/image23.gif"/><Relationship Id="rId11" Type="http://schemas.openxmlformats.org/officeDocument/2006/relationships/image" Target="../media/image9.png"/><Relationship Id="rId5" Type="http://schemas.openxmlformats.org/officeDocument/2006/relationships/image" Target="../media/image21.png"/><Relationship Id="rId1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24.GIF"/><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3" Type="http://schemas.openxmlformats.org/officeDocument/2006/relationships/audio" Target="../media/media8.mp3"/><Relationship Id="rId7" Type="http://schemas.openxmlformats.org/officeDocument/2006/relationships/image" Target="../media/image23.gif"/><Relationship Id="rId12" Type="http://schemas.openxmlformats.org/officeDocument/2006/relationships/image" Target="../media/image9.png"/><Relationship Id="rId2" Type="http://schemas.microsoft.com/office/2007/relationships/media" Target="../media/media8.mp3"/><Relationship Id="rId1" Type="http://schemas.openxmlformats.org/officeDocument/2006/relationships/tags" Target="../tags/tag8.xml"/><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image" Target="../media/image32.png"/><Relationship Id="rId15" Type="http://schemas.openxmlformats.org/officeDocument/2006/relationships/image" Target="../media/image25.png"/><Relationship Id="rId10" Type="http://schemas.openxmlformats.org/officeDocument/2006/relationships/image" Target="../media/image24.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11.sv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svg"/><Relationship Id="rId3" Type="http://schemas.openxmlformats.org/officeDocument/2006/relationships/audio" Target="../media/media9.mp3"/><Relationship Id="rId7" Type="http://schemas.openxmlformats.org/officeDocument/2006/relationships/image" Target="../media/image4.png"/><Relationship Id="rId12" Type="http://schemas.openxmlformats.org/officeDocument/2006/relationships/image" Target="../media/image10.svg"/><Relationship Id="rId2" Type="http://schemas.microsoft.com/office/2007/relationships/media" Target="../media/media9.mp3"/><Relationship Id="rId1" Type="http://schemas.openxmlformats.org/officeDocument/2006/relationships/tags" Target="../tags/tag9.xml"/><Relationship Id="rId6" Type="http://schemas.openxmlformats.org/officeDocument/2006/relationships/image" Target="../media/image23.gif"/><Relationship Id="rId11" Type="http://schemas.openxmlformats.org/officeDocument/2006/relationships/image" Target="../media/image9.png"/><Relationship Id="rId5" Type="http://schemas.openxmlformats.org/officeDocument/2006/relationships/image" Target="../media/image21.png"/><Relationship Id="rId1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24.GIF"/><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svg"/><Relationship Id="rId3" Type="http://schemas.openxmlformats.org/officeDocument/2006/relationships/audio" Target="../media/media10.mp3"/><Relationship Id="rId7" Type="http://schemas.openxmlformats.org/officeDocument/2006/relationships/image" Target="../media/image4.png"/><Relationship Id="rId12" Type="http://schemas.openxmlformats.org/officeDocument/2006/relationships/image" Target="../media/image10.svg"/><Relationship Id="rId2" Type="http://schemas.microsoft.com/office/2007/relationships/media" Target="../media/media10.mp3"/><Relationship Id="rId1" Type="http://schemas.openxmlformats.org/officeDocument/2006/relationships/tags" Target="../tags/tag10.xml"/><Relationship Id="rId6" Type="http://schemas.openxmlformats.org/officeDocument/2006/relationships/image" Target="../media/image23.gif"/><Relationship Id="rId11" Type="http://schemas.openxmlformats.org/officeDocument/2006/relationships/image" Target="../media/image9.png"/><Relationship Id="rId5" Type="http://schemas.openxmlformats.org/officeDocument/2006/relationships/image" Target="../media/image21.png"/><Relationship Id="rId1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24.GIF"/><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3" Type="http://schemas.openxmlformats.org/officeDocument/2006/relationships/audio" Target="../media/media11.mp3"/><Relationship Id="rId7" Type="http://schemas.openxmlformats.org/officeDocument/2006/relationships/image" Target="../media/image23.gif"/><Relationship Id="rId12" Type="http://schemas.openxmlformats.org/officeDocument/2006/relationships/image" Target="../media/image9.png"/><Relationship Id="rId2" Type="http://schemas.microsoft.com/office/2007/relationships/media" Target="../media/media11.mp3"/><Relationship Id="rId1" Type="http://schemas.openxmlformats.org/officeDocument/2006/relationships/tags" Target="../tags/tag11.xml"/><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image" Target="../media/image35.png"/><Relationship Id="rId15" Type="http://schemas.openxmlformats.org/officeDocument/2006/relationships/image" Target="../media/image25.png"/><Relationship Id="rId10" Type="http://schemas.openxmlformats.org/officeDocument/2006/relationships/image" Target="../media/image24.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11.sv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3" Type="http://schemas.openxmlformats.org/officeDocument/2006/relationships/audio" Target="../media/media12.mp3"/><Relationship Id="rId7" Type="http://schemas.openxmlformats.org/officeDocument/2006/relationships/image" Target="../media/image23.gif"/><Relationship Id="rId12" Type="http://schemas.openxmlformats.org/officeDocument/2006/relationships/image" Target="../media/image9.png"/><Relationship Id="rId2" Type="http://schemas.microsoft.com/office/2007/relationships/media" Target="../media/media12.mp3"/><Relationship Id="rId1" Type="http://schemas.openxmlformats.org/officeDocument/2006/relationships/tags" Target="../tags/tag12.xml"/><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image" Target="../media/image22.png"/><Relationship Id="rId15" Type="http://schemas.openxmlformats.org/officeDocument/2006/relationships/image" Target="../media/image25.png"/><Relationship Id="rId10" Type="http://schemas.openxmlformats.org/officeDocument/2006/relationships/image" Target="../media/image24.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11.sv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3" Type="http://schemas.openxmlformats.org/officeDocument/2006/relationships/audio" Target="../media/media13.mp3"/><Relationship Id="rId7" Type="http://schemas.openxmlformats.org/officeDocument/2006/relationships/image" Target="../media/image23.gif"/><Relationship Id="rId12" Type="http://schemas.openxmlformats.org/officeDocument/2006/relationships/image" Target="../media/image9.png"/><Relationship Id="rId2" Type="http://schemas.microsoft.com/office/2007/relationships/media" Target="../media/media13.mp3"/><Relationship Id="rId1" Type="http://schemas.openxmlformats.org/officeDocument/2006/relationships/tags" Target="../tags/tag13.xml"/><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image" Target="../media/image22.png"/><Relationship Id="rId15" Type="http://schemas.openxmlformats.org/officeDocument/2006/relationships/image" Target="../media/image25.png"/><Relationship Id="rId10" Type="http://schemas.openxmlformats.org/officeDocument/2006/relationships/image" Target="../media/image24.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11.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7.gif"/><Relationship Id="rId5" Type="http://schemas.openxmlformats.org/officeDocument/2006/relationships/image" Target="../media/image6.gif"/><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gif"/><Relationship Id="rId7" Type="http://schemas.openxmlformats.org/officeDocument/2006/relationships/image" Target="../media/image8.png"/><Relationship Id="rId12"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5.png"/><Relationship Id="rId11" Type="http://schemas.openxmlformats.org/officeDocument/2006/relationships/image" Target="../media/image27.png"/><Relationship Id="rId5" Type="http://schemas.openxmlformats.org/officeDocument/2006/relationships/image" Target="../media/image24.GIF"/><Relationship Id="rId10" Type="http://schemas.openxmlformats.org/officeDocument/2006/relationships/image" Target="../media/image11.svg"/><Relationship Id="rId4" Type="http://schemas.openxmlformats.org/officeDocument/2006/relationships/image" Target="../media/image36.gif"/><Relationship Id="rId9" Type="http://schemas.openxmlformats.org/officeDocument/2006/relationships/image" Target="../media/image10.sv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3" Type="http://schemas.openxmlformats.org/officeDocument/2006/relationships/audio" Target="../media/media13.mp3"/><Relationship Id="rId7" Type="http://schemas.openxmlformats.org/officeDocument/2006/relationships/image" Target="../media/image23.gif"/><Relationship Id="rId12" Type="http://schemas.openxmlformats.org/officeDocument/2006/relationships/image" Target="../media/image9.png"/><Relationship Id="rId2" Type="http://schemas.microsoft.com/office/2007/relationships/media" Target="../media/media13.mp3"/><Relationship Id="rId1" Type="http://schemas.openxmlformats.org/officeDocument/2006/relationships/tags" Target="../tags/tag15.xml"/><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image" Target="../media/image22.png"/><Relationship Id="rId15" Type="http://schemas.openxmlformats.org/officeDocument/2006/relationships/image" Target="../media/image25.png"/><Relationship Id="rId10" Type="http://schemas.openxmlformats.org/officeDocument/2006/relationships/image" Target="../media/image24.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11.svg"/></Relationships>
</file>

<file path=ppt/slides/_rels/slide2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svg"/><Relationship Id="rId3" Type="http://schemas.openxmlformats.org/officeDocument/2006/relationships/audio" Target="../media/media13.mp3"/><Relationship Id="rId7" Type="http://schemas.openxmlformats.org/officeDocument/2006/relationships/image" Target="../media/image4.png"/><Relationship Id="rId12" Type="http://schemas.openxmlformats.org/officeDocument/2006/relationships/image" Target="../media/image10.svg"/><Relationship Id="rId2" Type="http://schemas.microsoft.com/office/2007/relationships/media" Target="../media/media13.mp3"/><Relationship Id="rId16" Type="http://schemas.openxmlformats.org/officeDocument/2006/relationships/image" Target="../media/image25.png"/><Relationship Id="rId1" Type="http://schemas.openxmlformats.org/officeDocument/2006/relationships/tags" Target="../tags/tag16.xml"/><Relationship Id="rId6" Type="http://schemas.openxmlformats.org/officeDocument/2006/relationships/image" Target="../media/image23.gif"/><Relationship Id="rId11" Type="http://schemas.openxmlformats.org/officeDocument/2006/relationships/image" Target="../media/image9.png"/><Relationship Id="rId5" Type="http://schemas.openxmlformats.org/officeDocument/2006/relationships/image" Target="../media/image21.png"/><Relationship Id="rId15" Type="http://schemas.openxmlformats.org/officeDocument/2006/relationships/image" Target="../media/image39.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24.GIF"/><Relationship Id="rId1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svg"/><Relationship Id="rId2" Type="http://schemas.openxmlformats.org/officeDocument/2006/relationships/image" Target="../media/image13.png"/><Relationship Id="rId1" Type="http://schemas.openxmlformats.org/officeDocument/2006/relationships/slideLayout" Target="../slideLayouts/slideLayout40.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svg"/><Relationship Id="rId2" Type="http://schemas.openxmlformats.org/officeDocument/2006/relationships/image" Target="../media/image13.png"/><Relationship Id="rId1" Type="http://schemas.openxmlformats.org/officeDocument/2006/relationships/slideLayout" Target="../slideLayouts/slideLayout40.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gif"/><Relationship Id="rId2"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16.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3" Type="http://schemas.openxmlformats.org/officeDocument/2006/relationships/audio" Target="../media/media1.mp3"/><Relationship Id="rId7" Type="http://schemas.openxmlformats.org/officeDocument/2006/relationships/image" Target="../media/image23.gif"/><Relationship Id="rId12" Type="http://schemas.openxmlformats.org/officeDocument/2006/relationships/image" Target="../media/image9.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1.png"/><Relationship Id="rId11" Type="http://schemas.openxmlformats.org/officeDocument/2006/relationships/image" Target="../media/image8.png"/><Relationship Id="rId5" Type="http://schemas.openxmlformats.org/officeDocument/2006/relationships/image" Target="../media/image22.png"/><Relationship Id="rId15" Type="http://schemas.openxmlformats.org/officeDocument/2006/relationships/image" Target="../media/image25.png"/><Relationship Id="rId10" Type="http://schemas.openxmlformats.org/officeDocument/2006/relationships/image" Target="../media/image24.GIF"/><Relationship Id="rId4" Type="http://schemas.openxmlformats.org/officeDocument/2006/relationships/slideLayout" Target="../slideLayouts/slideLayout2.xml"/><Relationship Id="rId9" Type="http://schemas.microsoft.com/office/2007/relationships/hdphoto" Target="../media/hdphoto1.wdp"/><Relationship Id="rId1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5.png"/><Relationship Id="rId7" Type="http://schemas.microsoft.com/office/2007/relationships/hdphoto" Target="../media/hdphoto1.wdp"/><Relationship Id="rId12" Type="http://schemas.openxmlformats.org/officeDocument/2006/relationships/image" Target="../media/image11.sv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23.gif"/><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1.svg"/><Relationship Id="rId3" Type="http://schemas.openxmlformats.org/officeDocument/2006/relationships/audio" Target="../media/media3.mp3"/><Relationship Id="rId7" Type="http://schemas.openxmlformats.org/officeDocument/2006/relationships/image" Target="../media/image4.png"/><Relationship Id="rId12" Type="http://schemas.openxmlformats.org/officeDocument/2006/relationships/image" Target="../media/image10.svg"/><Relationship Id="rId2" Type="http://schemas.microsoft.com/office/2007/relationships/media" Target="../media/media3.mp3"/><Relationship Id="rId1" Type="http://schemas.openxmlformats.org/officeDocument/2006/relationships/tags" Target="../tags/tag3.xml"/><Relationship Id="rId6" Type="http://schemas.openxmlformats.org/officeDocument/2006/relationships/image" Target="../media/image23.gif"/><Relationship Id="rId11" Type="http://schemas.openxmlformats.org/officeDocument/2006/relationships/image" Target="../media/image9.png"/><Relationship Id="rId5" Type="http://schemas.openxmlformats.org/officeDocument/2006/relationships/image" Target="../media/image21.png"/><Relationship Id="rId15" Type="http://schemas.openxmlformats.org/officeDocument/2006/relationships/image" Target="../media/image25.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24.GIF"/><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69846" y="414165"/>
            <a:ext cx="16464344" cy="9296877"/>
          </a:xfrm>
          <a:prstGeom prst="rect">
            <a:avLst/>
          </a:prstGeom>
        </p:spPr>
      </p:pic>
      <p:sp>
        <p:nvSpPr>
          <p:cNvPr id="5" name="TextBox 5"/>
          <p:cNvSpPr txBox="1"/>
          <p:nvPr/>
        </p:nvSpPr>
        <p:spPr>
          <a:xfrm>
            <a:off x="898970" y="1878864"/>
            <a:ext cx="17302734" cy="1255728"/>
          </a:xfrm>
          <a:prstGeom prst="rect">
            <a:avLst/>
          </a:prstGeom>
          <a:noFill/>
        </p:spPr>
        <p:txBody>
          <a:bodyPr wrap="square" rtlCol="0">
            <a:spAutoFit/>
            <a:scene3d>
              <a:camera prst="orthographicFront"/>
              <a:lightRig rig="threePt" dir="t"/>
            </a:scene3d>
          </a:bodyPr>
          <a:lstStyle/>
          <a:p>
            <a:pPr algn="ctr"/>
            <a:r>
              <a:rPr lang="en-US" sz="378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378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3041375" y="4171392"/>
            <a:ext cx="12721286" cy="3711785"/>
          </a:xfrm>
          <a:prstGeom prst="rect">
            <a:avLst/>
          </a:prstGeom>
          <a:noFill/>
        </p:spPr>
        <p:txBody>
          <a:bodyPr wrap="square" rtlCol="0">
            <a:spAutoFit/>
            <a:scene3d>
              <a:camera prst="orthographicFront"/>
              <a:lightRig rig="threePt" dir="t"/>
            </a:scene3d>
          </a:bodyPr>
          <a:lstStyle/>
          <a:p>
            <a:pPr algn="ctr"/>
            <a:r>
              <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0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1: HỌC HÁT EM ĐI GIỮA BIỂN VÀNG  </a:t>
            </a:r>
            <a:endParaRPr lang="en-US" sz="4000" b="1" dirty="0">
              <a:solidFill>
                <a:srgbClr val="FF0000"/>
              </a:solidFill>
              <a:latin typeface="Times New Roman" panose="02020603050405020304" pitchFamily="18" charset="0"/>
              <a:cs typeface="Times New Roman" panose="02020603050405020304" pitchFamily="18" charset="0"/>
            </a:endParaRPr>
          </a:p>
          <a:p>
            <a:pPr algn="ctr"/>
            <a:r>
              <a:rPr lang="en-US" sz="4000" b="1" dirty="0">
                <a:solidFill>
                  <a:srgbClr val="FF0000"/>
                </a:solidFill>
                <a:latin typeface="Times New Roman" panose="02020603050405020304" pitchFamily="18" charset="0"/>
                <a:cs typeface="Times New Roman" panose="02020603050405020304" pitchFamily="18" charset="0"/>
              </a:rPr>
              <a:t>ÔN TẬP ĐỌC NHẠC SỐ 3 </a:t>
            </a:r>
          </a:p>
          <a:p>
            <a:pPr eaLnBrk="1" hangingPunct="1"/>
            <a:r>
              <a:rPr lang="en-US" sz="4200" b="1" i="1" dirty="0">
                <a:solidFill>
                  <a:srgbClr val="FF0000"/>
                </a:solidFill>
                <a:latin typeface="Times New Roman" panose="02020603050405020304" pitchFamily="18" charset="0"/>
                <a:cs typeface="Times New Roman" panose="02020603050405020304" pitchFamily="18" charset="0"/>
              </a:rPr>
              <a:t>      </a:t>
            </a: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378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70" y="7060311"/>
            <a:ext cx="5425536" cy="2753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2305540" y="5617560"/>
            <a:ext cx="5163218" cy="43308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780257" y="1066478"/>
            <a:ext cx="1505540" cy="646331"/>
          </a:xfrm>
          <a:prstGeom prst="rect">
            <a:avLst/>
          </a:prstGeom>
          <a:noFill/>
        </p:spPr>
        <p:txBody>
          <a:bodyPr wrap="none" lIns="91440" tIns="45720" rIns="91440" bIns="45720">
            <a:spAutoFit/>
          </a:bodyPr>
          <a:lstStyle/>
          <a:p>
            <a:pPr algn="ctr"/>
            <a:r>
              <a:rPr lang="vi-VN" sz="3600" b="1">
                <a:ln w="0"/>
                <a:solidFill>
                  <a:srgbClr val="FF0000"/>
                </a:solidFill>
                <a:effectLst>
                  <a:outerShdw blurRad="38100" dist="19050" dir="2700000" algn="tl" rotWithShape="0">
                    <a:schemeClr val="dk1">
                      <a:alpha val="40000"/>
                    </a:schemeClr>
                  </a:outerShdw>
                </a:effectLst>
                <a:latin typeface="+mj-lt"/>
              </a:rPr>
              <a:t>Câu 2:</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13576B52-B887-4464-BA72-F4F486EA77CB}"/>
              </a:ext>
            </a:extLst>
          </p:cNvPr>
          <p:cNvPicPr>
            <a:picLocks noChangeAspect="1"/>
          </p:cNvPicPr>
          <p:nvPr/>
        </p:nvPicPr>
        <p:blipFill>
          <a:blip r:embed="rId14"/>
          <a:stretch>
            <a:fillRect/>
          </a:stretch>
        </p:blipFill>
        <p:spPr>
          <a:xfrm>
            <a:off x="1361766" y="1734729"/>
            <a:ext cx="15537235" cy="2832545"/>
          </a:xfrm>
          <a:prstGeom prst="rect">
            <a:avLst/>
          </a:prstGeom>
        </p:spPr>
      </p:pic>
      <p:sp>
        <p:nvSpPr>
          <p:cNvPr id="15" name="TextBox 14">
            <a:extLst>
              <a:ext uri="{FF2B5EF4-FFF2-40B4-BE49-F238E27FC236}">
                <a16:creationId xmlns:a16="http://schemas.microsoft.com/office/drawing/2014/main" id="{CB33F217-98D6-4EE7-B594-B661FE6E66B6}"/>
              </a:ext>
            </a:extLst>
          </p:cNvPr>
          <p:cNvSpPr txBox="1"/>
          <p:nvPr/>
        </p:nvSpPr>
        <p:spPr>
          <a:xfrm>
            <a:off x="4114801" y="2869404"/>
            <a:ext cx="13283932" cy="523220"/>
          </a:xfrm>
          <a:prstGeom prst="rect">
            <a:avLst/>
          </a:prstGeom>
          <a:noFill/>
        </p:spPr>
        <p:txBody>
          <a:bodyPr wrap="square">
            <a:spAutoFit/>
          </a:bodyPr>
          <a:lstStyle/>
          <a:p>
            <a:r>
              <a:rPr lang="vi-VN" sz="2800">
                <a:solidFill>
                  <a:srgbClr val="0070C0"/>
                </a:solidFill>
                <a:latin typeface="+mj-lt"/>
              </a:rPr>
              <a:t>Hương lúa                   chín                  thoang       thoảng            bay        làm      lung</a:t>
            </a:r>
          </a:p>
        </p:txBody>
      </p:sp>
      <p:sp>
        <p:nvSpPr>
          <p:cNvPr id="16" name="TextBox 15">
            <a:extLst>
              <a:ext uri="{FF2B5EF4-FFF2-40B4-BE49-F238E27FC236}">
                <a16:creationId xmlns:a16="http://schemas.microsoft.com/office/drawing/2014/main" id="{84C9F9B5-F857-469A-AC86-60A990C549E0}"/>
              </a:ext>
            </a:extLst>
          </p:cNvPr>
          <p:cNvSpPr txBox="1"/>
          <p:nvPr/>
        </p:nvSpPr>
        <p:spPr>
          <a:xfrm>
            <a:off x="2438400" y="4631379"/>
            <a:ext cx="13192799" cy="523220"/>
          </a:xfrm>
          <a:prstGeom prst="rect">
            <a:avLst/>
          </a:prstGeom>
          <a:noFill/>
        </p:spPr>
        <p:txBody>
          <a:bodyPr wrap="square">
            <a:spAutoFit/>
          </a:bodyPr>
          <a:lstStyle/>
          <a:p>
            <a:r>
              <a:rPr lang="vi-VN" sz="2800">
                <a:solidFill>
                  <a:srgbClr val="0070C0"/>
                </a:solidFill>
                <a:latin typeface="+mj-lt"/>
              </a:rPr>
              <a:t> lay   hàng       cột        điện,    làm    xao     động cả         rặng     cây. </a:t>
            </a:r>
          </a:p>
        </p:txBody>
      </p:sp>
      <p:pic>
        <p:nvPicPr>
          <p:cNvPr id="2" name="2">
            <a:hlinkClick r:id="" action="ppaction://media"/>
            <a:extLst>
              <a:ext uri="{FF2B5EF4-FFF2-40B4-BE49-F238E27FC236}">
                <a16:creationId xmlns:a16="http://schemas.microsoft.com/office/drawing/2014/main" id="{52DFD8B5-4639-4486-A930-8D171EC315F7}"/>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90128" y="6070361"/>
            <a:ext cx="981225" cy="981225"/>
          </a:xfrm>
          <a:prstGeom prst="rect">
            <a:avLst/>
          </a:prstGeom>
        </p:spPr>
      </p:pic>
    </p:spTree>
    <p:extLst>
      <p:ext uri="{BB962C8B-B14F-4D97-AF65-F5344CB8AC3E}">
        <p14:creationId xmlns:p14="http://schemas.microsoft.com/office/powerpoint/2010/main" val="132600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30300" y="5282692"/>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165092" y="923711"/>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1+2:</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056C971-725A-4CE9-80DC-654EF23C485D}"/>
              </a:ext>
            </a:extLst>
          </p:cNvPr>
          <p:cNvPicPr>
            <a:picLocks noChangeAspect="1"/>
          </p:cNvPicPr>
          <p:nvPr/>
        </p:nvPicPr>
        <p:blipFill>
          <a:blip r:embed="rId14"/>
          <a:stretch>
            <a:fillRect/>
          </a:stretch>
        </p:blipFill>
        <p:spPr>
          <a:xfrm>
            <a:off x="776392" y="1570042"/>
            <a:ext cx="16102473" cy="3954458"/>
          </a:xfrm>
          <a:prstGeom prst="rect">
            <a:avLst/>
          </a:prstGeom>
        </p:spPr>
      </p:pic>
      <p:sp>
        <p:nvSpPr>
          <p:cNvPr id="14" name="TextBox 13">
            <a:extLst>
              <a:ext uri="{FF2B5EF4-FFF2-40B4-BE49-F238E27FC236}">
                <a16:creationId xmlns:a16="http://schemas.microsoft.com/office/drawing/2014/main" id="{EBACBBC0-F49A-444C-90F1-EB8088A57150}"/>
              </a:ext>
            </a:extLst>
          </p:cNvPr>
          <p:cNvSpPr txBox="1"/>
          <p:nvPr/>
        </p:nvSpPr>
        <p:spPr>
          <a:xfrm>
            <a:off x="3162300" y="2723050"/>
            <a:ext cx="14554200" cy="523220"/>
          </a:xfrm>
          <a:prstGeom prst="rect">
            <a:avLst/>
          </a:prstGeom>
          <a:noFill/>
        </p:spPr>
        <p:txBody>
          <a:bodyPr wrap="square">
            <a:spAutoFit/>
          </a:bodyPr>
          <a:lstStyle/>
          <a:p>
            <a:r>
              <a:rPr lang="vi-VN" sz="2800">
                <a:solidFill>
                  <a:srgbClr val="0070C0"/>
                </a:solidFill>
                <a:latin typeface="+mj-lt"/>
              </a:rPr>
              <a:t>Em     đi              giữa            biển                vàng,   nghe mênh       mang     trên đồng    lúa</a:t>
            </a:r>
          </a:p>
        </p:txBody>
      </p:sp>
      <p:sp>
        <p:nvSpPr>
          <p:cNvPr id="15" name="TextBox 14">
            <a:extLst>
              <a:ext uri="{FF2B5EF4-FFF2-40B4-BE49-F238E27FC236}">
                <a16:creationId xmlns:a16="http://schemas.microsoft.com/office/drawing/2014/main" id="{5945549F-E891-4E3B-AD10-8D7D03835649}"/>
              </a:ext>
            </a:extLst>
          </p:cNvPr>
          <p:cNvSpPr txBox="1"/>
          <p:nvPr/>
        </p:nvSpPr>
        <p:spPr>
          <a:xfrm>
            <a:off x="2362200" y="3894650"/>
            <a:ext cx="14173200" cy="523220"/>
          </a:xfrm>
          <a:prstGeom prst="rect">
            <a:avLst/>
          </a:prstGeom>
          <a:noFill/>
        </p:spPr>
        <p:txBody>
          <a:bodyPr wrap="square">
            <a:spAutoFit/>
          </a:bodyPr>
          <a:lstStyle/>
          <a:p>
            <a:r>
              <a:rPr lang="vi-VN" sz="2800">
                <a:solidFill>
                  <a:srgbClr val="0070C0"/>
                </a:solidFill>
                <a:latin typeface="+mj-lt"/>
              </a:rPr>
              <a:t>hát.          Hương lúa                   chín                  thoang       thoảng              bay        làm      lung</a:t>
            </a:r>
          </a:p>
        </p:txBody>
      </p:sp>
      <p:sp>
        <p:nvSpPr>
          <p:cNvPr id="16" name="TextBox 15">
            <a:extLst>
              <a:ext uri="{FF2B5EF4-FFF2-40B4-BE49-F238E27FC236}">
                <a16:creationId xmlns:a16="http://schemas.microsoft.com/office/drawing/2014/main" id="{6D00BC9F-E742-441F-A441-573CD28CB01E}"/>
              </a:ext>
            </a:extLst>
          </p:cNvPr>
          <p:cNvSpPr txBox="1"/>
          <p:nvPr/>
        </p:nvSpPr>
        <p:spPr>
          <a:xfrm>
            <a:off x="1981200" y="5531858"/>
            <a:ext cx="13192799" cy="523220"/>
          </a:xfrm>
          <a:prstGeom prst="rect">
            <a:avLst/>
          </a:prstGeom>
          <a:noFill/>
        </p:spPr>
        <p:txBody>
          <a:bodyPr wrap="square">
            <a:spAutoFit/>
          </a:bodyPr>
          <a:lstStyle/>
          <a:p>
            <a:r>
              <a:rPr lang="vi-VN" sz="2800">
                <a:solidFill>
                  <a:srgbClr val="0070C0"/>
                </a:solidFill>
                <a:latin typeface="+mj-lt"/>
              </a:rPr>
              <a:t> lay   hàng       cột        điện,    làm    xao     động  cả          rặng      cây. </a:t>
            </a:r>
          </a:p>
        </p:txBody>
      </p:sp>
      <p:pic>
        <p:nvPicPr>
          <p:cNvPr id="2" name="12">
            <a:hlinkClick r:id="" action="ppaction://media"/>
            <a:extLst>
              <a:ext uri="{FF2B5EF4-FFF2-40B4-BE49-F238E27FC236}">
                <a16:creationId xmlns:a16="http://schemas.microsoft.com/office/drawing/2014/main" id="{600602E4-AF8F-4423-A041-60B3ECE8F70E}"/>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789092" y="6738211"/>
            <a:ext cx="1027402" cy="1027402"/>
          </a:xfrm>
          <a:prstGeom prst="rect">
            <a:avLst/>
          </a:prstGeom>
        </p:spPr>
      </p:pic>
    </p:spTree>
    <p:extLst>
      <p:ext uri="{BB962C8B-B14F-4D97-AF65-F5344CB8AC3E}">
        <p14:creationId xmlns:p14="http://schemas.microsoft.com/office/powerpoint/2010/main" val="3901607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3:</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BD062D25-D896-4A1C-92A1-D07854F1E8F7}"/>
              </a:ext>
            </a:extLst>
          </p:cNvPr>
          <p:cNvPicPr>
            <a:picLocks noChangeAspect="1"/>
          </p:cNvPicPr>
          <p:nvPr/>
        </p:nvPicPr>
        <p:blipFill>
          <a:blip r:embed="rId14"/>
          <a:stretch>
            <a:fillRect/>
          </a:stretch>
        </p:blipFill>
        <p:spPr>
          <a:xfrm>
            <a:off x="1608788" y="2589165"/>
            <a:ext cx="15460012" cy="1605910"/>
          </a:xfrm>
          <a:prstGeom prst="rect">
            <a:avLst/>
          </a:prstGeom>
        </p:spPr>
      </p:pic>
      <p:sp>
        <p:nvSpPr>
          <p:cNvPr id="14" name="TextBox 13">
            <a:extLst>
              <a:ext uri="{FF2B5EF4-FFF2-40B4-BE49-F238E27FC236}">
                <a16:creationId xmlns:a16="http://schemas.microsoft.com/office/drawing/2014/main" id="{ADC84990-4438-44F2-B939-650319C7C752}"/>
              </a:ext>
            </a:extLst>
          </p:cNvPr>
          <p:cNvSpPr txBox="1"/>
          <p:nvPr/>
        </p:nvSpPr>
        <p:spPr>
          <a:xfrm>
            <a:off x="4339344" y="4024286"/>
            <a:ext cx="13415256" cy="523220"/>
          </a:xfrm>
          <a:prstGeom prst="rect">
            <a:avLst/>
          </a:prstGeom>
          <a:noFill/>
        </p:spPr>
        <p:txBody>
          <a:bodyPr wrap="square">
            <a:spAutoFit/>
          </a:bodyPr>
          <a:lstStyle/>
          <a:p>
            <a:r>
              <a:rPr lang="vi-VN" sz="2800">
                <a:solidFill>
                  <a:srgbClr val="0070C0"/>
                </a:solidFill>
                <a:latin typeface="+mj-lt"/>
              </a:rPr>
              <a:t>Em  đi       giữa          biển       vàng,  nghe mênh mang trên đồng lúa      hát. </a:t>
            </a:r>
          </a:p>
        </p:txBody>
      </p:sp>
      <p:pic>
        <p:nvPicPr>
          <p:cNvPr id="2" name="3">
            <a:hlinkClick r:id="" action="ppaction://media"/>
            <a:extLst>
              <a:ext uri="{FF2B5EF4-FFF2-40B4-BE49-F238E27FC236}">
                <a16:creationId xmlns:a16="http://schemas.microsoft.com/office/drawing/2014/main" id="{8923A77F-EF84-470A-A5B3-7E3942924A2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90128" y="4646877"/>
            <a:ext cx="1143927" cy="1143927"/>
          </a:xfrm>
          <a:prstGeom prst="rect">
            <a:avLst/>
          </a:prstGeom>
        </p:spPr>
      </p:pic>
    </p:spTree>
    <p:extLst>
      <p:ext uri="{BB962C8B-B14F-4D97-AF65-F5344CB8AC3E}">
        <p14:creationId xmlns:p14="http://schemas.microsoft.com/office/powerpoint/2010/main" val="1682883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a:ln w="0"/>
                <a:solidFill>
                  <a:srgbClr val="FF0000"/>
                </a:solidFill>
                <a:effectLst>
                  <a:outerShdw blurRad="38100" dist="19050" dir="2700000" algn="tl" rotWithShape="0">
                    <a:schemeClr val="dk1">
                      <a:alpha val="40000"/>
                    </a:schemeClr>
                  </a:outerShdw>
                </a:effectLst>
                <a:latin typeface="+mj-lt"/>
              </a:rPr>
              <a:t>Câu 4:</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BC04427-A6FC-4F3A-9175-CA5CDC438B5A}"/>
              </a:ext>
            </a:extLst>
          </p:cNvPr>
          <p:cNvPicPr>
            <a:picLocks noChangeAspect="1"/>
          </p:cNvPicPr>
          <p:nvPr/>
        </p:nvPicPr>
        <p:blipFill>
          <a:blip r:embed="rId14"/>
          <a:stretch>
            <a:fillRect/>
          </a:stretch>
        </p:blipFill>
        <p:spPr>
          <a:xfrm>
            <a:off x="533400" y="2844577"/>
            <a:ext cx="17145000" cy="1406285"/>
          </a:xfrm>
          <a:prstGeom prst="rect">
            <a:avLst/>
          </a:prstGeom>
        </p:spPr>
      </p:pic>
      <p:sp>
        <p:nvSpPr>
          <p:cNvPr id="14" name="TextBox 13">
            <a:extLst>
              <a:ext uri="{FF2B5EF4-FFF2-40B4-BE49-F238E27FC236}">
                <a16:creationId xmlns:a16="http://schemas.microsoft.com/office/drawing/2014/main" id="{74625B9C-4909-420D-86E4-5DCBB4733B21}"/>
              </a:ext>
            </a:extLst>
          </p:cNvPr>
          <p:cNvSpPr txBox="1"/>
          <p:nvPr/>
        </p:nvSpPr>
        <p:spPr>
          <a:xfrm>
            <a:off x="3114328" y="4154705"/>
            <a:ext cx="14792672" cy="954107"/>
          </a:xfrm>
          <a:prstGeom prst="rect">
            <a:avLst/>
          </a:prstGeom>
          <a:noFill/>
        </p:spPr>
        <p:txBody>
          <a:bodyPr wrap="square">
            <a:spAutoFit/>
          </a:bodyPr>
          <a:lstStyle/>
          <a:p>
            <a:r>
              <a:rPr lang="vi-VN" sz="2800">
                <a:solidFill>
                  <a:srgbClr val="0070C0"/>
                </a:solidFill>
                <a:latin typeface="+mj-lt"/>
              </a:rPr>
              <a:t>Bông lúa       trĩu       i     trong lòng    tay        như  đựng   đầy  mưa      gió       nắng, </a:t>
            </a:r>
          </a:p>
          <a:p>
            <a:endParaRPr lang="vi-VN" sz="2800">
              <a:solidFill>
                <a:srgbClr val="0070C0"/>
              </a:solidFill>
              <a:latin typeface="+mj-lt"/>
            </a:endParaRPr>
          </a:p>
        </p:txBody>
      </p:sp>
      <p:pic>
        <p:nvPicPr>
          <p:cNvPr id="2" name="4">
            <a:hlinkClick r:id="" action="ppaction://media"/>
            <a:extLst>
              <a:ext uri="{FF2B5EF4-FFF2-40B4-BE49-F238E27FC236}">
                <a16:creationId xmlns:a16="http://schemas.microsoft.com/office/drawing/2014/main" id="{699635C9-5B2E-4273-A6FB-E9BEDBE7CFD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684988" y="5700644"/>
            <a:ext cx="1119256" cy="1119256"/>
          </a:xfrm>
          <a:prstGeom prst="rect">
            <a:avLst/>
          </a:prstGeom>
        </p:spPr>
      </p:pic>
    </p:spTree>
    <p:extLst>
      <p:ext uri="{BB962C8B-B14F-4D97-AF65-F5344CB8AC3E}">
        <p14:creationId xmlns:p14="http://schemas.microsoft.com/office/powerpoint/2010/main" val="3429582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73AAE9-C6FD-4798-B620-296DE2E50EB5}"/>
              </a:ext>
            </a:extLst>
          </p:cNvPr>
          <p:cNvPicPr>
            <a:picLocks noChangeAspect="1"/>
          </p:cNvPicPr>
          <p:nvPr/>
        </p:nvPicPr>
        <p:blipFill>
          <a:blip r:embed="rId5"/>
          <a:stretch>
            <a:fillRect/>
          </a:stretch>
        </p:blipFill>
        <p:spPr>
          <a:xfrm>
            <a:off x="0" y="1992093"/>
            <a:ext cx="17478800" cy="2705100"/>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905000" y="441679"/>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3+4:</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B15453AA-B4EB-48BF-90F2-4442EDFBA3E3}"/>
              </a:ext>
            </a:extLst>
          </p:cNvPr>
          <p:cNvSpPr txBox="1"/>
          <p:nvPr/>
        </p:nvSpPr>
        <p:spPr>
          <a:xfrm>
            <a:off x="3581400" y="3035736"/>
            <a:ext cx="13415256" cy="523220"/>
          </a:xfrm>
          <a:prstGeom prst="rect">
            <a:avLst/>
          </a:prstGeom>
          <a:noFill/>
        </p:spPr>
        <p:txBody>
          <a:bodyPr wrap="square">
            <a:spAutoFit/>
          </a:bodyPr>
          <a:lstStyle/>
          <a:p>
            <a:r>
              <a:rPr lang="vi-VN" sz="2800">
                <a:solidFill>
                  <a:srgbClr val="0070C0"/>
                </a:solidFill>
                <a:latin typeface="+mj-lt"/>
              </a:rPr>
              <a:t>Em     đi          giữa                   biển          vàng,        nghe mênh     mang      trên đồng      lúa</a:t>
            </a:r>
          </a:p>
        </p:txBody>
      </p:sp>
      <p:sp>
        <p:nvSpPr>
          <p:cNvPr id="15" name="TextBox 14">
            <a:extLst>
              <a:ext uri="{FF2B5EF4-FFF2-40B4-BE49-F238E27FC236}">
                <a16:creationId xmlns:a16="http://schemas.microsoft.com/office/drawing/2014/main" id="{60840F01-A250-44AD-A1FF-A4FC75FA8307}"/>
              </a:ext>
            </a:extLst>
          </p:cNvPr>
          <p:cNvSpPr txBox="1"/>
          <p:nvPr/>
        </p:nvSpPr>
        <p:spPr>
          <a:xfrm>
            <a:off x="1734048" y="4622395"/>
            <a:ext cx="14792672" cy="954107"/>
          </a:xfrm>
          <a:prstGeom prst="rect">
            <a:avLst/>
          </a:prstGeom>
          <a:noFill/>
        </p:spPr>
        <p:txBody>
          <a:bodyPr wrap="square">
            <a:spAutoFit/>
          </a:bodyPr>
          <a:lstStyle/>
          <a:p>
            <a:r>
              <a:rPr lang="vi-VN" sz="2800">
                <a:solidFill>
                  <a:srgbClr val="0070C0"/>
                </a:solidFill>
                <a:latin typeface="+mj-lt"/>
              </a:rPr>
              <a:t>hát.     Bông lúa       trĩu       i     trong  lòng    tay        như  đựng    đầy  mưa       gió       nắng, </a:t>
            </a:r>
          </a:p>
          <a:p>
            <a:endParaRPr lang="vi-VN" sz="2800">
              <a:solidFill>
                <a:srgbClr val="0070C0"/>
              </a:solidFill>
              <a:latin typeface="+mj-lt"/>
            </a:endParaRPr>
          </a:p>
        </p:txBody>
      </p:sp>
      <p:pic>
        <p:nvPicPr>
          <p:cNvPr id="2" name="34">
            <a:hlinkClick r:id="" action="ppaction://media"/>
            <a:extLst>
              <a:ext uri="{FF2B5EF4-FFF2-40B4-BE49-F238E27FC236}">
                <a16:creationId xmlns:a16="http://schemas.microsoft.com/office/drawing/2014/main" id="{236C1144-CE75-49DB-B228-B638F40124F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884188" y="5943600"/>
            <a:ext cx="1066800" cy="1066800"/>
          </a:xfrm>
          <a:prstGeom prst="rect">
            <a:avLst/>
          </a:prstGeom>
        </p:spPr>
      </p:pic>
    </p:spTree>
    <p:extLst>
      <p:ext uri="{BB962C8B-B14F-4D97-AF65-F5344CB8AC3E}">
        <p14:creationId xmlns:p14="http://schemas.microsoft.com/office/powerpoint/2010/main" val="3318568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5:</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C436DB90-F7E3-44DC-8B39-207113C380C6}"/>
              </a:ext>
            </a:extLst>
          </p:cNvPr>
          <p:cNvPicPr>
            <a:picLocks noChangeAspect="1"/>
          </p:cNvPicPr>
          <p:nvPr/>
        </p:nvPicPr>
        <p:blipFill>
          <a:blip r:embed="rId14"/>
          <a:stretch>
            <a:fillRect/>
          </a:stretch>
        </p:blipFill>
        <p:spPr>
          <a:xfrm>
            <a:off x="328420" y="2616852"/>
            <a:ext cx="17631160" cy="1293438"/>
          </a:xfrm>
          <a:prstGeom prst="rect">
            <a:avLst/>
          </a:prstGeom>
        </p:spPr>
      </p:pic>
      <p:sp>
        <p:nvSpPr>
          <p:cNvPr id="14" name="TextBox 13">
            <a:extLst>
              <a:ext uri="{FF2B5EF4-FFF2-40B4-BE49-F238E27FC236}">
                <a16:creationId xmlns:a16="http://schemas.microsoft.com/office/drawing/2014/main" id="{F9F203A3-2E3D-4CCC-90B8-8BD8CA72A707}"/>
              </a:ext>
            </a:extLst>
          </p:cNvPr>
          <p:cNvSpPr txBox="1"/>
          <p:nvPr/>
        </p:nvSpPr>
        <p:spPr>
          <a:xfrm>
            <a:off x="2667000" y="3881893"/>
            <a:ext cx="14782800" cy="523220"/>
          </a:xfrm>
          <a:prstGeom prst="rect">
            <a:avLst/>
          </a:prstGeom>
          <a:noFill/>
        </p:spPr>
        <p:txBody>
          <a:bodyPr wrap="square">
            <a:spAutoFit/>
          </a:bodyPr>
          <a:lstStyle/>
          <a:p>
            <a:r>
              <a:rPr lang="vi-VN" sz="2800">
                <a:solidFill>
                  <a:srgbClr val="0070C0"/>
                </a:solidFill>
                <a:latin typeface="+mj-lt"/>
              </a:rPr>
              <a:t>Như mang     nặng  giọt    mồ      hôi     của    bao   người nuôi   lúa        lớn      lúa       ơi!</a:t>
            </a:r>
          </a:p>
        </p:txBody>
      </p:sp>
      <p:pic>
        <p:nvPicPr>
          <p:cNvPr id="2" name="5">
            <a:hlinkClick r:id="" action="ppaction://media"/>
            <a:extLst>
              <a:ext uri="{FF2B5EF4-FFF2-40B4-BE49-F238E27FC236}">
                <a16:creationId xmlns:a16="http://schemas.microsoft.com/office/drawing/2014/main" id="{E94D041E-973B-4A7E-9438-98AB2A2D5CCD}"/>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15706" y="4838701"/>
            <a:ext cx="929102" cy="929102"/>
          </a:xfrm>
          <a:prstGeom prst="rect">
            <a:avLst/>
          </a:prstGeom>
        </p:spPr>
      </p:pic>
    </p:spTree>
    <p:extLst>
      <p:ext uri="{BB962C8B-B14F-4D97-AF65-F5344CB8AC3E}">
        <p14:creationId xmlns:p14="http://schemas.microsoft.com/office/powerpoint/2010/main" val="1057970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Câu 6:</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4DDA5B79-C6D2-4290-8F27-AABD061DE055}"/>
              </a:ext>
            </a:extLst>
          </p:cNvPr>
          <p:cNvSpPr txBox="1"/>
          <p:nvPr/>
        </p:nvSpPr>
        <p:spPr>
          <a:xfrm>
            <a:off x="3101628" y="4190726"/>
            <a:ext cx="13645536" cy="523220"/>
          </a:xfrm>
          <a:prstGeom prst="rect">
            <a:avLst/>
          </a:prstGeom>
          <a:noFill/>
        </p:spPr>
        <p:txBody>
          <a:bodyPr wrap="square">
            <a:spAutoFit/>
          </a:bodyPr>
          <a:lstStyle/>
          <a:p>
            <a:r>
              <a:rPr lang="vi-VN" sz="2800">
                <a:solidFill>
                  <a:srgbClr val="0070C0"/>
                </a:solidFill>
                <a:latin typeface="+mj-lt"/>
              </a:rPr>
              <a:t>Của   bao    người    nuôi    lúa      lớn                            lúa               ơi! </a:t>
            </a:r>
          </a:p>
        </p:txBody>
      </p:sp>
      <p:pic>
        <p:nvPicPr>
          <p:cNvPr id="5" name="Picture 4">
            <a:extLst>
              <a:ext uri="{FF2B5EF4-FFF2-40B4-BE49-F238E27FC236}">
                <a16:creationId xmlns:a16="http://schemas.microsoft.com/office/drawing/2014/main" id="{47B50C97-5F51-4084-86A2-FDE8FCFEFB0D}"/>
              </a:ext>
            </a:extLst>
          </p:cNvPr>
          <p:cNvPicPr>
            <a:picLocks noChangeAspect="1"/>
          </p:cNvPicPr>
          <p:nvPr/>
        </p:nvPicPr>
        <p:blipFill>
          <a:blip r:embed="rId14"/>
          <a:stretch>
            <a:fillRect/>
          </a:stretch>
        </p:blipFill>
        <p:spPr>
          <a:xfrm>
            <a:off x="355205" y="2595909"/>
            <a:ext cx="17577590" cy="1605457"/>
          </a:xfrm>
          <a:prstGeom prst="rect">
            <a:avLst/>
          </a:prstGeom>
        </p:spPr>
      </p:pic>
      <p:pic>
        <p:nvPicPr>
          <p:cNvPr id="2" name="6">
            <a:hlinkClick r:id="" action="ppaction://media"/>
            <a:extLst>
              <a:ext uri="{FF2B5EF4-FFF2-40B4-BE49-F238E27FC236}">
                <a16:creationId xmlns:a16="http://schemas.microsoft.com/office/drawing/2014/main" id="{1B5E1147-3AEC-42EE-ABA3-0341FA136FD1}"/>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61157" y="4847752"/>
            <a:ext cx="838200" cy="838200"/>
          </a:xfrm>
          <a:prstGeom prst="rect">
            <a:avLst/>
          </a:prstGeom>
        </p:spPr>
      </p:pic>
    </p:spTree>
    <p:extLst>
      <p:ext uri="{BB962C8B-B14F-4D97-AF65-F5344CB8AC3E}">
        <p14:creationId xmlns:p14="http://schemas.microsoft.com/office/powerpoint/2010/main" val="310508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EE05D-33CB-461B-A20F-E75ABFE7B507}"/>
              </a:ext>
            </a:extLst>
          </p:cNvPr>
          <p:cNvPicPr>
            <a:picLocks noChangeAspect="1"/>
          </p:cNvPicPr>
          <p:nvPr/>
        </p:nvPicPr>
        <p:blipFill>
          <a:blip r:embed="rId5"/>
          <a:stretch>
            <a:fillRect/>
          </a:stretch>
        </p:blipFill>
        <p:spPr>
          <a:xfrm>
            <a:off x="186900" y="1429981"/>
            <a:ext cx="17186700" cy="3758040"/>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966328" y="5182375"/>
            <a:ext cx="4122072" cy="4325916"/>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2601621" y="518312"/>
            <a:ext cx="2678938" cy="646331"/>
          </a:xfrm>
          <a:prstGeom prst="rect">
            <a:avLst/>
          </a:prstGeom>
          <a:noFill/>
        </p:spPr>
        <p:txBody>
          <a:bodyPr wrap="non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Nối câu 5+6:</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141AAF13-7B0A-462D-99A4-1420BB5A626E}"/>
              </a:ext>
            </a:extLst>
          </p:cNvPr>
          <p:cNvSpPr txBox="1"/>
          <p:nvPr/>
        </p:nvSpPr>
        <p:spPr>
          <a:xfrm>
            <a:off x="2743200" y="3031868"/>
            <a:ext cx="14968750" cy="523220"/>
          </a:xfrm>
          <a:prstGeom prst="rect">
            <a:avLst/>
          </a:prstGeom>
          <a:noFill/>
        </p:spPr>
        <p:txBody>
          <a:bodyPr wrap="square">
            <a:spAutoFit/>
          </a:bodyPr>
          <a:lstStyle/>
          <a:p>
            <a:r>
              <a:rPr lang="vi-VN" sz="2800">
                <a:solidFill>
                  <a:srgbClr val="0070C0"/>
                </a:solidFill>
                <a:latin typeface="+mj-lt"/>
              </a:rPr>
              <a:t>Như   mang      nặng  giọt        mồ      hôi      của        bao    người    nuôi    lúa        lớn       lúa</a:t>
            </a:r>
          </a:p>
        </p:txBody>
      </p:sp>
      <p:sp>
        <p:nvSpPr>
          <p:cNvPr id="15" name="TextBox 14">
            <a:extLst>
              <a:ext uri="{FF2B5EF4-FFF2-40B4-BE49-F238E27FC236}">
                <a16:creationId xmlns:a16="http://schemas.microsoft.com/office/drawing/2014/main" id="{B17FB0E4-B830-44E0-A02D-A944494DAF92}"/>
              </a:ext>
            </a:extLst>
          </p:cNvPr>
          <p:cNvSpPr txBox="1"/>
          <p:nvPr/>
        </p:nvSpPr>
        <p:spPr>
          <a:xfrm>
            <a:off x="1653604" y="5041455"/>
            <a:ext cx="13645536" cy="523220"/>
          </a:xfrm>
          <a:prstGeom prst="rect">
            <a:avLst/>
          </a:prstGeom>
          <a:noFill/>
        </p:spPr>
        <p:txBody>
          <a:bodyPr wrap="square">
            <a:spAutoFit/>
          </a:bodyPr>
          <a:lstStyle/>
          <a:p>
            <a:r>
              <a:rPr lang="vi-VN" sz="2800">
                <a:solidFill>
                  <a:srgbClr val="0070C0"/>
                </a:solidFill>
                <a:latin typeface="+mj-lt"/>
              </a:rPr>
              <a:t>ơi!        Của   bao    người    nuôi    lúa      lớn                            lúa               ơi! </a:t>
            </a:r>
          </a:p>
        </p:txBody>
      </p:sp>
      <p:pic>
        <p:nvPicPr>
          <p:cNvPr id="2" name="56">
            <a:hlinkClick r:id="" action="ppaction://media"/>
            <a:extLst>
              <a:ext uri="{FF2B5EF4-FFF2-40B4-BE49-F238E27FC236}">
                <a16:creationId xmlns:a16="http://schemas.microsoft.com/office/drawing/2014/main" id="{81E812FF-33D7-415E-BD41-5B9FF0FFE75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098470" y="6119254"/>
            <a:ext cx="1110267" cy="1110267"/>
          </a:xfrm>
          <a:prstGeom prst="rect">
            <a:avLst/>
          </a:prstGeom>
        </p:spPr>
      </p:pic>
    </p:spTree>
    <p:extLst>
      <p:ext uri="{BB962C8B-B14F-4D97-AF65-F5344CB8AC3E}">
        <p14:creationId xmlns:p14="http://schemas.microsoft.com/office/powerpoint/2010/main" val="2947971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179609" y="144032"/>
            <a:ext cx="3134192" cy="646331"/>
          </a:xfrm>
          <a:prstGeom prst="rect">
            <a:avLst/>
          </a:prstGeom>
          <a:noFill/>
        </p:spPr>
        <p:txBody>
          <a:bodyPr wrap="none" lIns="91440" tIns="45720" rIns="91440" bIns="45720">
            <a:spAutoFit/>
          </a:bodyPr>
          <a:lstStyle/>
          <a:p>
            <a:pPr algn="ctr"/>
            <a:r>
              <a:rPr lang="vi-VN" sz="3600" b="1" cap="none" spc="0">
                <a:ln w="0"/>
                <a:effectLst>
                  <a:outerShdw blurRad="38100" dist="19050" dir="2700000" algn="tl" rotWithShape="0">
                    <a:schemeClr val="dk1">
                      <a:alpha val="40000"/>
                    </a:schemeClr>
                  </a:outerShdw>
                </a:effectLst>
                <a:latin typeface="+mj-lt"/>
              </a:rPr>
              <a:t>Ghép toàn bài:</a:t>
            </a:r>
            <a:endParaRPr lang="en-US" sz="3600" b="1" cap="none" spc="0">
              <a:ln w="0"/>
              <a:effectLst>
                <a:outerShdw blurRad="38100" dist="19050" dir="2700000" algn="tl" rotWithShape="0">
                  <a:schemeClr val="dk1">
                    <a:alpha val="40000"/>
                  </a:schemeClr>
                </a:outerShdw>
              </a:effectLst>
              <a:latin typeface="+mj-lt"/>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Em đi giữa biển vàng</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algn="ctr"/>
            <a:r>
              <a:rPr lang="vi-VN" sz="2200" i="1" cap="none" spc="0">
                <a:ln w="0"/>
                <a:effectLst>
                  <a:outerShdw blurRad="38100" dist="19050" dir="2700000" algn="tl" rotWithShape="0">
                    <a:schemeClr val="dk1">
                      <a:alpha val="40000"/>
                    </a:schemeClr>
                  </a:outerShdw>
                </a:effectLst>
                <a:latin typeface="+mj-lt"/>
              </a:rPr>
              <a:t>Nhạc: Bùi Đình Thảo</a:t>
            </a:r>
          </a:p>
          <a:p>
            <a:pPr algn="ctr"/>
            <a:r>
              <a:rPr lang="vi-VN" sz="2200" i="1">
                <a:ln w="0"/>
                <a:effectLst>
                  <a:outerShdw blurRad="38100" dist="19050" dir="2700000" algn="tl" rotWithShape="0">
                    <a:schemeClr val="dk1">
                      <a:alpha val="40000"/>
                    </a:schemeClr>
                  </a:outerShdw>
                </a:effectLst>
                <a:latin typeface="+mj-lt"/>
              </a:rPr>
              <a:t>Lời: Nguyễn Khoa Đăng – Bùi Đình Thảo</a:t>
            </a:r>
            <a:endParaRPr lang="en-US" sz="2200" i="1" cap="none" spc="0">
              <a:ln w="0"/>
              <a:effectLst>
                <a:outerShdw blurRad="38100" dist="19050" dir="2700000" algn="tl" rotWithShape="0">
                  <a:schemeClr val="dk1">
                    <a:alpha val="40000"/>
                  </a:schemeClr>
                </a:outerShdw>
              </a:effectLst>
              <a:latin typeface="+mj-lt"/>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r>
              <a:rPr lang="vi-VN" sz="2800">
                <a:solidFill>
                  <a:srgbClr val="0070C0"/>
                </a:solidFill>
                <a:latin typeface="+mj-lt"/>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r>
              <a:rPr lang="vi-VN" sz="2800">
                <a:solidFill>
                  <a:srgbClr val="0070C0"/>
                </a:solidFill>
                <a:latin typeface="+mj-lt"/>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r>
              <a:rPr lang="vi-VN" sz="2800">
                <a:solidFill>
                  <a:srgbClr val="0070C0"/>
                </a:solidFill>
                <a:latin typeface="+mj-lt"/>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r>
              <a:rPr lang="vi-VN" sz="2800">
                <a:solidFill>
                  <a:srgbClr val="0070C0"/>
                </a:solidFill>
                <a:latin typeface="+mj-lt"/>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r>
              <a:rPr lang="vi-VN" sz="2800">
                <a:solidFill>
                  <a:srgbClr val="0070C0"/>
                </a:solidFill>
                <a:latin typeface="+mj-lt"/>
              </a:rPr>
              <a:t>trĩu       i     trong  lòng      tay          như   đựng     đầy    mưa        gió         nắng,       Như    mang </a:t>
            </a:r>
          </a:p>
          <a:p>
            <a:endParaRPr lang="vi-VN" sz="2800">
              <a:solidFill>
                <a:srgbClr val="0070C0"/>
              </a:solidFill>
              <a:latin typeface="+mj-lt"/>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r>
              <a:rPr lang="vi-VN" sz="2800">
                <a:solidFill>
                  <a:srgbClr val="0070C0"/>
                </a:solidFill>
                <a:latin typeface="+mj-lt"/>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r>
              <a:rPr lang="vi-VN" sz="2800">
                <a:solidFill>
                  <a:srgbClr val="0070C0"/>
                </a:solidFill>
                <a:latin typeface="+mj-lt"/>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r>
              <a:rPr lang="vi-VN" sz="2800">
                <a:solidFill>
                  <a:srgbClr val="0070C0"/>
                </a:solidFill>
                <a:latin typeface="+mj-lt"/>
              </a:rPr>
              <a:t>ơi!                                                            Em         đi…      …ơi!                             </a:t>
            </a:r>
          </a:p>
        </p:txBody>
      </p:sp>
      <p:pic>
        <p:nvPicPr>
          <p:cNvPr id="3" name="Ca bai piano E di giưa bien vang">
            <a:hlinkClick r:id="" action="ppaction://media"/>
            <a:extLst>
              <a:ext uri="{FF2B5EF4-FFF2-40B4-BE49-F238E27FC236}">
                <a16:creationId xmlns:a16="http://schemas.microsoft.com/office/drawing/2014/main" id="{7A9D7399-0BF5-4887-B4FB-EA4EA824B67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443794" y="1054243"/>
            <a:ext cx="950550" cy="950550"/>
          </a:xfrm>
          <a:prstGeom prst="rect">
            <a:avLst/>
          </a:prstGeom>
        </p:spPr>
      </p:pic>
    </p:spTree>
    <p:extLst>
      <p:ext uri="{BB962C8B-B14F-4D97-AF65-F5344CB8AC3E}">
        <p14:creationId xmlns:p14="http://schemas.microsoft.com/office/powerpoint/2010/main" val="2253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7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020098" y="119680"/>
            <a:ext cx="4171335"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Ghép với nhạc đệm:</a:t>
            </a:r>
            <a:endPar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pic>
        <p:nvPicPr>
          <p:cNvPr id="3" name="[KARAOKE] Em đi giữa biển vàng (Bùi Đình Thảo  Nguyễn Khoa Đăng)  Có giai điệu (D)- #coverbytmn">
            <a:hlinkClick r:id="" action="ppaction://media"/>
            <a:extLst>
              <a:ext uri="{FF2B5EF4-FFF2-40B4-BE49-F238E27FC236}">
                <a16:creationId xmlns:a16="http://schemas.microsoft.com/office/drawing/2014/main" id="{90F193BC-A265-409A-8F17-10CCB7C8F0A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75004" y="876062"/>
            <a:ext cx="762000" cy="762000"/>
          </a:xfrm>
          <a:prstGeom prst="rect">
            <a:avLst/>
          </a:prstGeom>
        </p:spPr>
      </p:pic>
    </p:spTree>
    <p:extLst>
      <p:ext uri="{BB962C8B-B14F-4D97-AF65-F5344CB8AC3E}">
        <p14:creationId xmlns:p14="http://schemas.microsoft.com/office/powerpoint/2010/main" val="268723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1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4B4B550A-6983-41E9-9592-8A421991A47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493043" y="3848100"/>
            <a:ext cx="5850270" cy="6139577"/>
          </a:xfrm>
          <a:prstGeom prst="rect">
            <a:avLst/>
          </a:prstGeom>
        </p:spPr>
      </p:pic>
      <p:pic>
        <p:nvPicPr>
          <p:cNvPr id="8" name="Picture 2" descr="C:\Users\Administrator\Desktop\1546057363994_gat_l.png">
            <a:extLst>
              <a:ext uri="{FF2B5EF4-FFF2-40B4-BE49-F238E27FC236}">
                <a16:creationId xmlns:a16="http://schemas.microsoft.com/office/drawing/2014/main" id="{96933182-36DD-5CB7-7076-5FA2C7438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1751" y="5118100"/>
            <a:ext cx="4599817"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8B767988-4897-D422-B7FE-735852B4708B}"/>
              </a:ext>
            </a:extLst>
          </p:cNvPr>
          <p:cNvPicPr>
            <a:picLocks noChangeAspect="1"/>
          </p:cNvPicPr>
          <p:nvPr/>
        </p:nvPicPr>
        <p:blipFill>
          <a:blip r:embed="rId5"/>
          <a:srcRect/>
          <a:stretch>
            <a:fillRect/>
          </a:stretch>
        </p:blipFill>
        <p:spPr>
          <a:xfrm flipH="1">
            <a:off x="15913693" y="495300"/>
            <a:ext cx="2016633" cy="1625799"/>
          </a:xfrm>
          <a:prstGeom prst="rect">
            <a:avLst/>
          </a:prstGeom>
        </p:spPr>
      </p:pic>
      <p:pic>
        <p:nvPicPr>
          <p:cNvPr id="17" name="Picture 6">
            <a:extLst>
              <a:ext uri="{FF2B5EF4-FFF2-40B4-BE49-F238E27FC236}">
                <a16:creationId xmlns:a16="http://schemas.microsoft.com/office/drawing/2014/main" id="{5EDF2C92-BFA2-935E-2882-F9D8998082BF}"/>
              </a:ext>
            </a:extLst>
          </p:cNvPr>
          <p:cNvPicPr>
            <a:picLocks noChangeAspect="1"/>
          </p:cNvPicPr>
          <p:nvPr/>
        </p:nvPicPr>
        <p:blipFill>
          <a:blip r:embed="rId6"/>
          <a:srcRect/>
          <a:stretch>
            <a:fillRect/>
          </a:stretch>
        </p:blipFill>
        <p:spPr>
          <a:xfrm>
            <a:off x="-28184" y="-79512"/>
            <a:ext cx="2357234" cy="1625798"/>
          </a:xfrm>
          <a:prstGeom prst="rect">
            <a:avLst/>
          </a:prstGeom>
        </p:spPr>
      </p:pic>
      <p:sp>
        <p:nvSpPr>
          <p:cNvPr id="2" name="Rectangle 1">
            <a:extLst>
              <a:ext uri="{FF2B5EF4-FFF2-40B4-BE49-F238E27FC236}">
                <a16:creationId xmlns:a16="http://schemas.microsoft.com/office/drawing/2014/main" id="{6A799FA5-AB4D-4699-8054-723D23D3036A}"/>
              </a:ext>
            </a:extLst>
          </p:cNvPr>
          <p:cNvSpPr/>
          <p:nvPr/>
        </p:nvSpPr>
        <p:spPr>
          <a:xfrm>
            <a:off x="4626520" y="3414764"/>
            <a:ext cx="9318080" cy="923330"/>
          </a:xfrm>
          <a:prstGeom prst="rect">
            <a:avLst/>
          </a:prstGeom>
          <a:noFill/>
        </p:spPr>
        <p:txBody>
          <a:bodyPr wrap="square" lIns="91440" tIns="45720" rIns="91440" bIns="45720">
            <a:spAutoFit/>
          </a:bodyPr>
          <a:lstStyle/>
          <a:p>
            <a:pPr algn="ctr"/>
            <a:r>
              <a:rPr lang="vi-VN" sz="5400" b="1" cap="none" spc="0">
                <a:ln w="6600">
                  <a:solidFill>
                    <a:schemeClr val="accent2"/>
                  </a:solidFill>
                  <a:prstDash val="solid"/>
                </a:ln>
                <a:solidFill>
                  <a:srgbClr val="FFFFFF"/>
                </a:solidFill>
                <a:effectLst>
                  <a:outerShdw dist="38100" dir="2700000" algn="tl" rotWithShape="0">
                    <a:schemeClr val="accent2"/>
                  </a:outerShdw>
                </a:effectLst>
              </a:rPr>
              <a:t>KHỞI ĐỘNG ĐẦU GIỜ</a:t>
            </a:r>
            <a:endParaRPr lang="en-US" sz="5400" b="1" cap="none" spc="0">
              <a:ln w="6600">
                <a:solidFill>
                  <a:schemeClr val="accent2"/>
                </a:solidFill>
                <a:prstDash val="solid"/>
              </a:ln>
              <a:solidFill>
                <a:srgbClr val="FFFFFF"/>
              </a:solidFill>
              <a:effectLst>
                <a:outerShdw dist="38100" dir="2700000" algn="tl" rotWithShape="0">
                  <a:schemeClr val="accent2"/>
                </a:outerShdw>
              </a:effectLst>
            </a:endParaRPr>
          </a:p>
        </p:txBody>
      </p:sp>
      <p:pic>
        <p:nvPicPr>
          <p:cNvPr id="4" name="Picture 3">
            <a:extLst>
              <a:ext uri="{FF2B5EF4-FFF2-40B4-BE49-F238E27FC236}">
                <a16:creationId xmlns:a16="http://schemas.microsoft.com/office/drawing/2014/main" id="{4DA87847-CFD9-4FBD-892F-FB407D2ABE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8" name="Picture 17">
            <a:extLst>
              <a:ext uri="{FF2B5EF4-FFF2-40B4-BE49-F238E27FC236}">
                <a16:creationId xmlns:a16="http://schemas.microsoft.com/office/drawing/2014/main" id="{8AB0E425-6750-42FA-9B88-34BCD0DA90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0" name="Freeform 2">
            <a:extLst>
              <a:ext uri="{FF2B5EF4-FFF2-40B4-BE49-F238E27FC236}">
                <a16:creationId xmlns:a16="http://schemas.microsoft.com/office/drawing/2014/main" id="{396C2B97-5CE7-4A0F-AE56-749247F38513}"/>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CAEC6E93-E64B-4E4D-AB3D-5934C5851C11}"/>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9545BEFD-3558-400F-B862-808658AC13EF}"/>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77587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0A8D1-DB04-0ABB-7E09-5297F088D842}"/>
              </a:ext>
            </a:extLst>
          </p:cNvPr>
          <p:cNvPicPr>
            <a:picLocks noChangeAspect="1"/>
          </p:cNvPicPr>
          <p:nvPr/>
        </p:nvPicPr>
        <p:blipFill>
          <a:blip r:embed="rId3"/>
          <a:srcRect/>
          <a:stretch>
            <a:fillRect/>
          </a:stretch>
        </p:blipFill>
        <p:spPr>
          <a:xfrm>
            <a:off x="-457200" y="28161"/>
            <a:ext cx="2133600" cy="1471556"/>
          </a:xfrm>
          <a:prstGeom prst="rect">
            <a:avLst/>
          </a:prstGeom>
        </p:spPr>
      </p:pic>
      <p:pic>
        <p:nvPicPr>
          <p:cNvPr id="9" name="Picture 2">
            <a:extLst>
              <a:ext uri="{FF2B5EF4-FFF2-40B4-BE49-F238E27FC236}">
                <a16:creationId xmlns:a16="http://schemas.microsoft.com/office/drawing/2014/main" id="{F6E6D956-1C05-2C80-1FD8-B135E7798B79}"/>
              </a:ext>
            </a:extLst>
          </p:cNvPr>
          <p:cNvPicPr>
            <a:picLocks noChangeAspect="1"/>
          </p:cNvPicPr>
          <p:nvPr/>
        </p:nvPicPr>
        <p:blipFill>
          <a:blip r:embed="rId4"/>
          <a:srcRect/>
          <a:stretch>
            <a:fillRect/>
          </a:stretch>
        </p:blipFill>
        <p:spPr>
          <a:xfrm flipH="1">
            <a:off x="15610214" y="-172278"/>
            <a:ext cx="3168115" cy="2427185"/>
          </a:xfrm>
          <a:prstGeom prst="rect">
            <a:avLst/>
          </a:prstGeom>
        </p:spPr>
      </p:pic>
      <p:pic>
        <p:nvPicPr>
          <p:cNvPr id="16" name="PA_图片 34">
            <a:extLst>
              <a:ext uri="{FF2B5EF4-FFF2-40B4-BE49-F238E27FC236}">
                <a16:creationId xmlns:a16="http://schemas.microsoft.com/office/drawing/2014/main" id="{D20EB688-0459-4F1C-8CD3-406678019BF6}"/>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rot="18523639">
            <a:off x="16313125" y="1506050"/>
            <a:ext cx="892174" cy="954938"/>
          </a:xfrm>
          <a:prstGeom prst="rect">
            <a:avLst/>
          </a:prstGeom>
        </p:spPr>
      </p:pic>
      <p:pic>
        <p:nvPicPr>
          <p:cNvPr id="17" name="Picture 2" descr="C:\Users\Administrator\Desktop\1546057363994_gat_l.png">
            <a:extLst>
              <a:ext uri="{FF2B5EF4-FFF2-40B4-BE49-F238E27FC236}">
                <a16:creationId xmlns:a16="http://schemas.microsoft.com/office/drawing/2014/main" id="{4C51A6A4-9BEC-4A29-B575-0B7C2B4AB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13835" y="6117404"/>
            <a:ext cx="3853573" cy="369969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85EB0BF-6E11-424D-BF48-7E820EDD86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8481070"/>
            <a:ext cx="11125200" cy="1767829"/>
          </a:xfrm>
          <a:prstGeom prst="rect">
            <a:avLst/>
          </a:prstGeom>
        </p:spPr>
      </p:pic>
      <p:pic>
        <p:nvPicPr>
          <p:cNvPr id="19" name="Picture 18">
            <a:extLst>
              <a:ext uri="{FF2B5EF4-FFF2-40B4-BE49-F238E27FC236}">
                <a16:creationId xmlns:a16="http://schemas.microsoft.com/office/drawing/2014/main" id="{9A983C28-E1C5-4478-A5C6-1731733008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5000" y="8519170"/>
            <a:ext cx="9067800" cy="1767829"/>
          </a:xfrm>
          <a:prstGeom prst="rect">
            <a:avLst/>
          </a:prstGeom>
        </p:spPr>
      </p:pic>
      <p:sp>
        <p:nvSpPr>
          <p:cNvPr id="20" name="Freeform 2">
            <a:extLst>
              <a:ext uri="{FF2B5EF4-FFF2-40B4-BE49-F238E27FC236}">
                <a16:creationId xmlns:a16="http://schemas.microsoft.com/office/drawing/2014/main" id="{1CAB12FD-6C0D-442D-BDC2-72CFA1D708AF}"/>
              </a:ext>
            </a:extLst>
          </p:cNvPr>
          <p:cNvSpPr/>
          <p:nvPr/>
        </p:nvSpPr>
        <p:spPr>
          <a:xfrm>
            <a:off x="5998072" y="9807712"/>
            <a:ext cx="6264624"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2">
            <a:extLst>
              <a:ext uri="{FF2B5EF4-FFF2-40B4-BE49-F238E27FC236}">
                <a16:creationId xmlns:a16="http://schemas.microsoft.com/office/drawing/2014/main" id="{1329E1A5-DAAB-400A-A218-59ADBDCAB056}"/>
              </a:ext>
            </a:extLst>
          </p:cNvPr>
          <p:cNvSpPr/>
          <p:nvPr/>
        </p:nvSpPr>
        <p:spPr>
          <a:xfrm>
            <a:off x="12094072" y="9817100"/>
            <a:ext cx="6410136"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2">
            <a:extLst>
              <a:ext uri="{FF2B5EF4-FFF2-40B4-BE49-F238E27FC236}">
                <a16:creationId xmlns:a16="http://schemas.microsoft.com/office/drawing/2014/main" id="{94FEA145-0CF1-47BB-AEBA-2E9CE25CD09C}"/>
              </a:ext>
            </a:extLst>
          </p:cNvPr>
          <p:cNvSpPr/>
          <p:nvPr/>
        </p:nvSpPr>
        <p:spPr>
          <a:xfrm>
            <a:off x="-168624" y="9807713"/>
            <a:ext cx="6264624" cy="4445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C251424E-7CF0-4FF9-BAA1-2EBE16E50AD8}"/>
              </a:ext>
            </a:extLst>
          </p:cNvPr>
          <p:cNvSpPr/>
          <p:nvPr/>
        </p:nvSpPr>
        <p:spPr>
          <a:xfrm>
            <a:off x="1608788" y="1805929"/>
            <a:ext cx="8068612"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kết hợp vỗ tay theo nhịp</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12" name="Picture 11">
            <a:extLst>
              <a:ext uri="{FF2B5EF4-FFF2-40B4-BE49-F238E27FC236}">
                <a16:creationId xmlns:a16="http://schemas.microsoft.com/office/drawing/2014/main" id="{F9720B22-7042-4DAA-8DCB-256E6BA9DDCA}"/>
              </a:ext>
            </a:extLst>
          </p:cNvPr>
          <p:cNvPicPr>
            <a:picLocks noChangeAspect="1"/>
          </p:cNvPicPr>
          <p:nvPr/>
        </p:nvPicPr>
        <p:blipFill>
          <a:blip r:embed="rId11"/>
          <a:stretch>
            <a:fillRect/>
          </a:stretch>
        </p:blipFill>
        <p:spPr>
          <a:xfrm>
            <a:off x="685800" y="2717418"/>
            <a:ext cx="16188071" cy="2209800"/>
          </a:xfrm>
          <a:prstGeom prst="rect">
            <a:avLst/>
          </a:prstGeom>
        </p:spPr>
      </p:pic>
      <p:sp>
        <p:nvSpPr>
          <p:cNvPr id="13" name="TextBox 12">
            <a:extLst>
              <a:ext uri="{FF2B5EF4-FFF2-40B4-BE49-F238E27FC236}">
                <a16:creationId xmlns:a16="http://schemas.microsoft.com/office/drawing/2014/main" id="{53680D09-0BEC-46DA-A39C-BA7C23EFC797}"/>
              </a:ext>
            </a:extLst>
          </p:cNvPr>
          <p:cNvSpPr txBox="1"/>
          <p:nvPr/>
        </p:nvSpPr>
        <p:spPr>
          <a:xfrm>
            <a:off x="2590800" y="4678308"/>
            <a:ext cx="14554200" cy="523220"/>
          </a:xfrm>
          <a:prstGeom prst="rect">
            <a:avLst/>
          </a:prstGeom>
          <a:noFill/>
        </p:spPr>
        <p:txBody>
          <a:bodyPr wrap="square">
            <a:spAutoFit/>
          </a:bodyPr>
          <a:lstStyle/>
          <a:p>
            <a:r>
              <a:rPr lang="vi-VN" sz="2800">
                <a:solidFill>
                  <a:srgbClr val="0070C0"/>
                </a:solidFill>
                <a:latin typeface="+mj-lt"/>
              </a:rPr>
              <a:t>Em   đi           giữa          biển              vàng,nghe mênh  mang   trên  đồng lúa       hát. </a:t>
            </a:r>
          </a:p>
        </p:txBody>
      </p:sp>
      <p:pic>
        <p:nvPicPr>
          <p:cNvPr id="14" name="Hình ảnh 1251147001" descr="Ảnh có chứa đồng hồ, bản phác thảo, hình vẽ, vòng tròn&#10;&#10;Mô tả được tạo tự động">
            <a:extLst>
              <a:ext uri="{FF2B5EF4-FFF2-40B4-BE49-F238E27FC236}">
                <a16:creationId xmlns:a16="http://schemas.microsoft.com/office/drawing/2014/main" id="{6B2FFC3D-2FC5-4ACE-BF38-270F20B9B7DF}"/>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4419600" y="5213386"/>
            <a:ext cx="914400" cy="1057462"/>
          </a:xfrm>
          <a:prstGeom prst="ellipse">
            <a:avLst/>
          </a:prstGeom>
          <a:ln>
            <a:noFill/>
          </a:ln>
          <a:effectLst>
            <a:softEdge rad="112500"/>
          </a:effectLst>
        </p:spPr>
      </p:pic>
      <p:pic>
        <p:nvPicPr>
          <p:cNvPr id="15" name="Hình ảnh 1251147001" descr="Ảnh có chứa đồng hồ, bản phác thảo, hình vẽ, vòng tròn&#10;&#10;Mô tả được tạo tự động">
            <a:extLst>
              <a:ext uri="{FF2B5EF4-FFF2-40B4-BE49-F238E27FC236}">
                <a16:creationId xmlns:a16="http://schemas.microsoft.com/office/drawing/2014/main" id="{5B070AB3-72C4-43A9-80D0-2C35E078DA80}"/>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7865435" y="5097255"/>
            <a:ext cx="914400" cy="1057462"/>
          </a:xfrm>
          <a:prstGeom prst="ellipse">
            <a:avLst/>
          </a:prstGeom>
          <a:ln>
            <a:noFill/>
          </a:ln>
          <a:effectLst>
            <a:softEdge rad="112500"/>
          </a:effectLst>
        </p:spPr>
      </p:pic>
      <p:pic>
        <p:nvPicPr>
          <p:cNvPr id="23" name="Hình ảnh 1251147001" descr="Ảnh có chứa đồng hồ, bản phác thảo, hình vẽ, vòng tròn&#10;&#10;Mô tả được tạo tự động">
            <a:extLst>
              <a:ext uri="{FF2B5EF4-FFF2-40B4-BE49-F238E27FC236}">
                <a16:creationId xmlns:a16="http://schemas.microsoft.com/office/drawing/2014/main" id="{EA654CF7-9EFD-4EC6-9BF0-E3F5F0EB411E}"/>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10608635" y="5079537"/>
            <a:ext cx="914400" cy="1057462"/>
          </a:xfrm>
          <a:prstGeom prst="ellipse">
            <a:avLst/>
          </a:prstGeom>
          <a:ln>
            <a:noFill/>
          </a:ln>
          <a:effectLst>
            <a:softEdge rad="112500"/>
          </a:effectLst>
        </p:spPr>
      </p:pic>
      <p:pic>
        <p:nvPicPr>
          <p:cNvPr id="24" name="Hình ảnh 1251147001" descr="Ảnh có chứa đồng hồ, bản phác thảo, hình vẽ, vòng tròn&#10;&#10;Mô tả được tạo tự động">
            <a:extLst>
              <a:ext uri="{FF2B5EF4-FFF2-40B4-BE49-F238E27FC236}">
                <a16:creationId xmlns:a16="http://schemas.microsoft.com/office/drawing/2014/main" id="{099F9C28-9614-41FE-8BA8-BC764054FEB3}"/>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13959897" y="5059942"/>
            <a:ext cx="914400" cy="1057462"/>
          </a:xfrm>
          <a:prstGeom prst="ellipse">
            <a:avLst/>
          </a:prstGeom>
          <a:ln>
            <a:noFill/>
          </a:ln>
          <a:effectLst>
            <a:softEdge rad="112500"/>
          </a:effectLst>
        </p:spPr>
      </p:pic>
    </p:spTree>
    <p:extLst>
      <p:ext uri="{BB962C8B-B14F-4D97-AF65-F5344CB8AC3E}">
        <p14:creationId xmlns:p14="http://schemas.microsoft.com/office/powerpoint/2010/main" val="404643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sp>
        <p:nvSpPr>
          <p:cNvPr id="33" name="Rectangle 32">
            <a:extLst>
              <a:ext uri="{FF2B5EF4-FFF2-40B4-BE49-F238E27FC236}">
                <a16:creationId xmlns:a16="http://schemas.microsoft.com/office/drawing/2014/main" id="{269D41F6-50FB-4ADC-8096-4815100CF851}"/>
              </a:ext>
            </a:extLst>
          </p:cNvPr>
          <p:cNvSpPr/>
          <p:nvPr/>
        </p:nvSpPr>
        <p:spPr>
          <a:xfrm>
            <a:off x="-1232665" y="17159"/>
            <a:ext cx="8068612"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kết hợp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vỗ tay theo nhịp</a:t>
            </a:r>
            <a:endParaRPr kumimoji="0" lang="en-US" sz="2400" b="1" i="0" u="sng" strike="noStrike" kern="1200" cap="none" spc="0" normalizeH="0" baseline="0" noProof="0">
              <a:ln w="0"/>
              <a:solidFill>
                <a:srgbClr val="7030A0"/>
              </a:solidFill>
              <a:effectLst>
                <a:outerShdw blurRad="38100" dist="19050" dir="2700000" algn="tl" rotWithShape="0">
                  <a:prstClr val="black">
                    <a:alpha val="40000"/>
                  </a:prstClr>
                </a:outerShdw>
              </a:effectLst>
              <a:uLnTx/>
              <a:uFillTx/>
              <a:latin typeface="Calibri"/>
              <a:ea typeface="+mn-ea"/>
              <a:cs typeface="+mn-cs"/>
            </a:endParaRPr>
          </a:p>
        </p:txBody>
      </p:sp>
      <p:pic>
        <p:nvPicPr>
          <p:cNvPr id="34" name="[KARAOKE] Em đi giữa biển vàng (Bùi Đình Thảo  Nguyễn Khoa Đăng)  Có giai điệu (D)- #coverbytmn">
            <a:hlinkClick r:id="" action="ppaction://media"/>
            <a:extLst>
              <a:ext uri="{FF2B5EF4-FFF2-40B4-BE49-F238E27FC236}">
                <a16:creationId xmlns:a16="http://schemas.microsoft.com/office/drawing/2014/main" id="{2B52B1FD-9D50-4087-AB7F-56CB7529C8E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75004" y="876062"/>
            <a:ext cx="762000" cy="762000"/>
          </a:xfrm>
          <a:prstGeom prst="rect">
            <a:avLst/>
          </a:prstGeom>
        </p:spPr>
      </p:pic>
    </p:spTree>
    <p:extLst>
      <p:ext uri="{BB962C8B-B14F-4D97-AF65-F5344CB8AC3E}">
        <p14:creationId xmlns:p14="http://schemas.microsoft.com/office/powerpoint/2010/main" val="18426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1598"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856180" y="152760"/>
            <a:ext cx="497443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Lĩnh xướng – Hòa giọng</a:t>
            </a:r>
            <a:endPar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A382CE5D-AE4B-4574-8646-69D5EF22A84B}"/>
              </a:ext>
            </a:extLst>
          </p:cNvPr>
          <p:cNvSpPr/>
          <p:nvPr/>
        </p:nvSpPr>
        <p:spPr>
          <a:xfrm>
            <a:off x="4343400" y="1177343"/>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417E629D-9057-4699-81E4-49C3D25D3DD9}"/>
              </a:ext>
            </a:extLst>
          </p:cNvPr>
          <p:cNvSpPr/>
          <p:nvPr/>
        </p:nvSpPr>
        <p:spPr>
          <a:xfrm>
            <a:off x="9144000" y="1808153"/>
            <a:ext cx="5960434"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5" name="TextBox 14">
            <a:extLst>
              <a:ext uri="{FF2B5EF4-FFF2-40B4-BE49-F238E27FC236}">
                <a16:creationId xmlns:a16="http://schemas.microsoft.com/office/drawing/2014/main" id="{F3F870BF-F288-4F48-B128-611712C93C58}"/>
              </a:ext>
            </a:extLst>
          </p:cNvPr>
          <p:cNvSpPr txBox="1"/>
          <p:nvPr/>
        </p:nvSpPr>
        <p:spPr>
          <a:xfrm>
            <a:off x="2963688" y="2956221"/>
            <a:ext cx="13419312"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Lĩnh xướng: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Em đi giữa biển vàng, nghe mênh mang trên đồng lúa hát.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Hương lúa chín thoang thoảng bay làm lung lay hàng cột điện, làm xao động cả rặng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B050"/>
                </a:solidFill>
                <a:effectLst/>
                <a:uLnTx/>
                <a:uFillTx/>
                <a:latin typeface="Times New Roman" panose="02020603050405020304" pitchFamily="18" charset="0"/>
                <a:ea typeface="+mn-ea"/>
                <a:cs typeface="+mn-cs"/>
              </a:rPr>
              <a:t>Hòa giọng: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Em đi giữa biển vàng, nghe mênh mang trên đồng lúa hát.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Bông lúa trĩu i trong lòng tay như đựng đầy mưa gió nắng,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Như mang nặng giọt mồ hôi của bao người nuôi lúa lớn lúa 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Của bao người nuôi lúa lớn lúa ơi! </a:t>
            </a:r>
          </a:p>
        </p:txBody>
      </p:sp>
      <p:pic>
        <p:nvPicPr>
          <p:cNvPr id="18" name="Picture 32">
            <a:extLst>
              <a:ext uri="{FF2B5EF4-FFF2-40B4-BE49-F238E27FC236}">
                <a16:creationId xmlns:a16="http://schemas.microsoft.com/office/drawing/2014/main" id="{4FEB9D3A-2FE4-4662-899E-91964E6F79F1}"/>
              </a:ext>
            </a:extLst>
          </p:cNvPr>
          <p:cNvPicPr>
            <a:picLocks noChangeAspect="1"/>
          </p:cNvPicPr>
          <p:nvPr/>
        </p:nvPicPr>
        <p:blipFill>
          <a:blip r:embed="rId14"/>
          <a:srcRect/>
          <a:stretch>
            <a:fillRect/>
          </a:stretch>
        </p:blipFill>
        <p:spPr>
          <a:xfrm flipH="1">
            <a:off x="1599025" y="2539325"/>
            <a:ext cx="1402763" cy="1590296"/>
          </a:xfrm>
          <a:prstGeom prst="rect">
            <a:avLst/>
          </a:prstGeom>
        </p:spPr>
      </p:pic>
      <p:pic>
        <p:nvPicPr>
          <p:cNvPr id="21" name="Picture 24">
            <a:extLst>
              <a:ext uri="{FF2B5EF4-FFF2-40B4-BE49-F238E27FC236}">
                <a16:creationId xmlns:a16="http://schemas.microsoft.com/office/drawing/2014/main" id="{4793496C-FC1B-4245-83C5-083F4F5EDEF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6524" y="4762500"/>
            <a:ext cx="2225002" cy="1590296"/>
          </a:xfrm>
          <a:prstGeom prst="rect">
            <a:avLst/>
          </a:prstGeom>
        </p:spPr>
      </p:pic>
      <p:pic>
        <p:nvPicPr>
          <p:cNvPr id="28" name="[KARAOKE] Em đi giữa biển vàng (Bùi Đình Thảo  Nguyễn Khoa Đăng)  Có giai điệu (D)- #coverbytmn">
            <a:hlinkClick r:id="" action="ppaction://media"/>
            <a:extLst>
              <a:ext uri="{FF2B5EF4-FFF2-40B4-BE49-F238E27FC236}">
                <a16:creationId xmlns:a16="http://schemas.microsoft.com/office/drawing/2014/main" id="{E5581D1B-21B4-4A4C-A00F-234EB7B3567D}"/>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575004" y="876062"/>
            <a:ext cx="762000" cy="762000"/>
          </a:xfrm>
          <a:prstGeom prst="rect">
            <a:avLst/>
          </a:prstGeom>
        </p:spPr>
      </p:pic>
    </p:spTree>
    <p:extLst>
      <p:ext uri="{BB962C8B-B14F-4D97-AF65-F5344CB8AC3E}">
        <p14:creationId xmlns:p14="http://schemas.microsoft.com/office/powerpoint/2010/main" val="153699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1598"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33B1871-CBC5-A8C2-73B1-9D76E35366E7}"/>
              </a:ext>
            </a:extLst>
          </p:cNvPr>
          <p:cNvSpPr/>
          <p:nvPr/>
        </p:nvSpPr>
        <p:spPr>
          <a:xfrm>
            <a:off x="6934200" y="856582"/>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rgbClr val="FF0000"/>
                </a:solidFill>
                <a:effectLst/>
                <a:uLnTx/>
                <a:uFillTx/>
                <a:latin typeface="Times New Roman" panose="02020603050405020304" pitchFamily="18" charset="0"/>
                <a:ea typeface="+mn-ea"/>
                <a:cs typeface="+mn-cs"/>
              </a:rPr>
              <a:t>Tiết 21</a:t>
            </a:r>
          </a:p>
        </p:txBody>
      </p:sp>
      <p:pic>
        <p:nvPicPr>
          <p:cNvPr id="9" name="图片 18" descr="92ae4d8057413ac541816c85d7c4bf83">
            <a:extLst>
              <a:ext uri="{FF2B5EF4-FFF2-40B4-BE49-F238E27FC236}">
                <a16:creationId xmlns:a16="http://schemas.microsoft.com/office/drawing/2014/main" id="{6834D6C1-5333-4AC4-9D66-A8999167040E}"/>
              </a:ext>
            </a:extLst>
          </p:cNvPr>
          <p:cNvPicPr>
            <a:picLocks noChangeAspect="1"/>
          </p:cNvPicPr>
          <p:nvPr/>
        </p:nvPicPr>
        <p:blipFill>
          <a:blip r:embed="rId2"/>
          <a:stretch>
            <a:fillRect/>
          </a:stretch>
        </p:blipFill>
        <p:spPr>
          <a:xfrm>
            <a:off x="14173201" y="0"/>
            <a:ext cx="4100120" cy="9982200"/>
          </a:xfrm>
          <a:prstGeom prst="rect">
            <a:avLst/>
          </a:prstGeom>
        </p:spPr>
      </p:pic>
      <p:sp>
        <p:nvSpPr>
          <p:cNvPr id="12" name="Hộp Văn bản 1">
            <a:extLst>
              <a:ext uri="{FF2B5EF4-FFF2-40B4-BE49-F238E27FC236}">
                <a16:creationId xmlns:a16="http://schemas.microsoft.com/office/drawing/2014/main" id="{635508E1-C8B7-46DF-BEC1-9C2B66100EA8}"/>
              </a:ext>
            </a:extLst>
          </p:cNvPr>
          <p:cNvSpPr txBox="1"/>
          <p:nvPr/>
        </p:nvSpPr>
        <p:spPr>
          <a:xfrm>
            <a:off x="518750" y="375456"/>
            <a:ext cx="864181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Chủ đề 5: Thiên nhiên tươi đẹp</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1" name="Picture 2" descr="C:\Users\Administrator\Desktop\1546057363994_gat_l.png">
            <a:extLst>
              <a:ext uri="{FF2B5EF4-FFF2-40B4-BE49-F238E27FC236}">
                <a16:creationId xmlns:a16="http://schemas.microsoft.com/office/drawing/2014/main" id="{7314C77B-BA95-4111-8036-B51A2F70E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800" y="5092700"/>
            <a:ext cx="313976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62F77AE-5370-4FB4-9A3C-BCB627391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4" name="Picture 13">
            <a:extLst>
              <a:ext uri="{FF2B5EF4-FFF2-40B4-BE49-F238E27FC236}">
                <a16:creationId xmlns:a16="http://schemas.microsoft.com/office/drawing/2014/main" id="{D1015321-02F8-4668-989E-3AC7CF05F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15" name="Freeform 2">
            <a:extLst>
              <a:ext uri="{FF2B5EF4-FFF2-40B4-BE49-F238E27FC236}">
                <a16:creationId xmlns:a16="http://schemas.microsoft.com/office/drawing/2014/main" id="{AE4C026A-19BA-4B33-81DE-9D3F5BD8BA74}"/>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D5AC0701-9955-4635-9C34-793A004DFB29}"/>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
            <a:extLst>
              <a:ext uri="{FF2B5EF4-FFF2-40B4-BE49-F238E27FC236}">
                <a16:creationId xmlns:a16="http://schemas.microsoft.com/office/drawing/2014/main" id="{84DD5C21-7AC0-4E0C-AFA3-297A999F0071}"/>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ộp Văn bản 1">
            <a:extLst>
              <a:ext uri="{FF2B5EF4-FFF2-40B4-BE49-F238E27FC236}">
                <a16:creationId xmlns:a16="http://schemas.microsoft.com/office/drawing/2014/main" id="{B5243500-4A0C-4536-882E-985FA6AEF372}"/>
              </a:ext>
            </a:extLst>
          </p:cNvPr>
          <p:cNvSpPr txBox="1"/>
          <p:nvPr/>
        </p:nvSpPr>
        <p:spPr>
          <a:xfrm>
            <a:off x="5515479" y="1640668"/>
            <a:ext cx="86418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Học hát: Em đi giữa biển vàng</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9" name="Rectangle 18">
            <a:extLst>
              <a:ext uri="{FF2B5EF4-FFF2-40B4-BE49-F238E27FC236}">
                <a16:creationId xmlns:a16="http://schemas.microsoft.com/office/drawing/2014/main" id="{69AA32B0-7F37-4FD0-932C-7BA99D82E2B9}"/>
              </a:ext>
            </a:extLst>
          </p:cNvPr>
          <p:cNvSpPr/>
          <p:nvPr/>
        </p:nvSpPr>
        <p:spPr>
          <a:xfrm>
            <a:off x="9364106" y="2363199"/>
            <a:ext cx="5960434" cy="76944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414938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14B31-B304-41A3-92EA-785545F65D6F}"/>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7289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C33B1871-CBC5-A8C2-73B1-9D76E35366E7}"/>
              </a:ext>
            </a:extLst>
          </p:cNvPr>
          <p:cNvSpPr/>
          <p:nvPr/>
        </p:nvSpPr>
        <p:spPr>
          <a:xfrm>
            <a:off x="6934200" y="856582"/>
            <a:ext cx="1699824" cy="7078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rgbClr val="FF0000"/>
                </a:solidFill>
                <a:effectLst/>
                <a:uLnTx/>
                <a:uFillTx/>
                <a:latin typeface="Times New Roman" panose="02020603050405020304" pitchFamily="18" charset="0"/>
                <a:ea typeface="+mn-ea"/>
                <a:cs typeface="+mn-cs"/>
              </a:rPr>
              <a:t>Tiết 21</a:t>
            </a:r>
          </a:p>
        </p:txBody>
      </p:sp>
      <p:pic>
        <p:nvPicPr>
          <p:cNvPr id="9" name="图片 18" descr="92ae4d8057413ac541816c85d7c4bf83">
            <a:extLst>
              <a:ext uri="{FF2B5EF4-FFF2-40B4-BE49-F238E27FC236}">
                <a16:creationId xmlns:a16="http://schemas.microsoft.com/office/drawing/2014/main" id="{6834D6C1-5333-4AC4-9D66-A8999167040E}"/>
              </a:ext>
            </a:extLst>
          </p:cNvPr>
          <p:cNvPicPr>
            <a:picLocks noChangeAspect="1"/>
          </p:cNvPicPr>
          <p:nvPr/>
        </p:nvPicPr>
        <p:blipFill>
          <a:blip r:embed="rId2"/>
          <a:stretch>
            <a:fillRect/>
          </a:stretch>
        </p:blipFill>
        <p:spPr>
          <a:xfrm>
            <a:off x="14173201" y="0"/>
            <a:ext cx="4100120" cy="9982200"/>
          </a:xfrm>
          <a:prstGeom prst="rect">
            <a:avLst/>
          </a:prstGeom>
        </p:spPr>
      </p:pic>
      <p:sp>
        <p:nvSpPr>
          <p:cNvPr id="12" name="Hộp Văn bản 1">
            <a:extLst>
              <a:ext uri="{FF2B5EF4-FFF2-40B4-BE49-F238E27FC236}">
                <a16:creationId xmlns:a16="http://schemas.microsoft.com/office/drawing/2014/main" id="{635508E1-C8B7-46DF-BEC1-9C2B66100EA8}"/>
              </a:ext>
            </a:extLst>
          </p:cNvPr>
          <p:cNvSpPr txBox="1"/>
          <p:nvPr/>
        </p:nvSpPr>
        <p:spPr>
          <a:xfrm>
            <a:off x="518750" y="375456"/>
            <a:ext cx="86418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7030A0"/>
                </a:solidFill>
                <a:effectLst/>
                <a:uLnTx/>
                <a:uFillTx/>
                <a:latin typeface="Times New Roman" panose="02020603050405020304" pitchFamily="18" charset="0"/>
                <a:ea typeface="+mn-ea"/>
                <a:cs typeface="+mn-cs"/>
              </a:rPr>
              <a:t>Chủ đề 5: Thiên nhiên tươi đẹp</a:t>
            </a:r>
            <a:endPar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pic>
        <p:nvPicPr>
          <p:cNvPr id="11" name="Picture 2" descr="C:\Users\Administrator\Desktop\1546057363994_gat_l.png">
            <a:extLst>
              <a:ext uri="{FF2B5EF4-FFF2-40B4-BE49-F238E27FC236}">
                <a16:creationId xmlns:a16="http://schemas.microsoft.com/office/drawing/2014/main" id="{7314C77B-BA95-4111-8036-B51A2F70E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82800" y="5092700"/>
            <a:ext cx="3139766"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62F77AE-5370-4FB4-9A3C-BCB627391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14" name="Picture 13">
            <a:extLst>
              <a:ext uri="{FF2B5EF4-FFF2-40B4-BE49-F238E27FC236}">
                <a16:creationId xmlns:a16="http://schemas.microsoft.com/office/drawing/2014/main" id="{D1015321-02F8-4668-989E-3AC7CF05F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15" name="Freeform 2">
            <a:extLst>
              <a:ext uri="{FF2B5EF4-FFF2-40B4-BE49-F238E27FC236}">
                <a16:creationId xmlns:a16="http://schemas.microsoft.com/office/drawing/2014/main" id="{AE4C026A-19BA-4B33-81DE-9D3F5BD8BA74}"/>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D5AC0701-9955-4635-9C34-793A004DFB29}"/>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2">
            <a:extLst>
              <a:ext uri="{FF2B5EF4-FFF2-40B4-BE49-F238E27FC236}">
                <a16:creationId xmlns:a16="http://schemas.microsoft.com/office/drawing/2014/main" id="{84DD5C21-7AC0-4E0C-AFA3-297A999F0071}"/>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Hộp Văn bản 1">
            <a:extLst>
              <a:ext uri="{FF2B5EF4-FFF2-40B4-BE49-F238E27FC236}">
                <a16:creationId xmlns:a16="http://schemas.microsoft.com/office/drawing/2014/main" id="{B5243500-4A0C-4536-882E-985FA6AEF372}"/>
              </a:ext>
            </a:extLst>
          </p:cNvPr>
          <p:cNvSpPr txBox="1"/>
          <p:nvPr/>
        </p:nvSpPr>
        <p:spPr>
          <a:xfrm>
            <a:off x="5515479" y="1640668"/>
            <a:ext cx="86418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Học hát: Em đi giữa biển vàng</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9" name="Rectangle 18">
            <a:extLst>
              <a:ext uri="{FF2B5EF4-FFF2-40B4-BE49-F238E27FC236}">
                <a16:creationId xmlns:a16="http://schemas.microsoft.com/office/drawing/2014/main" id="{69AA32B0-7F37-4FD0-932C-7BA99D82E2B9}"/>
              </a:ext>
            </a:extLst>
          </p:cNvPr>
          <p:cNvSpPr/>
          <p:nvPr/>
        </p:nvSpPr>
        <p:spPr>
          <a:xfrm>
            <a:off x="9364106" y="2363199"/>
            <a:ext cx="5960434" cy="769441"/>
          </a:xfrm>
          <a:prstGeom prst="rect">
            <a:avLst/>
          </a:prstGeom>
          <a:no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        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61273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C6281-2CEE-40D4-8682-89B9BE1F5D44}"/>
              </a:ext>
            </a:extLst>
          </p:cNvPr>
          <p:cNvPicPr>
            <a:picLocks noChangeAspect="1"/>
          </p:cNvPicPr>
          <p:nvPr/>
        </p:nvPicPr>
        <p:blipFill>
          <a:blip r:embed="rId2"/>
          <a:stretch>
            <a:fillRect/>
          </a:stretch>
        </p:blipFill>
        <p:spPr>
          <a:xfrm>
            <a:off x="712990" y="1257300"/>
            <a:ext cx="3450819" cy="4046321"/>
          </a:xfrm>
          <a:prstGeom prst="rect">
            <a:avLst/>
          </a:prstGeom>
        </p:spPr>
      </p:pic>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 y="9353051"/>
            <a:ext cx="9829800" cy="933947"/>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96402" y="9353052"/>
            <a:ext cx="8991600" cy="933947"/>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2230382" y="986789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3">
            <a:extLst>
              <a:ext uri="{FF2B5EF4-FFF2-40B4-BE49-F238E27FC236}">
                <a16:creationId xmlns:a16="http://schemas.microsoft.com/office/drawing/2014/main" id="{0248B900-F1FE-EDAA-3B63-392CE27E5864}"/>
              </a:ext>
            </a:extLst>
          </p:cNvPr>
          <p:cNvSpPr/>
          <p:nvPr/>
        </p:nvSpPr>
        <p:spPr>
          <a:xfrm>
            <a:off x="4613164" y="986789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3">
            <a:extLst>
              <a:ext uri="{FF2B5EF4-FFF2-40B4-BE49-F238E27FC236}">
                <a16:creationId xmlns:a16="http://schemas.microsoft.com/office/drawing/2014/main" id="{196D8863-43D1-2467-4F9D-3E09B9CDEC86}"/>
              </a:ext>
            </a:extLst>
          </p:cNvPr>
          <p:cNvSpPr/>
          <p:nvPr/>
        </p:nvSpPr>
        <p:spPr>
          <a:xfrm>
            <a:off x="6995946" y="9867894"/>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3">
            <a:extLst>
              <a:ext uri="{FF2B5EF4-FFF2-40B4-BE49-F238E27FC236}">
                <a16:creationId xmlns:a16="http://schemas.microsoft.com/office/drawing/2014/main" id="{1C7D482F-41E6-6FC2-39B0-CC2DF3027A9B}"/>
              </a:ext>
            </a:extLst>
          </p:cNvPr>
          <p:cNvSpPr/>
          <p:nvPr/>
        </p:nvSpPr>
        <p:spPr>
          <a:xfrm>
            <a:off x="9378728" y="9867892"/>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3">
            <a:extLst>
              <a:ext uri="{FF2B5EF4-FFF2-40B4-BE49-F238E27FC236}">
                <a16:creationId xmlns:a16="http://schemas.microsoft.com/office/drawing/2014/main" id="{61DC1EE8-BE06-2BBA-F989-CD7E3741B0B1}"/>
              </a:ext>
            </a:extLst>
          </p:cNvPr>
          <p:cNvSpPr/>
          <p:nvPr/>
        </p:nvSpPr>
        <p:spPr>
          <a:xfrm>
            <a:off x="11761510" y="986789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06A65EAE-0BDC-98F6-4100-EBF65716F5B6}"/>
              </a:ext>
            </a:extLst>
          </p:cNvPr>
          <p:cNvSpPr/>
          <p:nvPr/>
        </p:nvSpPr>
        <p:spPr>
          <a:xfrm>
            <a:off x="14144292" y="9867888"/>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6527074" y="9867886"/>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7"/>
          <a:srcRect/>
          <a:stretch>
            <a:fillRect/>
          </a:stretch>
        </p:blipFill>
        <p:spPr>
          <a:xfrm flipH="1">
            <a:off x="13513762" y="0"/>
            <a:ext cx="4463135" cy="3571756"/>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143387" y="8294391"/>
            <a:ext cx="1450599" cy="1766048"/>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3"/>
          <p:cNvSpPr/>
          <p:nvPr/>
        </p:nvSpPr>
        <p:spPr>
          <a:xfrm>
            <a:off x="-152400" y="9867900"/>
            <a:ext cx="2590800" cy="4191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3">
            <a:extLst>
              <a:ext uri="{FF2B5EF4-FFF2-40B4-BE49-F238E27FC236}">
                <a16:creationId xmlns:a16="http://schemas.microsoft.com/office/drawing/2014/main" id="{A230A1A3-294B-4F7D-BC71-C881B65A5466}"/>
              </a:ext>
            </a:extLst>
          </p:cNvPr>
          <p:cNvSpPr/>
          <p:nvPr/>
        </p:nvSpPr>
        <p:spPr>
          <a:xfrm flipH="1">
            <a:off x="-433987" y="-20277"/>
            <a:ext cx="1847849" cy="150617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图片 18" descr="92ae4d8057413ac541816c85d7c4bf83">
            <a:extLst>
              <a:ext uri="{FF2B5EF4-FFF2-40B4-BE49-F238E27FC236}">
                <a16:creationId xmlns:a16="http://schemas.microsoft.com/office/drawing/2014/main" id="{E6231A64-4346-4B78-9928-5453A9EBC875}"/>
              </a:ext>
            </a:extLst>
          </p:cNvPr>
          <p:cNvPicPr>
            <a:picLocks noChangeAspect="1"/>
          </p:cNvPicPr>
          <p:nvPr/>
        </p:nvPicPr>
        <p:blipFill>
          <a:blip r:embed="rId10"/>
          <a:stretch>
            <a:fillRect/>
          </a:stretch>
        </p:blipFill>
        <p:spPr>
          <a:xfrm>
            <a:off x="13375894" y="-31484"/>
            <a:ext cx="4994434" cy="9982200"/>
          </a:xfrm>
          <a:prstGeom prst="rect">
            <a:avLst/>
          </a:prstGeom>
        </p:spPr>
      </p:pic>
      <p:sp>
        <p:nvSpPr>
          <p:cNvPr id="23" name="TextBox 22">
            <a:extLst>
              <a:ext uri="{FF2B5EF4-FFF2-40B4-BE49-F238E27FC236}">
                <a16:creationId xmlns:a16="http://schemas.microsoft.com/office/drawing/2014/main" id="{5C682624-B72C-4537-9811-65DA9118ACD7}"/>
              </a:ext>
            </a:extLst>
          </p:cNvPr>
          <p:cNvSpPr txBox="1"/>
          <p:nvPr/>
        </p:nvSpPr>
        <p:spPr>
          <a:xfrm>
            <a:off x="5829636" y="516039"/>
            <a:ext cx="1101302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Nhạc sĩ Bùi Đình Thảo</a:t>
            </a:r>
            <a:endPar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a:extLst>
              <a:ext uri="{FF2B5EF4-FFF2-40B4-BE49-F238E27FC236}">
                <a16:creationId xmlns:a16="http://schemas.microsoft.com/office/drawing/2014/main" id="{48A23343-CA48-4F5B-AEC5-DE9DADFDCCA3}"/>
              </a:ext>
            </a:extLst>
          </p:cNvPr>
          <p:cNvSpPr txBox="1"/>
          <p:nvPr/>
        </p:nvSpPr>
        <p:spPr>
          <a:xfrm>
            <a:off x="526380" y="5400878"/>
            <a:ext cx="110130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Nhạc sĩ Bùi Đình Thảo</a:t>
            </a:r>
            <a:endPar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E6721783-3834-42EA-9B65-45A4C3829B37}"/>
              </a:ext>
            </a:extLst>
          </p:cNvPr>
          <p:cNvSpPr txBox="1"/>
          <p:nvPr/>
        </p:nvSpPr>
        <p:spPr>
          <a:xfrm>
            <a:off x="4847719" y="1633067"/>
            <a:ext cx="978010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Nhạc sĩ Bùi Đình Thảo sinh ngày 4 tháng 2 năm 1931 tại huyện Duy Tiên, tỉnh Hà Nam. Ông bắt đầu tự sáng tác từ năm 1956, ông là nhạc sĩ được đào tạo đại học chuyên ngành sáng tác tại nhạc viện Hà Nội. Thành công nhất trong sự nghiệp sáng tác của ông, là những ca khúc viết cho thiếu nhi với nhiều bài hát để lại dấu ấn trong lòng công chúng tiêu biểu như: Bà thương em, Bàn tay mẹ, em đi giữa biển vàng (lời thơ Nguyễn Đăng Khoa  - Bùi Đình Thảo),  Sách bút thân yêu ơi, hỏi Cuội, đi học (lời thơ Minh Chính…)</a:t>
            </a:r>
          </a:p>
        </p:txBody>
      </p:sp>
      <p:sp>
        <p:nvSpPr>
          <p:cNvPr id="26" name="TextBox 25">
            <a:extLst>
              <a:ext uri="{FF2B5EF4-FFF2-40B4-BE49-F238E27FC236}">
                <a16:creationId xmlns:a16="http://schemas.microsoft.com/office/drawing/2014/main" id="{3B9EFF6B-9194-4A8D-B33F-0656FF4D0F03}"/>
              </a:ext>
            </a:extLst>
          </p:cNvPr>
          <p:cNvSpPr txBox="1"/>
          <p:nvPr/>
        </p:nvSpPr>
        <p:spPr>
          <a:xfrm>
            <a:off x="4729278" y="4381500"/>
            <a:ext cx="9780104"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Những bài hát viết cho thiếu nhi của ông mang màu sắc dân gian rõ nétvới, giai điệu vui tươi nhẹ nhàng, nhiều luyến láy, lời ca giàu hình ảnh thường miêu tả về con người và cảnh vật thiên nhiên, quê hương, đất nước gắn liền với tình cảm hồn nhiên của trẻ em. “Em đi giữa biển vàng” là một bài hát nằm trong số 50 bài hát thiếu nhi hay nhất thế kỷ 20, do hội nhạc sĩ Việt Nam, Đài Tiếng nói Việt Nam, Đài Truyền hình Việt Nam tổ chức bình chọn năm 2020.</a:t>
            </a:r>
          </a:p>
        </p:txBody>
      </p:sp>
    </p:spTree>
    <p:extLst>
      <p:ext uri="{BB962C8B-B14F-4D97-AF65-F5344CB8AC3E}">
        <p14:creationId xmlns:p14="http://schemas.microsoft.com/office/powerpoint/2010/main" val="128707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07ED5-3025-4A73-91D8-6CEFBD57F586}"/>
              </a:ext>
            </a:extLst>
          </p:cNvPr>
          <p:cNvPicPr>
            <a:picLocks noChangeAspect="1"/>
          </p:cNvPicPr>
          <p:nvPr/>
        </p:nvPicPr>
        <p:blipFill>
          <a:blip r:embed="rId5"/>
          <a:stretch>
            <a:fillRect/>
          </a:stretch>
        </p:blipFill>
        <p:spPr>
          <a:xfrm>
            <a:off x="693366" y="518926"/>
            <a:ext cx="16053798" cy="9405866"/>
          </a:xfrm>
          <a:prstGeom prst="rect">
            <a:avLst/>
          </a:prstGeom>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7"/>
          <a:srcRect/>
          <a:stretch>
            <a:fillRect/>
          </a:stretch>
        </p:blipFill>
        <p:spPr>
          <a:xfrm>
            <a:off x="0" y="-103495"/>
            <a:ext cx="1150009" cy="827395"/>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6041674" y="7212933"/>
            <a:ext cx="2391200" cy="2535991"/>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9814971"/>
            <a:ext cx="11125200" cy="28508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25000" y="9763777"/>
            <a:ext cx="9067800" cy="523221"/>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967132"/>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976520"/>
            <a:ext cx="6410136"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967133"/>
            <a:ext cx="6264624" cy="28508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2">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E8067CE0-243D-4B3A-81B6-FB22CB0452D8}"/>
              </a:ext>
            </a:extLst>
          </p:cNvPr>
          <p:cNvSpPr/>
          <p:nvPr/>
        </p:nvSpPr>
        <p:spPr>
          <a:xfrm>
            <a:off x="1402861" y="132378"/>
            <a:ext cx="2069797"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Hát mẫu:</a:t>
            </a:r>
            <a:endParaRPr kumimoji="0" lang="en-US" sz="36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3" name="Rectangle 12">
            <a:extLst>
              <a:ext uri="{FF2B5EF4-FFF2-40B4-BE49-F238E27FC236}">
                <a16:creationId xmlns:a16="http://schemas.microsoft.com/office/drawing/2014/main" id="{B6552DA8-0EF2-4E6A-9B15-948CCA3E6621}"/>
              </a:ext>
            </a:extLst>
          </p:cNvPr>
          <p:cNvSpPr/>
          <p:nvPr/>
        </p:nvSpPr>
        <p:spPr>
          <a:xfrm>
            <a:off x="4038600" y="132378"/>
            <a:ext cx="723900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Em đi giữa biển vàng</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sp>
        <p:nvSpPr>
          <p:cNvPr id="14" name="Rectangle 13">
            <a:extLst>
              <a:ext uri="{FF2B5EF4-FFF2-40B4-BE49-F238E27FC236}">
                <a16:creationId xmlns:a16="http://schemas.microsoft.com/office/drawing/2014/main" id="{A1E80753-9FD9-4523-9D04-5B7A4D8D81D9}"/>
              </a:ext>
            </a:extLst>
          </p:cNvPr>
          <p:cNvSpPr/>
          <p:nvPr/>
        </p:nvSpPr>
        <p:spPr>
          <a:xfrm>
            <a:off x="10134600" y="284802"/>
            <a:ext cx="5960434"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Nhạc: Bùi Đình Thảo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Lời: Nguyễn Khoa Đăng – Bùi Đình Thảo</a:t>
            </a:r>
            <a:endParaRPr kumimoji="0" lang="en-US" sz="2200" b="0" i="1"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TextBox 17">
            <a:extLst>
              <a:ext uri="{FF2B5EF4-FFF2-40B4-BE49-F238E27FC236}">
                <a16:creationId xmlns:a16="http://schemas.microsoft.com/office/drawing/2014/main" id="{FD3818C0-5BC4-477E-B2D3-F5B19178CC86}"/>
              </a:ext>
            </a:extLst>
          </p:cNvPr>
          <p:cNvSpPr txBox="1"/>
          <p:nvPr/>
        </p:nvSpPr>
        <p:spPr>
          <a:xfrm>
            <a:off x="3143250" y="1695238"/>
            <a:ext cx="150495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Em     đi            giữa            biển                  vàng,   nghe mênh     mang     trên đồng    lúa</a:t>
            </a:r>
          </a:p>
        </p:txBody>
      </p:sp>
      <p:sp>
        <p:nvSpPr>
          <p:cNvPr id="21" name="TextBox 20">
            <a:extLst>
              <a:ext uri="{FF2B5EF4-FFF2-40B4-BE49-F238E27FC236}">
                <a16:creationId xmlns:a16="http://schemas.microsoft.com/office/drawing/2014/main" id="{6F221975-F0B2-4572-869D-14FC0A4A7840}"/>
              </a:ext>
            </a:extLst>
          </p:cNvPr>
          <p:cNvSpPr txBox="1"/>
          <p:nvPr/>
        </p:nvSpPr>
        <p:spPr>
          <a:xfrm>
            <a:off x="2128664" y="2698424"/>
            <a:ext cx="1479267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hát.           Hương lúa                   chín                    thoang       thoảng            bay         làm       lung</a:t>
            </a:r>
          </a:p>
        </p:txBody>
      </p:sp>
      <p:sp>
        <p:nvSpPr>
          <p:cNvPr id="27" name="TextBox 26">
            <a:extLst>
              <a:ext uri="{FF2B5EF4-FFF2-40B4-BE49-F238E27FC236}">
                <a16:creationId xmlns:a16="http://schemas.microsoft.com/office/drawing/2014/main" id="{1C3300D4-7F9F-4D7C-9D0C-998CC6FEEB15}"/>
              </a:ext>
            </a:extLst>
          </p:cNvPr>
          <p:cNvSpPr txBox="1"/>
          <p:nvPr/>
        </p:nvSpPr>
        <p:spPr>
          <a:xfrm>
            <a:off x="1857165" y="3897940"/>
            <a:ext cx="150641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lay     hàng      cột       điện,    làm     xao     động  cả         rặng      cây.                                Em    đi </a:t>
            </a:r>
          </a:p>
        </p:txBody>
      </p:sp>
      <p:sp>
        <p:nvSpPr>
          <p:cNvPr id="28" name="TextBox 27">
            <a:extLst>
              <a:ext uri="{FF2B5EF4-FFF2-40B4-BE49-F238E27FC236}">
                <a16:creationId xmlns:a16="http://schemas.microsoft.com/office/drawing/2014/main" id="{3DA407F7-A6BC-4122-8775-DB281DF9627C}"/>
              </a:ext>
            </a:extLst>
          </p:cNvPr>
          <p:cNvSpPr txBox="1"/>
          <p:nvPr/>
        </p:nvSpPr>
        <p:spPr>
          <a:xfrm>
            <a:off x="2020100" y="4930449"/>
            <a:ext cx="144899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giữa                biển          vàng,        nghe mênh     mang   trên đồng      lúa           hát.       Bông lúa </a:t>
            </a:r>
          </a:p>
        </p:txBody>
      </p:sp>
      <p:sp>
        <p:nvSpPr>
          <p:cNvPr id="29" name="TextBox 28">
            <a:extLst>
              <a:ext uri="{FF2B5EF4-FFF2-40B4-BE49-F238E27FC236}">
                <a16:creationId xmlns:a16="http://schemas.microsoft.com/office/drawing/2014/main" id="{76F9C0E8-665E-45E9-B129-58BD419C3B64}"/>
              </a:ext>
            </a:extLst>
          </p:cNvPr>
          <p:cNvSpPr txBox="1"/>
          <p:nvPr/>
        </p:nvSpPr>
        <p:spPr>
          <a:xfrm>
            <a:off x="2254864" y="6013417"/>
            <a:ext cx="1479267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trĩu       i     trong  lòng      tay          như   đựng     đầy    mưa        gió         nắng,       Như    mang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30" name="TextBox 29">
            <a:extLst>
              <a:ext uri="{FF2B5EF4-FFF2-40B4-BE49-F238E27FC236}">
                <a16:creationId xmlns:a16="http://schemas.microsoft.com/office/drawing/2014/main" id="{5DA8D7BE-D017-4773-9CE9-76020D24EA76}"/>
              </a:ext>
            </a:extLst>
          </p:cNvPr>
          <p:cNvSpPr txBox="1"/>
          <p:nvPr/>
        </p:nvSpPr>
        <p:spPr>
          <a:xfrm>
            <a:off x="2305664" y="7239814"/>
            <a:ext cx="14968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nặng   giọt          mồ        hôi           của        bao     người      nuôi      lúa         lớn              lúa</a:t>
            </a:r>
          </a:p>
        </p:txBody>
      </p:sp>
      <p:sp>
        <p:nvSpPr>
          <p:cNvPr id="31" name="TextBox 30">
            <a:extLst>
              <a:ext uri="{FF2B5EF4-FFF2-40B4-BE49-F238E27FC236}">
                <a16:creationId xmlns:a16="http://schemas.microsoft.com/office/drawing/2014/main" id="{A3CBD2E1-C9C9-420D-A51A-13A3DD8F46E1}"/>
              </a:ext>
            </a:extLst>
          </p:cNvPr>
          <p:cNvSpPr txBox="1"/>
          <p:nvPr/>
        </p:nvSpPr>
        <p:spPr>
          <a:xfrm>
            <a:off x="2049455" y="8219318"/>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Của           bao        người       nuôi       lúa          lớn                                            lúa</a:t>
            </a:r>
          </a:p>
        </p:txBody>
      </p:sp>
      <p:sp>
        <p:nvSpPr>
          <p:cNvPr id="32" name="TextBox 31">
            <a:extLst>
              <a:ext uri="{FF2B5EF4-FFF2-40B4-BE49-F238E27FC236}">
                <a16:creationId xmlns:a16="http://schemas.microsoft.com/office/drawing/2014/main" id="{59FB86BC-AE8A-487B-9D0F-9AA3C4AB63FC}"/>
              </a:ext>
            </a:extLst>
          </p:cNvPr>
          <p:cNvSpPr txBox="1"/>
          <p:nvPr/>
        </p:nvSpPr>
        <p:spPr>
          <a:xfrm>
            <a:off x="2032800" y="9391302"/>
            <a:ext cx="13645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ơi!                                                            Em         đi…      …ơi!                             </a:t>
            </a:r>
          </a:p>
        </p:txBody>
      </p:sp>
      <p:pic>
        <p:nvPicPr>
          <p:cNvPr id="3" name="Hát mẫu- Em đi giữa biển vàng - Âm Nhạc lớp 5 - Kết Nối Tri Thức">
            <a:hlinkClick r:id="" action="ppaction://media"/>
            <a:extLst>
              <a:ext uri="{FF2B5EF4-FFF2-40B4-BE49-F238E27FC236}">
                <a16:creationId xmlns:a16="http://schemas.microsoft.com/office/drawing/2014/main" id="{CAC0ACC1-6A9D-4B92-AEAE-06188F70B0BE}"/>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367734" y="1137339"/>
            <a:ext cx="1035127" cy="1035127"/>
          </a:xfrm>
          <a:prstGeom prst="rect">
            <a:avLst/>
          </a:prstGeom>
        </p:spPr>
      </p:pic>
    </p:spTree>
    <p:extLst>
      <p:ext uri="{BB962C8B-B14F-4D97-AF65-F5344CB8AC3E}">
        <p14:creationId xmlns:p14="http://schemas.microsoft.com/office/powerpoint/2010/main" val="82997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67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Administrator\Desktop\1546057363994_gat_l.png">
            <a:extLst>
              <a:ext uri="{FF2B5EF4-FFF2-40B4-BE49-F238E27FC236}">
                <a16:creationId xmlns:a16="http://schemas.microsoft.com/office/drawing/2014/main" id="{7D0F4EDB-7D2F-4B23-A346-02F8EBA58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2989" y="5448300"/>
            <a:ext cx="3571445" cy="4267200"/>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5"/>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697199" y="4899937"/>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981200" y="441679"/>
            <a:ext cx="2132315" cy="646331"/>
          </a:xfrm>
          <a:prstGeom prst="rect">
            <a:avLst/>
          </a:prstGeom>
          <a:noFill/>
        </p:spPr>
        <p:txBody>
          <a:bodyPr wrap="none" lIns="91440" tIns="45720" rIns="91440" bIns="45720">
            <a:spAutoFit/>
          </a:bodyPr>
          <a:lstStyle/>
          <a:p>
            <a:pPr algn="ctr"/>
            <a:r>
              <a:rPr lang="vi-VN" sz="3600" b="1" cap="none" spc="0">
                <a:ln w="0"/>
                <a:effectLst>
                  <a:outerShdw blurRad="38100" dist="19050" dir="2700000" algn="tl" rotWithShape="0">
                    <a:schemeClr val="dk1">
                      <a:alpha val="40000"/>
                    </a:schemeClr>
                  </a:outerShdw>
                </a:effectLst>
                <a:latin typeface="+mj-lt"/>
              </a:rPr>
              <a:t>Đọc lời ca</a:t>
            </a:r>
            <a:endParaRPr lang="en-US" sz="3600" b="1" cap="none" spc="0">
              <a:ln w="0"/>
              <a:effectLst>
                <a:outerShdw blurRad="38100" dist="19050" dir="2700000" algn="tl" rotWithShape="0">
                  <a:schemeClr val="dk1">
                    <a:alpha val="40000"/>
                  </a:schemeClr>
                </a:outerShdw>
              </a:effectLst>
              <a:latin typeface="+mj-lt"/>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0">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A382CE5D-AE4B-4574-8646-69D5EF22A84B}"/>
              </a:ext>
            </a:extLst>
          </p:cNvPr>
          <p:cNvSpPr/>
          <p:nvPr/>
        </p:nvSpPr>
        <p:spPr>
          <a:xfrm>
            <a:off x="4343400" y="1177343"/>
            <a:ext cx="7239000" cy="646331"/>
          </a:xfrm>
          <a:prstGeom prst="rect">
            <a:avLst/>
          </a:prstGeom>
          <a:noFill/>
        </p:spPr>
        <p:txBody>
          <a:bodyPr wrap="square" lIns="91440" tIns="45720" rIns="91440" bIns="45720">
            <a:spAutoFit/>
          </a:bodyPr>
          <a:lstStyle/>
          <a:p>
            <a:pPr algn="ctr"/>
            <a:r>
              <a:rPr lang="vi-VN" sz="3600" b="1" cap="none" spc="0">
                <a:ln w="0"/>
                <a:solidFill>
                  <a:srgbClr val="FF0000"/>
                </a:solidFill>
                <a:effectLst>
                  <a:outerShdw blurRad="38100" dist="19050" dir="2700000" algn="tl" rotWithShape="0">
                    <a:schemeClr val="dk1">
                      <a:alpha val="40000"/>
                    </a:schemeClr>
                  </a:outerShdw>
                </a:effectLst>
                <a:latin typeface="+mj-lt"/>
              </a:rPr>
              <a:t>Em đi giữa biển vàng</a:t>
            </a:r>
            <a:endParaRPr lang="en-US" sz="3600" b="1" cap="none" spc="0">
              <a:ln w="0"/>
              <a:solidFill>
                <a:srgbClr val="FF0000"/>
              </a:solidFill>
              <a:effectLst>
                <a:outerShdw blurRad="38100" dist="19050" dir="2700000" algn="tl" rotWithShape="0">
                  <a:schemeClr val="dk1">
                    <a:alpha val="40000"/>
                  </a:schemeClr>
                </a:outerShdw>
              </a:effectLst>
              <a:latin typeface="+mj-lt"/>
            </a:endParaRPr>
          </a:p>
        </p:txBody>
      </p:sp>
      <p:sp>
        <p:nvSpPr>
          <p:cNvPr id="13" name="Rectangle 12">
            <a:extLst>
              <a:ext uri="{FF2B5EF4-FFF2-40B4-BE49-F238E27FC236}">
                <a16:creationId xmlns:a16="http://schemas.microsoft.com/office/drawing/2014/main" id="{417E629D-9057-4699-81E4-49C3D25D3DD9}"/>
              </a:ext>
            </a:extLst>
          </p:cNvPr>
          <p:cNvSpPr/>
          <p:nvPr/>
        </p:nvSpPr>
        <p:spPr>
          <a:xfrm>
            <a:off x="9144000" y="1808153"/>
            <a:ext cx="5960434" cy="830997"/>
          </a:xfrm>
          <a:prstGeom prst="rect">
            <a:avLst/>
          </a:prstGeom>
          <a:noFill/>
        </p:spPr>
        <p:txBody>
          <a:bodyPr wrap="square" lIns="91440" tIns="45720" rIns="91440" bIns="45720">
            <a:spAutoFit/>
          </a:bodyPr>
          <a:lstStyle/>
          <a:p>
            <a:pPr algn="ctr"/>
            <a:r>
              <a:rPr lang="vi-VN" sz="2400" cap="none" spc="0">
                <a:ln w="0"/>
                <a:effectLst>
                  <a:outerShdw blurRad="38100" dist="19050" dir="2700000" algn="tl" rotWithShape="0">
                    <a:schemeClr val="dk1">
                      <a:alpha val="40000"/>
                    </a:schemeClr>
                  </a:outerShdw>
                </a:effectLst>
                <a:latin typeface="+mj-lt"/>
              </a:rPr>
              <a:t>Nhạc: Bùi Đình Thảo</a:t>
            </a:r>
          </a:p>
          <a:p>
            <a:pPr algn="ctr"/>
            <a:r>
              <a:rPr lang="vi-VN" sz="2400">
                <a:ln w="0"/>
                <a:effectLst>
                  <a:outerShdw blurRad="38100" dist="19050" dir="2700000" algn="tl" rotWithShape="0">
                    <a:schemeClr val="dk1">
                      <a:alpha val="40000"/>
                    </a:schemeClr>
                  </a:outerShdw>
                </a:effectLst>
                <a:latin typeface="+mj-lt"/>
              </a:rPr>
              <a:t>Lời: Nguyễn Khoa Đăng – Bùi Đình Thảo</a:t>
            </a:r>
            <a:endParaRPr lang="en-US" sz="2400" cap="none" spc="0">
              <a:ln w="0"/>
              <a:effectLst>
                <a:outerShdw blurRad="38100" dist="19050" dir="2700000" algn="tl" rotWithShape="0">
                  <a:schemeClr val="dk1">
                    <a:alpha val="40000"/>
                  </a:schemeClr>
                </a:outerShdw>
              </a:effectLst>
              <a:latin typeface="+mj-lt"/>
            </a:endParaRPr>
          </a:p>
        </p:txBody>
      </p:sp>
      <p:sp>
        <p:nvSpPr>
          <p:cNvPr id="15" name="TextBox 14">
            <a:extLst>
              <a:ext uri="{FF2B5EF4-FFF2-40B4-BE49-F238E27FC236}">
                <a16:creationId xmlns:a16="http://schemas.microsoft.com/office/drawing/2014/main" id="{F3F870BF-F288-4F48-B128-611712C93C58}"/>
              </a:ext>
            </a:extLst>
          </p:cNvPr>
          <p:cNvSpPr txBox="1"/>
          <p:nvPr/>
        </p:nvSpPr>
        <p:spPr>
          <a:xfrm>
            <a:off x="2963688" y="2956221"/>
            <a:ext cx="10371312" cy="3108543"/>
          </a:xfrm>
          <a:prstGeom prst="rect">
            <a:avLst/>
          </a:prstGeom>
          <a:noFill/>
        </p:spPr>
        <p:txBody>
          <a:bodyPr wrap="square">
            <a:spAutoFit/>
          </a:bodyPr>
          <a:lstStyle/>
          <a:p>
            <a:r>
              <a:rPr lang="vi-VN" sz="2800">
                <a:latin typeface="+mj-lt"/>
              </a:rPr>
              <a:t>Câu 1: Em đi giữa biển vàng, nghe mênh mang trên đồng lúa hát. </a:t>
            </a:r>
          </a:p>
          <a:p>
            <a:r>
              <a:rPr lang="vi-VN" sz="2800">
                <a:latin typeface="+mj-lt"/>
              </a:rPr>
              <a:t>Câu 2: Hương lúa chín thoang thoảng bay làm lung lay hàng cột điện, làm xao động cả rặng cây. </a:t>
            </a:r>
          </a:p>
          <a:p>
            <a:r>
              <a:rPr lang="vi-VN" sz="2800">
                <a:latin typeface="+mj-lt"/>
              </a:rPr>
              <a:t>Câu 3: Em đi giữa biển vàng, nghe mênh mang trên đồng lúa hát.</a:t>
            </a:r>
          </a:p>
          <a:p>
            <a:r>
              <a:rPr lang="vi-VN" sz="2800">
                <a:latin typeface="+mj-lt"/>
              </a:rPr>
              <a:t>Câu 4: Bông lúa trĩu i trong lòng tay như đựng đầy mưa gió nắng, </a:t>
            </a:r>
          </a:p>
          <a:p>
            <a:r>
              <a:rPr lang="vi-VN" sz="2800">
                <a:latin typeface="+mj-lt"/>
              </a:rPr>
              <a:t>Câu 5: Như mang nặng giọt mồ hôi của bao người nuôi lúa lớn lúa ơi!</a:t>
            </a:r>
          </a:p>
          <a:p>
            <a:r>
              <a:rPr lang="vi-VN" sz="2800">
                <a:latin typeface="+mj-lt"/>
              </a:rPr>
              <a:t>Câu 6: Của bao người nuôi lúa lớn lúa ơi! </a:t>
            </a:r>
          </a:p>
        </p:txBody>
      </p:sp>
    </p:spTree>
    <p:extLst>
      <p:ext uri="{BB962C8B-B14F-4D97-AF65-F5344CB8AC3E}">
        <p14:creationId xmlns:p14="http://schemas.microsoft.com/office/powerpoint/2010/main" val="186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 MA">
            <a:hlinkClick r:id="" action="ppaction://media"/>
            <a:extLst>
              <a:ext uri="{FF2B5EF4-FFF2-40B4-BE49-F238E27FC236}">
                <a16:creationId xmlns:a16="http://schemas.microsoft.com/office/drawing/2014/main" id="{03CA7043-E578-42C4-B17C-89AA7FC158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064169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3">
            <a:extLst>
              <a:ext uri="{FF2B5EF4-FFF2-40B4-BE49-F238E27FC236}">
                <a16:creationId xmlns:a16="http://schemas.microsoft.com/office/drawing/2014/main" id="{7DD3133D-530D-3813-6555-3495FD2C111E}"/>
              </a:ext>
            </a:extLst>
          </p:cNvPr>
          <p:cNvSpPr/>
          <p:nvPr/>
        </p:nvSpPr>
        <p:spPr>
          <a:xfrm>
            <a:off x="15925800" y="-157370"/>
            <a:ext cx="2945866" cy="2162163"/>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 name="Picture 5">
            <a:extLst>
              <a:ext uri="{FF2B5EF4-FFF2-40B4-BE49-F238E27FC236}">
                <a16:creationId xmlns:a16="http://schemas.microsoft.com/office/drawing/2014/main" id="{6340D5FB-862D-357E-2E28-EFD2F23B872B}"/>
              </a:ext>
            </a:extLst>
          </p:cNvPr>
          <p:cNvPicPr>
            <a:picLocks noChangeAspect="1"/>
          </p:cNvPicPr>
          <p:nvPr/>
        </p:nvPicPr>
        <p:blipFill>
          <a:blip r:embed="rId6"/>
          <a:srcRect/>
          <a:stretch>
            <a:fillRect/>
          </a:stretch>
        </p:blipFill>
        <p:spPr>
          <a:xfrm>
            <a:off x="0" y="-103495"/>
            <a:ext cx="1780257" cy="1280838"/>
          </a:xfrm>
          <a:prstGeom prst="rect">
            <a:avLst/>
          </a:prstGeom>
        </p:spPr>
      </p:pic>
      <p:pic>
        <p:nvPicPr>
          <p:cNvPr id="6" name="Picture 5">
            <a:extLst>
              <a:ext uri="{FF2B5EF4-FFF2-40B4-BE49-F238E27FC236}">
                <a16:creationId xmlns:a16="http://schemas.microsoft.com/office/drawing/2014/main" id="{8D398C10-5D60-4B73-B608-7B0047482B1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5385" l="631" r="96740">
                        <a14:foregroundMark x1="526" y1="55846" x2="6835" y2="58615"/>
                        <a14:foregroundMark x1="6835" y1="58615" x2="12408" y2="53692"/>
                        <a14:foregroundMark x1="12408" y1="53692" x2="7150" y2="50308"/>
                        <a14:foregroundMark x1="7150" y1="50308" x2="4732" y2="54154"/>
                        <a14:foregroundMark x1="8097" y1="58923" x2="1998" y2="57385"/>
                        <a14:foregroundMark x1="1998" y1="57385" x2="2103" y2="54308"/>
                        <a14:foregroundMark x1="6309" y1="56462" x2="6835" y2="60308"/>
                        <a14:foregroundMark x1="6625" y1="58615" x2="841" y2="56769"/>
                        <a14:foregroundMark x1="3680" y1="55846" x2="8097" y2="59538"/>
                        <a14:foregroundMark x1="17245" y1="20923" x2="18402" y2="30769"/>
                        <a14:foregroundMark x1="18402" y1="30769" x2="23344" y2="21538"/>
                        <a14:foregroundMark x1="23344" y1="21538" x2="19664" y2="28615"/>
                        <a14:foregroundMark x1="19664" y1="28615" x2="17560" y2="29538"/>
                        <a14:foregroundMark x1="13460" y1="27231" x2="16614" y2="14769"/>
                        <a14:foregroundMark x1="16614" y1="14769" x2="22187" y2="20923"/>
                        <a14:foregroundMark x1="22187" y1="20923" x2="23239" y2="26308"/>
                        <a14:foregroundMark x1="23239" y1="20923" x2="19138" y2="14000"/>
                        <a14:foregroundMark x1="19138" y1="14000" x2="15037" y2="14615"/>
                        <a14:foregroundMark x1="23239" y1="19692" x2="16509" y2="14769"/>
                        <a14:foregroundMark x1="17666" y1="15538" x2="11882" y2="20615"/>
                        <a14:foregroundMark x1="11882" y1="20615" x2="6204" y2="43231"/>
                        <a14:foregroundMark x1="7676" y1="40615" x2="8412" y2="49692"/>
                        <a14:foregroundMark x1="8412" y1="49692" x2="7466" y2="51692"/>
                        <a14:foregroundMark x1="7992" y1="46769" x2="5783" y2="42923"/>
                        <a14:foregroundMark x1="8307" y1="38154" x2="4942" y2="43231"/>
                        <a14:foregroundMark x1="23134" y1="22000" x2="23239" y2="30462"/>
                        <a14:foregroundMark x1="23239" y1="30462" x2="24185" y2="22769"/>
                        <a14:foregroundMark x1="24185" y1="22769" x2="31335" y2="27538"/>
                        <a14:foregroundMark x1="31335" y1="27538" x2="32492" y2="31231"/>
                        <a14:foregroundMark x1="19874" y1="14308" x2="22818" y2="20154"/>
                        <a14:foregroundMark x1="23554" y1="19231" x2="29443" y2="23231"/>
                        <a14:foregroundMark x1="29443" y1="23231" x2="31966" y2="28154"/>
                        <a14:foregroundMark x1="32282" y1="31231" x2="27865" y2="38462"/>
                        <a14:foregroundMark x1="27865" y1="38462" x2="29758" y2="46769"/>
                        <a14:foregroundMark x1="29758" y1="46769" x2="26393" y2="51538"/>
                        <a14:foregroundMark x1="12093" y1="87385" x2="11041" y2="95538"/>
                        <a14:foregroundMark x1="11041" y1="95538" x2="14196" y2="90308"/>
                        <a14:foregroundMark x1="41325" y1="85385" x2="43533" y2="94000"/>
                        <a14:foregroundMark x1="43533" y1="94000" x2="45426" y2="86308"/>
                        <a14:foregroundMark x1="47634" y1="88615" x2="53838" y2="90615"/>
                        <a14:foregroundMark x1="53838" y1="90615" x2="53417" y2="85385"/>
                        <a14:foregroundMark x1="49737" y1="56462" x2="50263" y2="71846"/>
                        <a14:foregroundMark x1="50263" y1="71846" x2="47739" y2="80462"/>
                        <a14:foregroundMark x1="47739" y1="80462" x2="46793" y2="59692"/>
                        <a14:foregroundMark x1="45110" y1="36462" x2="45110" y2="30000"/>
                        <a14:foregroundMark x1="42902" y1="28154" x2="43849" y2="17692"/>
                        <a14:foregroundMark x1="43849" y1="17692" x2="52050" y2="17538"/>
                        <a14:foregroundMark x1="52050" y1="17538" x2="53943" y2="27846"/>
                        <a14:foregroundMark x1="53943" y1="27846" x2="52261" y2="28923"/>
                        <a14:foregroundMark x1="53523" y1="29385" x2="53523" y2="18462"/>
                        <a14:foregroundMark x1="53523" y1="18462" x2="47213" y2="14923"/>
                        <a14:foregroundMark x1="47213" y1="14923" x2="43428" y2="17231"/>
                        <a14:foregroundMark x1="52997" y1="19231" x2="48475" y2="13692"/>
                        <a14:foregroundMark x1="48475" y1="13692" x2="42797" y2="14923"/>
                        <a14:foregroundMark x1="42797" y1="14923" x2="41640" y2="18000"/>
                        <a14:foregroundMark x1="54995" y1="41231" x2="61514" y2="45077"/>
                        <a14:foregroundMark x1="61514" y1="45077" x2="55205" y2="51077"/>
                        <a14:foregroundMark x1="53733" y1="89231" x2="51735" y2="92308"/>
                        <a14:foregroundMark x1="51840" y1="93385" x2="53523" y2="87846"/>
                        <a14:foregroundMark x1="73607" y1="87231" x2="70242" y2="94000"/>
                        <a14:foregroundMark x1="70242" y1="94000" x2="75289" y2="90154"/>
                        <a14:foregroundMark x1="75289" y1="90154" x2="76866" y2="88000"/>
                        <a14:foregroundMark x1="81178" y1="77077" x2="74343" y2="62769"/>
                        <a14:foregroundMark x1="74343" y1="62769" x2="72871" y2="51385"/>
                        <a14:foregroundMark x1="72871" y1="51385" x2="73607" y2="48615"/>
                        <a14:foregroundMark x1="80652" y1="58308" x2="76761" y2="38154"/>
                        <a14:foregroundMark x1="76761" y1="38154" x2="73186" y2="41385"/>
                        <a14:foregroundMark x1="80757" y1="34615" x2="93481" y2="39538"/>
                        <a14:foregroundMark x1="93481" y1="39538" x2="96740" y2="38923"/>
                        <a14:foregroundMark x1="74027" y1="24000" x2="70137" y2="28308"/>
                        <a14:foregroundMark x1="75710" y1="21385" x2="82860" y2="16154"/>
                        <a14:foregroundMark x1="82860" y1="16154" x2="84648" y2="29077"/>
                        <a14:foregroundMark x1="87907" y1="84462" x2="86540" y2="86000"/>
                      </a14:backgroundRemoval>
                    </a14:imgEffect>
                  </a14:imgLayer>
                </a14:imgProps>
              </a:ext>
            </a:extLst>
          </a:blip>
          <a:stretch>
            <a:fillRect/>
          </a:stretch>
        </p:blipFill>
        <p:spPr>
          <a:xfrm>
            <a:off x="13830300" y="4850636"/>
            <a:ext cx="4391201" cy="4608354"/>
          </a:xfrm>
          <a:prstGeom prst="rect">
            <a:avLst/>
          </a:prstGeom>
        </p:spPr>
      </p:pic>
      <p:pic>
        <p:nvPicPr>
          <p:cNvPr id="11" name="PA_图片 34">
            <a:extLst>
              <a:ext uri="{FF2B5EF4-FFF2-40B4-BE49-F238E27FC236}">
                <a16:creationId xmlns:a16="http://schemas.microsoft.com/office/drawing/2014/main" id="{E7129112-16D0-4174-8B41-72C24F70507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rot="18523639">
            <a:off x="16952645" y="1257260"/>
            <a:ext cx="892174" cy="954938"/>
          </a:xfrm>
          <a:prstGeom prst="rect">
            <a:avLst/>
          </a:prstGeom>
        </p:spPr>
      </p:pic>
      <p:sp>
        <p:nvSpPr>
          <p:cNvPr id="17" name="Rectangle 16">
            <a:extLst>
              <a:ext uri="{FF2B5EF4-FFF2-40B4-BE49-F238E27FC236}">
                <a16:creationId xmlns:a16="http://schemas.microsoft.com/office/drawing/2014/main" id="{EF409F28-3842-48B3-A1C8-5497B21B54CE}"/>
              </a:ext>
            </a:extLst>
          </p:cNvPr>
          <p:cNvSpPr/>
          <p:nvPr/>
        </p:nvSpPr>
        <p:spPr>
          <a:xfrm>
            <a:off x="1608788" y="1805929"/>
            <a:ext cx="150554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mn-cs"/>
              </a:rPr>
              <a:t>Câu 1:</a:t>
            </a:r>
            <a:endParaRPr kumimoji="0" lang="en-US" sz="3600" b="1"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Calibri"/>
              <a:ea typeface="+mn-ea"/>
              <a:cs typeface="+mn-cs"/>
            </a:endParaRPr>
          </a:p>
        </p:txBody>
      </p:sp>
      <p:pic>
        <p:nvPicPr>
          <p:cNvPr id="22" name="Picture 21">
            <a:extLst>
              <a:ext uri="{FF2B5EF4-FFF2-40B4-BE49-F238E27FC236}">
                <a16:creationId xmlns:a16="http://schemas.microsoft.com/office/drawing/2014/main" id="{AB0C84C5-7752-45BD-9CB7-E5840866F6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7543800"/>
            <a:ext cx="11125200" cy="2705100"/>
          </a:xfrm>
          <a:prstGeom prst="rect">
            <a:avLst/>
          </a:prstGeom>
        </p:spPr>
      </p:pic>
      <p:pic>
        <p:nvPicPr>
          <p:cNvPr id="23" name="Picture 22">
            <a:extLst>
              <a:ext uri="{FF2B5EF4-FFF2-40B4-BE49-F238E27FC236}">
                <a16:creationId xmlns:a16="http://schemas.microsoft.com/office/drawing/2014/main" id="{1ADBA5E1-6A14-4EA4-99D4-835813DB50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7581900"/>
            <a:ext cx="9067800" cy="2705100"/>
          </a:xfrm>
          <a:prstGeom prst="rect">
            <a:avLst/>
          </a:prstGeom>
        </p:spPr>
      </p:pic>
      <p:sp>
        <p:nvSpPr>
          <p:cNvPr id="24" name="Freeform 2">
            <a:extLst>
              <a:ext uri="{FF2B5EF4-FFF2-40B4-BE49-F238E27FC236}">
                <a16:creationId xmlns:a16="http://schemas.microsoft.com/office/drawing/2014/main" id="{FA45E63D-52F6-4FB1-8888-E1252F3FBD5B}"/>
              </a:ext>
            </a:extLst>
          </p:cNvPr>
          <p:cNvSpPr/>
          <p:nvPr/>
        </p:nvSpPr>
        <p:spPr>
          <a:xfrm>
            <a:off x="5998072" y="9401312"/>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
            <a:extLst>
              <a:ext uri="{FF2B5EF4-FFF2-40B4-BE49-F238E27FC236}">
                <a16:creationId xmlns:a16="http://schemas.microsoft.com/office/drawing/2014/main" id="{3067F69E-9B1F-451D-9306-2471B10A254D}"/>
              </a:ext>
            </a:extLst>
          </p:cNvPr>
          <p:cNvSpPr/>
          <p:nvPr/>
        </p:nvSpPr>
        <p:spPr>
          <a:xfrm>
            <a:off x="12094072" y="9410700"/>
            <a:ext cx="6410136"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
            <a:extLst>
              <a:ext uri="{FF2B5EF4-FFF2-40B4-BE49-F238E27FC236}">
                <a16:creationId xmlns:a16="http://schemas.microsoft.com/office/drawing/2014/main" id="{97D05238-98C9-4AC8-B5E9-D80C2685CEA2}"/>
              </a:ext>
            </a:extLst>
          </p:cNvPr>
          <p:cNvSpPr/>
          <p:nvPr/>
        </p:nvSpPr>
        <p:spPr>
          <a:xfrm>
            <a:off x="-168624" y="9401313"/>
            <a:ext cx="6264624" cy="850900"/>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1">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C83571D-068B-4E74-9934-2ECE3EA68BA5}"/>
              </a:ext>
            </a:extLst>
          </p:cNvPr>
          <p:cNvPicPr>
            <a:picLocks noChangeAspect="1"/>
          </p:cNvPicPr>
          <p:nvPr/>
        </p:nvPicPr>
        <p:blipFill>
          <a:blip r:embed="rId14"/>
          <a:stretch>
            <a:fillRect/>
          </a:stretch>
        </p:blipFill>
        <p:spPr>
          <a:xfrm>
            <a:off x="685800" y="2717418"/>
            <a:ext cx="16188071" cy="2209800"/>
          </a:xfrm>
          <a:prstGeom prst="rect">
            <a:avLst/>
          </a:prstGeom>
        </p:spPr>
      </p:pic>
      <p:sp>
        <p:nvSpPr>
          <p:cNvPr id="15" name="TextBox 14">
            <a:extLst>
              <a:ext uri="{FF2B5EF4-FFF2-40B4-BE49-F238E27FC236}">
                <a16:creationId xmlns:a16="http://schemas.microsoft.com/office/drawing/2014/main" id="{78B98F29-D6CE-49F0-B2CB-8C4FDE2C583F}"/>
              </a:ext>
            </a:extLst>
          </p:cNvPr>
          <p:cNvSpPr txBox="1"/>
          <p:nvPr/>
        </p:nvSpPr>
        <p:spPr>
          <a:xfrm>
            <a:off x="2590800" y="4678308"/>
            <a:ext cx="14554200" cy="523220"/>
          </a:xfrm>
          <a:prstGeom prst="rect">
            <a:avLst/>
          </a:prstGeom>
          <a:noFill/>
        </p:spPr>
        <p:txBody>
          <a:bodyPr wrap="square">
            <a:spAutoFit/>
          </a:bodyPr>
          <a:lstStyle/>
          <a:p>
            <a:r>
              <a:rPr lang="vi-VN" sz="2800">
                <a:solidFill>
                  <a:srgbClr val="0070C0"/>
                </a:solidFill>
                <a:latin typeface="+mj-lt"/>
              </a:rPr>
              <a:t>Em   đi           giữa          biển              vàng,nghe mênh  mang   trên  đồng lúa       hát. </a:t>
            </a:r>
          </a:p>
        </p:txBody>
      </p:sp>
      <p:pic>
        <p:nvPicPr>
          <p:cNvPr id="2" name="1">
            <a:hlinkClick r:id="" action="ppaction://media"/>
            <a:extLst>
              <a:ext uri="{FF2B5EF4-FFF2-40B4-BE49-F238E27FC236}">
                <a16:creationId xmlns:a16="http://schemas.microsoft.com/office/drawing/2014/main" id="{25288EB5-FB0A-460A-99E3-B52EA98BE22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303988" y="5763064"/>
            <a:ext cx="904436" cy="904436"/>
          </a:xfrm>
          <a:prstGeom prst="rect">
            <a:avLst/>
          </a:prstGeom>
        </p:spPr>
      </p:pic>
    </p:spTree>
    <p:extLst>
      <p:ext uri="{BB962C8B-B14F-4D97-AF65-F5344CB8AC3E}">
        <p14:creationId xmlns:p14="http://schemas.microsoft.com/office/powerpoint/2010/main" val="34609511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1704</TotalTime>
  <Words>1280</Words>
  <Application>Microsoft Office PowerPoint</Application>
  <PresentationFormat>Custom</PresentationFormat>
  <Paragraphs>120</Paragraphs>
  <Slides>23</Slides>
  <Notes>0</Notes>
  <HiddenSlides>0</HiddenSlides>
  <MMClips>15</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23</vt:i4>
      </vt:variant>
    </vt:vector>
  </HeadingPairs>
  <TitlesOfParts>
    <vt:vector size="31" baseType="lpstr">
      <vt:lpstr>Calibri</vt:lpstr>
      <vt:lpstr>Times New Roman</vt:lpstr>
      <vt:lpstr>Calibri Light</vt:lpstr>
      <vt:lpstr>Arial</vt:lpstr>
      <vt:lpstr>2_Office Theme</vt:lpstr>
      <vt:lpstr>7_Office Theme</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Lời chúc nhân dịp</dc:title>
  <cp:lastModifiedBy>Đinh Thị Thanh Mai</cp:lastModifiedBy>
  <cp:revision>69</cp:revision>
  <dcterms:created xsi:type="dcterms:W3CDTF">2006-08-16T00:00:00Z</dcterms:created>
  <dcterms:modified xsi:type="dcterms:W3CDTF">2025-04-03T13:24:20Z</dcterms:modified>
  <dc:identifier>DAFNYV3U0-c</dc:identifier>
</cp:coreProperties>
</file>