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8" r:id="rId3"/>
    <p:sldMasterId id="2147483710" r:id="rId4"/>
  </p:sldMasterIdLst>
  <p:notesMasterIdLst>
    <p:notesMasterId r:id="rId30"/>
  </p:notesMasterIdLst>
  <p:sldIdLst>
    <p:sldId id="381" r:id="rId5"/>
    <p:sldId id="256" r:id="rId6"/>
    <p:sldId id="257" r:id="rId7"/>
    <p:sldId id="406" r:id="rId8"/>
    <p:sldId id="401" r:id="rId9"/>
    <p:sldId id="402" r:id="rId10"/>
    <p:sldId id="405" r:id="rId11"/>
    <p:sldId id="332" r:id="rId12"/>
    <p:sldId id="324" r:id="rId13"/>
    <p:sldId id="380" r:id="rId14"/>
    <p:sldId id="388" r:id="rId15"/>
    <p:sldId id="393" r:id="rId16"/>
    <p:sldId id="387" r:id="rId17"/>
    <p:sldId id="392" r:id="rId18"/>
    <p:sldId id="394" r:id="rId19"/>
    <p:sldId id="395" r:id="rId20"/>
    <p:sldId id="398" r:id="rId21"/>
    <p:sldId id="399" r:id="rId22"/>
    <p:sldId id="400" r:id="rId23"/>
    <p:sldId id="403" r:id="rId24"/>
    <p:sldId id="408" r:id="rId25"/>
    <p:sldId id="382" r:id="rId26"/>
    <p:sldId id="383" r:id="rId27"/>
    <p:sldId id="404" r:id="rId28"/>
    <p:sldId id="407" r:id="rId2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72" d="100"/>
          <a:sy n="72" d="100"/>
        </p:scale>
        <p:origin x="57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18293D-FE9F-457C-8993-6F94903FA5F2}" type="datetimeFigureOut">
              <a:rPr lang="vi-VN" smtClean="0"/>
              <a:t>21/03/2025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0AAE84-BC56-4D00-B9AD-5D815F052495}" type="slidenum">
              <a:rPr lang="vi-VN" smtClean="0"/>
              <a:t>‹#›</a:t>
            </a:fld>
            <a:endParaRPr lang="vi-VN"/>
          </a:p>
        </p:txBody>
      </p:sp>
    </p:spTree>
    <p:extLst>
      <p:ext uri="{BB962C8B-B14F-4D97-AF65-F5344CB8AC3E}">
        <p14:creationId xmlns:p14="http://schemas.microsoft.com/office/powerpoint/2010/main" val="2497057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8263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87638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FF3F3"/>
        </a:solidFill>
        <a:effectLst/>
      </p:bgPr>
    </p:bg>
    <p:spTree>
      <p:nvGrpSpPr>
        <p:cNvPr id="1" name="Shape 8"/>
        <p:cNvGrpSpPr/>
        <p:nvPr/>
      </p:nvGrpSpPr>
      <p:grpSpPr>
        <a:xfrm>
          <a:off x="0" y="0"/>
          <a:ext cx="0" cy="0"/>
          <a:chOff x="0" y="0"/>
          <a:chExt cx="0" cy="0"/>
        </a:xfrm>
      </p:grpSpPr>
      <p:grpSp>
        <p:nvGrpSpPr>
          <p:cNvPr id="4" name="Google Shape;11;p2">
            <a:extLst>
              <a:ext uri="{FF2B5EF4-FFF2-40B4-BE49-F238E27FC236}">
                <a16:creationId xmlns:a16="http://schemas.microsoft.com/office/drawing/2014/main" id="{5E62A4BF-C750-4500-906E-605BD5E9345F}"/>
              </a:ext>
            </a:extLst>
          </p:cNvPr>
          <p:cNvGrpSpPr>
            <a:grpSpLocks/>
          </p:cNvGrpSpPr>
          <p:nvPr/>
        </p:nvGrpSpPr>
        <p:grpSpPr bwMode="auto">
          <a:xfrm>
            <a:off x="-196183" y="-1724717"/>
            <a:ext cx="12586412" cy="4070660"/>
            <a:chOff x="1896450" y="3172750"/>
            <a:chExt cx="1939875" cy="786175"/>
          </a:xfrm>
        </p:grpSpPr>
        <p:sp>
          <p:nvSpPr>
            <p:cNvPr id="5" name="Google Shape;12;p2">
              <a:extLst>
                <a:ext uri="{FF2B5EF4-FFF2-40B4-BE49-F238E27FC236}">
                  <a16:creationId xmlns:a16="http://schemas.microsoft.com/office/drawing/2014/main" id="{81164C04-D7CA-4833-971B-6EB6A092A0AD}"/>
                </a:ext>
              </a:extLst>
            </p:cNvPr>
            <p:cNvSpPr/>
            <p:nvPr/>
          </p:nvSpPr>
          <p:spPr>
            <a:xfrm>
              <a:off x="2952846" y="3509006"/>
              <a:ext cx="0" cy="195360"/>
            </a:xfrm>
            <a:custGeom>
              <a:avLst/>
              <a:gdLst/>
              <a:ahLst/>
              <a:cxnLst/>
              <a:rect l="l" t="t" r="r" b="b"/>
              <a:pathLst>
                <a:path w="1" h="7809" extrusionOk="0">
                  <a:moveTo>
                    <a:pt x="1" y="7808"/>
                  </a:moveTo>
                  <a:lnTo>
                    <a:pt x="1"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13;p2">
              <a:extLst>
                <a:ext uri="{FF2B5EF4-FFF2-40B4-BE49-F238E27FC236}">
                  <a16:creationId xmlns:a16="http://schemas.microsoft.com/office/drawing/2014/main" id="{2113595A-E8AE-4C37-ABFB-74E74B2AC3E5}"/>
                </a:ext>
              </a:extLst>
            </p:cNvPr>
            <p:cNvSpPr/>
            <p:nvPr/>
          </p:nvSpPr>
          <p:spPr>
            <a:xfrm>
              <a:off x="2952531" y="3509006"/>
              <a:ext cx="1260" cy="195360"/>
            </a:xfrm>
            <a:custGeom>
              <a:avLst/>
              <a:gdLst/>
              <a:ahLst/>
              <a:cxnLst/>
              <a:rect l="l" t="t" r="r" b="b"/>
              <a:pathLst>
                <a:path w="54" h="7809" extrusionOk="0">
                  <a:moveTo>
                    <a:pt x="1" y="0"/>
                  </a:moveTo>
                  <a:lnTo>
                    <a:pt x="1" y="7808"/>
                  </a:lnTo>
                  <a:lnTo>
                    <a:pt x="53" y="7808"/>
                  </a:lnTo>
                  <a:lnTo>
                    <a:pt x="53"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14;p2">
              <a:extLst>
                <a:ext uri="{FF2B5EF4-FFF2-40B4-BE49-F238E27FC236}">
                  <a16:creationId xmlns:a16="http://schemas.microsoft.com/office/drawing/2014/main" id="{3C89EB9B-ECF3-4848-8231-1FACFAE9AB8C}"/>
                </a:ext>
              </a:extLst>
            </p:cNvPr>
            <p:cNvSpPr/>
            <p:nvPr/>
          </p:nvSpPr>
          <p:spPr>
            <a:xfrm>
              <a:off x="2925129" y="3698051"/>
              <a:ext cx="56064" cy="48939"/>
            </a:xfrm>
            <a:custGeom>
              <a:avLst/>
              <a:gdLst/>
              <a:ahLst/>
              <a:cxnLst/>
              <a:rect l="l" t="t" r="r" b="b"/>
              <a:pathLst>
                <a:path w="2248" h="1949" extrusionOk="0">
                  <a:moveTo>
                    <a:pt x="622" y="1"/>
                  </a:moveTo>
                  <a:cubicBezTo>
                    <a:pt x="612" y="1"/>
                    <a:pt x="601" y="1"/>
                    <a:pt x="591" y="1"/>
                  </a:cubicBezTo>
                  <a:cubicBezTo>
                    <a:pt x="207" y="1"/>
                    <a:pt x="0" y="457"/>
                    <a:pt x="104" y="809"/>
                  </a:cubicBezTo>
                  <a:cubicBezTo>
                    <a:pt x="114" y="830"/>
                    <a:pt x="124" y="851"/>
                    <a:pt x="124" y="871"/>
                  </a:cubicBezTo>
                  <a:cubicBezTo>
                    <a:pt x="363" y="1544"/>
                    <a:pt x="1119" y="1948"/>
                    <a:pt x="1119" y="1948"/>
                  </a:cubicBezTo>
                  <a:cubicBezTo>
                    <a:pt x="1119" y="1948"/>
                    <a:pt x="1875" y="1555"/>
                    <a:pt x="2113" y="881"/>
                  </a:cubicBezTo>
                  <a:lnTo>
                    <a:pt x="2144" y="819"/>
                  </a:lnTo>
                  <a:cubicBezTo>
                    <a:pt x="2248" y="457"/>
                    <a:pt x="2041" y="11"/>
                    <a:pt x="1657" y="1"/>
                  </a:cubicBezTo>
                  <a:cubicBezTo>
                    <a:pt x="1647" y="1"/>
                    <a:pt x="1637" y="1"/>
                    <a:pt x="1628" y="1"/>
                  </a:cubicBezTo>
                  <a:cubicBezTo>
                    <a:pt x="1352" y="1"/>
                    <a:pt x="1270" y="150"/>
                    <a:pt x="1129" y="260"/>
                  </a:cubicBezTo>
                  <a:cubicBezTo>
                    <a:pt x="979" y="150"/>
                    <a:pt x="916" y="1"/>
                    <a:pt x="622"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15;p2">
              <a:extLst>
                <a:ext uri="{FF2B5EF4-FFF2-40B4-BE49-F238E27FC236}">
                  <a16:creationId xmlns:a16="http://schemas.microsoft.com/office/drawing/2014/main" id="{846100CB-5D7D-4134-8CB7-CA5BEFD130D1}"/>
                </a:ext>
              </a:extLst>
            </p:cNvPr>
            <p:cNvSpPr/>
            <p:nvPr/>
          </p:nvSpPr>
          <p:spPr>
            <a:xfrm>
              <a:off x="2925129" y="3697261"/>
              <a:ext cx="55749" cy="50517"/>
            </a:xfrm>
            <a:custGeom>
              <a:avLst/>
              <a:gdLst/>
              <a:ahLst/>
              <a:cxnLst/>
              <a:rect l="l" t="t" r="r" b="b"/>
              <a:pathLst>
                <a:path w="2227" h="2021" extrusionOk="0">
                  <a:moveTo>
                    <a:pt x="618" y="62"/>
                  </a:moveTo>
                  <a:cubicBezTo>
                    <a:pt x="828" y="62"/>
                    <a:pt x="907" y="142"/>
                    <a:pt x="1005" y="240"/>
                  </a:cubicBezTo>
                  <a:cubicBezTo>
                    <a:pt x="1036" y="260"/>
                    <a:pt x="1057" y="291"/>
                    <a:pt x="1099" y="312"/>
                  </a:cubicBezTo>
                  <a:lnTo>
                    <a:pt x="1119" y="332"/>
                  </a:lnTo>
                  <a:lnTo>
                    <a:pt x="1129" y="312"/>
                  </a:lnTo>
                  <a:cubicBezTo>
                    <a:pt x="1161" y="291"/>
                    <a:pt x="1191" y="270"/>
                    <a:pt x="1223" y="240"/>
                  </a:cubicBezTo>
                  <a:cubicBezTo>
                    <a:pt x="1326" y="146"/>
                    <a:pt x="1419" y="63"/>
                    <a:pt x="1647" y="63"/>
                  </a:cubicBezTo>
                  <a:cubicBezTo>
                    <a:pt x="1792" y="63"/>
                    <a:pt x="1916" y="136"/>
                    <a:pt x="2010" y="260"/>
                  </a:cubicBezTo>
                  <a:cubicBezTo>
                    <a:pt x="2123" y="426"/>
                    <a:pt x="2155" y="654"/>
                    <a:pt x="2103" y="840"/>
                  </a:cubicBezTo>
                  <a:cubicBezTo>
                    <a:pt x="2093" y="861"/>
                    <a:pt x="2082" y="882"/>
                    <a:pt x="2082" y="902"/>
                  </a:cubicBezTo>
                  <a:cubicBezTo>
                    <a:pt x="1865" y="1492"/>
                    <a:pt x="1244" y="1865"/>
                    <a:pt x="1119" y="1938"/>
                  </a:cubicBezTo>
                  <a:lnTo>
                    <a:pt x="1099" y="1917"/>
                  </a:lnTo>
                  <a:lnTo>
                    <a:pt x="1088" y="1938"/>
                  </a:lnTo>
                  <a:cubicBezTo>
                    <a:pt x="954" y="1855"/>
                    <a:pt x="353" y="1472"/>
                    <a:pt x="146" y="892"/>
                  </a:cubicBezTo>
                  <a:cubicBezTo>
                    <a:pt x="135" y="871"/>
                    <a:pt x="135" y="861"/>
                    <a:pt x="125" y="829"/>
                  </a:cubicBezTo>
                  <a:cubicBezTo>
                    <a:pt x="63" y="643"/>
                    <a:pt x="104" y="415"/>
                    <a:pt x="229" y="260"/>
                  </a:cubicBezTo>
                  <a:cubicBezTo>
                    <a:pt x="312" y="136"/>
                    <a:pt x="446" y="63"/>
                    <a:pt x="581" y="63"/>
                  </a:cubicBezTo>
                  <a:cubicBezTo>
                    <a:pt x="594" y="63"/>
                    <a:pt x="606" y="62"/>
                    <a:pt x="618" y="62"/>
                  </a:cubicBezTo>
                  <a:close/>
                  <a:moveTo>
                    <a:pt x="615" y="0"/>
                  </a:moveTo>
                  <a:cubicBezTo>
                    <a:pt x="604" y="0"/>
                    <a:pt x="592" y="1"/>
                    <a:pt x="581" y="1"/>
                  </a:cubicBezTo>
                  <a:cubicBezTo>
                    <a:pt x="425" y="1"/>
                    <a:pt x="280" y="74"/>
                    <a:pt x="177" y="219"/>
                  </a:cubicBezTo>
                  <a:cubicBezTo>
                    <a:pt x="42" y="395"/>
                    <a:pt x="1" y="643"/>
                    <a:pt x="63" y="850"/>
                  </a:cubicBezTo>
                  <a:lnTo>
                    <a:pt x="94" y="912"/>
                  </a:lnTo>
                  <a:cubicBezTo>
                    <a:pt x="322" y="1575"/>
                    <a:pt x="1026" y="1969"/>
                    <a:pt x="1088" y="2010"/>
                  </a:cubicBezTo>
                  <a:lnTo>
                    <a:pt x="1099" y="2021"/>
                  </a:lnTo>
                  <a:lnTo>
                    <a:pt x="1109" y="2010"/>
                  </a:lnTo>
                  <a:lnTo>
                    <a:pt x="1119" y="2021"/>
                  </a:lnTo>
                  <a:lnTo>
                    <a:pt x="1129" y="2010"/>
                  </a:lnTo>
                  <a:cubicBezTo>
                    <a:pt x="1181" y="1979"/>
                    <a:pt x="1896" y="1586"/>
                    <a:pt x="2134" y="923"/>
                  </a:cubicBezTo>
                  <a:lnTo>
                    <a:pt x="2165" y="861"/>
                  </a:lnTo>
                  <a:cubicBezTo>
                    <a:pt x="2227" y="654"/>
                    <a:pt x="2186" y="405"/>
                    <a:pt x="2061" y="229"/>
                  </a:cubicBezTo>
                  <a:cubicBezTo>
                    <a:pt x="1958" y="84"/>
                    <a:pt x="1813" y="1"/>
                    <a:pt x="1647" y="1"/>
                  </a:cubicBezTo>
                  <a:cubicBezTo>
                    <a:pt x="1398" y="1"/>
                    <a:pt x="1285" y="95"/>
                    <a:pt x="1181" y="198"/>
                  </a:cubicBezTo>
                  <a:cubicBezTo>
                    <a:pt x="1161" y="219"/>
                    <a:pt x="1140" y="229"/>
                    <a:pt x="1119" y="250"/>
                  </a:cubicBezTo>
                  <a:cubicBezTo>
                    <a:pt x="1088" y="229"/>
                    <a:pt x="1067" y="208"/>
                    <a:pt x="1046" y="187"/>
                  </a:cubicBezTo>
                  <a:cubicBezTo>
                    <a:pt x="958" y="99"/>
                    <a:pt x="850" y="0"/>
                    <a:pt x="615"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16;p2">
              <a:extLst>
                <a:ext uri="{FF2B5EF4-FFF2-40B4-BE49-F238E27FC236}">
                  <a16:creationId xmlns:a16="http://schemas.microsoft.com/office/drawing/2014/main" id="{B9E88B05-5C6D-4CBB-B645-FE670D05083A}"/>
                </a:ext>
              </a:extLst>
            </p:cNvPr>
            <p:cNvSpPr/>
            <p:nvPr/>
          </p:nvSpPr>
          <p:spPr>
            <a:xfrm>
              <a:off x="2960720" y="3700419"/>
              <a:ext cx="15748" cy="16971"/>
            </a:xfrm>
            <a:custGeom>
              <a:avLst/>
              <a:gdLst/>
              <a:ahLst/>
              <a:cxnLst/>
              <a:rect l="l" t="t" r="r" b="b"/>
              <a:pathLst>
                <a:path w="633" h="675" extrusionOk="0">
                  <a:moveTo>
                    <a:pt x="192" y="1"/>
                  </a:moveTo>
                  <a:cubicBezTo>
                    <a:pt x="159" y="1"/>
                    <a:pt x="129" y="9"/>
                    <a:pt x="104" y="27"/>
                  </a:cubicBezTo>
                  <a:cubicBezTo>
                    <a:pt x="0" y="100"/>
                    <a:pt x="11" y="296"/>
                    <a:pt x="135" y="462"/>
                  </a:cubicBezTo>
                  <a:cubicBezTo>
                    <a:pt x="221" y="595"/>
                    <a:pt x="342" y="675"/>
                    <a:pt x="441" y="675"/>
                  </a:cubicBezTo>
                  <a:cubicBezTo>
                    <a:pt x="473" y="675"/>
                    <a:pt x="503" y="666"/>
                    <a:pt x="529" y="648"/>
                  </a:cubicBezTo>
                  <a:cubicBezTo>
                    <a:pt x="632" y="576"/>
                    <a:pt x="622" y="379"/>
                    <a:pt x="508" y="203"/>
                  </a:cubicBezTo>
                  <a:cubicBezTo>
                    <a:pt x="414" y="79"/>
                    <a:pt x="291" y="1"/>
                    <a:pt x="192"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17;p2">
              <a:extLst>
                <a:ext uri="{FF2B5EF4-FFF2-40B4-BE49-F238E27FC236}">
                  <a16:creationId xmlns:a16="http://schemas.microsoft.com/office/drawing/2014/main" id="{24B330BC-3313-477B-95FF-6DCBB3B188A9}"/>
                </a:ext>
              </a:extLst>
            </p:cNvPr>
            <p:cNvSpPr/>
            <p:nvPr/>
          </p:nvSpPr>
          <p:spPr>
            <a:xfrm>
              <a:off x="2940247" y="3700419"/>
              <a:ext cx="11339" cy="12235"/>
            </a:xfrm>
            <a:custGeom>
              <a:avLst/>
              <a:gdLst/>
              <a:ahLst/>
              <a:cxnLst/>
              <a:rect l="l" t="t" r="r" b="b"/>
              <a:pathLst>
                <a:path w="457" h="483" extrusionOk="0">
                  <a:moveTo>
                    <a:pt x="135" y="1"/>
                  </a:moveTo>
                  <a:cubicBezTo>
                    <a:pt x="112" y="1"/>
                    <a:pt x="90" y="7"/>
                    <a:pt x="73" y="19"/>
                  </a:cubicBezTo>
                  <a:cubicBezTo>
                    <a:pt x="1" y="71"/>
                    <a:pt x="10" y="216"/>
                    <a:pt x="93" y="340"/>
                  </a:cubicBezTo>
                  <a:cubicBezTo>
                    <a:pt x="156" y="426"/>
                    <a:pt x="249" y="483"/>
                    <a:pt x="321" y="483"/>
                  </a:cubicBezTo>
                  <a:cubicBezTo>
                    <a:pt x="345" y="483"/>
                    <a:pt x="366" y="477"/>
                    <a:pt x="383" y="465"/>
                  </a:cubicBezTo>
                  <a:cubicBezTo>
                    <a:pt x="456" y="412"/>
                    <a:pt x="445" y="268"/>
                    <a:pt x="363" y="143"/>
                  </a:cubicBezTo>
                  <a:cubicBezTo>
                    <a:pt x="300" y="57"/>
                    <a:pt x="208" y="1"/>
                    <a:pt x="135"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3" name="Google Shape;18;p2">
              <a:extLst>
                <a:ext uri="{FF2B5EF4-FFF2-40B4-BE49-F238E27FC236}">
                  <a16:creationId xmlns:a16="http://schemas.microsoft.com/office/drawing/2014/main" id="{85387296-30AC-4920-8AD6-0ECD1BAFB348}"/>
                </a:ext>
              </a:extLst>
            </p:cNvPr>
            <p:cNvSpPr/>
            <p:nvPr/>
          </p:nvSpPr>
          <p:spPr>
            <a:xfrm>
              <a:off x="2788433" y="3567811"/>
              <a:ext cx="0" cy="120373"/>
            </a:xfrm>
            <a:custGeom>
              <a:avLst/>
              <a:gdLst/>
              <a:ahLst/>
              <a:cxnLst/>
              <a:rect l="l" t="t" r="r" b="b"/>
              <a:pathLst>
                <a:path w="1" h="4826" extrusionOk="0">
                  <a:moveTo>
                    <a:pt x="0" y="4826"/>
                  </a:moveTo>
                  <a:lnTo>
                    <a:pt x="0"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4" name="Google Shape;19;p2">
              <a:extLst>
                <a:ext uri="{FF2B5EF4-FFF2-40B4-BE49-F238E27FC236}">
                  <a16:creationId xmlns:a16="http://schemas.microsoft.com/office/drawing/2014/main" id="{0E2911D0-FA00-41E7-9A5A-0754893204F4}"/>
                </a:ext>
              </a:extLst>
            </p:cNvPr>
            <p:cNvSpPr/>
            <p:nvPr/>
          </p:nvSpPr>
          <p:spPr>
            <a:xfrm>
              <a:off x="2787803" y="3567811"/>
              <a:ext cx="945" cy="120373"/>
            </a:xfrm>
            <a:custGeom>
              <a:avLst/>
              <a:gdLst/>
              <a:ahLst/>
              <a:cxnLst/>
              <a:rect l="l" t="t" r="r" b="b"/>
              <a:pathLst>
                <a:path w="43" h="4826" extrusionOk="0">
                  <a:moveTo>
                    <a:pt x="1" y="0"/>
                  </a:moveTo>
                  <a:lnTo>
                    <a:pt x="1" y="4826"/>
                  </a:lnTo>
                  <a:lnTo>
                    <a:pt x="42" y="4826"/>
                  </a:lnTo>
                  <a:lnTo>
                    <a:pt x="42"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5" name="Google Shape;20;p2">
              <a:extLst>
                <a:ext uri="{FF2B5EF4-FFF2-40B4-BE49-F238E27FC236}">
                  <a16:creationId xmlns:a16="http://schemas.microsoft.com/office/drawing/2014/main" id="{E6777636-C3FF-4B7A-9588-1778FD2435FE}"/>
                </a:ext>
              </a:extLst>
            </p:cNvPr>
            <p:cNvSpPr/>
            <p:nvPr/>
          </p:nvSpPr>
          <p:spPr>
            <a:xfrm>
              <a:off x="2760086" y="3682264"/>
              <a:ext cx="56379" cy="48939"/>
            </a:xfrm>
            <a:custGeom>
              <a:avLst/>
              <a:gdLst/>
              <a:ahLst/>
              <a:cxnLst/>
              <a:rect l="l" t="t" r="r" b="b"/>
              <a:pathLst>
                <a:path w="2258" h="1958" extrusionOk="0">
                  <a:moveTo>
                    <a:pt x="601" y="0"/>
                  </a:moveTo>
                  <a:cubicBezTo>
                    <a:pt x="217" y="10"/>
                    <a:pt x="0" y="456"/>
                    <a:pt x="114" y="818"/>
                  </a:cubicBezTo>
                  <a:cubicBezTo>
                    <a:pt x="114" y="839"/>
                    <a:pt x="124" y="860"/>
                    <a:pt x="134" y="880"/>
                  </a:cubicBezTo>
                  <a:cubicBezTo>
                    <a:pt x="373" y="1554"/>
                    <a:pt x="1118" y="1957"/>
                    <a:pt x="1118" y="1957"/>
                  </a:cubicBezTo>
                  <a:lnTo>
                    <a:pt x="1128" y="1957"/>
                  </a:lnTo>
                  <a:cubicBezTo>
                    <a:pt x="1128" y="1957"/>
                    <a:pt x="1885" y="1554"/>
                    <a:pt x="2123" y="891"/>
                  </a:cubicBezTo>
                  <a:cubicBezTo>
                    <a:pt x="2133" y="870"/>
                    <a:pt x="2143" y="850"/>
                    <a:pt x="2143" y="829"/>
                  </a:cubicBezTo>
                  <a:cubicBezTo>
                    <a:pt x="2258" y="466"/>
                    <a:pt x="2050" y="10"/>
                    <a:pt x="1667" y="10"/>
                  </a:cubicBezTo>
                  <a:cubicBezTo>
                    <a:pt x="1657" y="10"/>
                    <a:pt x="1647" y="10"/>
                    <a:pt x="1638" y="10"/>
                  </a:cubicBezTo>
                  <a:cubicBezTo>
                    <a:pt x="1361" y="10"/>
                    <a:pt x="1279" y="149"/>
                    <a:pt x="1128" y="270"/>
                  </a:cubicBezTo>
                  <a:cubicBezTo>
                    <a:pt x="983" y="145"/>
                    <a:pt x="921" y="0"/>
                    <a:pt x="601"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6" name="Google Shape;21;p2">
              <a:extLst>
                <a:ext uri="{FF2B5EF4-FFF2-40B4-BE49-F238E27FC236}">
                  <a16:creationId xmlns:a16="http://schemas.microsoft.com/office/drawing/2014/main" id="{FC04057C-D775-4FC1-84D3-B2B76D0E0A23}"/>
                </a:ext>
              </a:extLst>
            </p:cNvPr>
            <p:cNvSpPr/>
            <p:nvPr/>
          </p:nvSpPr>
          <p:spPr>
            <a:xfrm>
              <a:off x="2760716" y="3681475"/>
              <a:ext cx="55434" cy="50517"/>
            </a:xfrm>
            <a:custGeom>
              <a:avLst/>
              <a:gdLst/>
              <a:ahLst/>
              <a:cxnLst/>
              <a:rect l="l" t="t" r="r" b="b"/>
              <a:pathLst>
                <a:path w="2217" h="2031" extrusionOk="0">
                  <a:moveTo>
                    <a:pt x="581" y="63"/>
                  </a:moveTo>
                  <a:cubicBezTo>
                    <a:pt x="818" y="63"/>
                    <a:pt x="901" y="146"/>
                    <a:pt x="995" y="240"/>
                  </a:cubicBezTo>
                  <a:cubicBezTo>
                    <a:pt x="1026" y="270"/>
                    <a:pt x="1057" y="291"/>
                    <a:pt x="1088" y="322"/>
                  </a:cubicBezTo>
                  <a:lnTo>
                    <a:pt x="1108" y="332"/>
                  </a:lnTo>
                  <a:lnTo>
                    <a:pt x="1129" y="322"/>
                  </a:lnTo>
                  <a:cubicBezTo>
                    <a:pt x="1161" y="302"/>
                    <a:pt x="1191" y="270"/>
                    <a:pt x="1212" y="249"/>
                  </a:cubicBezTo>
                  <a:cubicBezTo>
                    <a:pt x="1320" y="152"/>
                    <a:pt x="1399" y="73"/>
                    <a:pt x="1606" y="73"/>
                  </a:cubicBezTo>
                  <a:cubicBezTo>
                    <a:pt x="1619" y="73"/>
                    <a:pt x="1633" y="73"/>
                    <a:pt x="1647" y="74"/>
                  </a:cubicBezTo>
                  <a:cubicBezTo>
                    <a:pt x="1782" y="74"/>
                    <a:pt x="1916" y="146"/>
                    <a:pt x="1999" y="270"/>
                  </a:cubicBezTo>
                  <a:cubicBezTo>
                    <a:pt x="2123" y="426"/>
                    <a:pt x="2155" y="654"/>
                    <a:pt x="2103" y="850"/>
                  </a:cubicBezTo>
                  <a:lnTo>
                    <a:pt x="2072" y="912"/>
                  </a:lnTo>
                  <a:cubicBezTo>
                    <a:pt x="1865" y="1492"/>
                    <a:pt x="1243" y="1876"/>
                    <a:pt x="1108" y="1948"/>
                  </a:cubicBezTo>
                  <a:lnTo>
                    <a:pt x="1098" y="1927"/>
                  </a:lnTo>
                  <a:lnTo>
                    <a:pt x="1088" y="1948"/>
                  </a:lnTo>
                  <a:cubicBezTo>
                    <a:pt x="953" y="1865"/>
                    <a:pt x="342" y="1482"/>
                    <a:pt x="135" y="902"/>
                  </a:cubicBezTo>
                  <a:cubicBezTo>
                    <a:pt x="135" y="882"/>
                    <a:pt x="125" y="861"/>
                    <a:pt x="114" y="840"/>
                  </a:cubicBezTo>
                  <a:cubicBezTo>
                    <a:pt x="63" y="643"/>
                    <a:pt x="104" y="426"/>
                    <a:pt x="218" y="260"/>
                  </a:cubicBezTo>
                  <a:cubicBezTo>
                    <a:pt x="311" y="136"/>
                    <a:pt x="436" y="63"/>
                    <a:pt x="581" y="63"/>
                  </a:cubicBezTo>
                  <a:close/>
                  <a:moveTo>
                    <a:pt x="581" y="1"/>
                  </a:moveTo>
                  <a:cubicBezTo>
                    <a:pt x="415" y="1"/>
                    <a:pt x="270" y="84"/>
                    <a:pt x="166" y="219"/>
                  </a:cubicBezTo>
                  <a:cubicBezTo>
                    <a:pt x="42" y="394"/>
                    <a:pt x="1" y="643"/>
                    <a:pt x="63" y="861"/>
                  </a:cubicBezTo>
                  <a:cubicBezTo>
                    <a:pt x="63" y="882"/>
                    <a:pt x="73" y="902"/>
                    <a:pt x="84" y="923"/>
                  </a:cubicBezTo>
                  <a:cubicBezTo>
                    <a:pt x="311" y="1586"/>
                    <a:pt x="1026" y="1979"/>
                    <a:pt x="1088" y="2010"/>
                  </a:cubicBezTo>
                  <a:lnTo>
                    <a:pt x="1088" y="2031"/>
                  </a:lnTo>
                  <a:lnTo>
                    <a:pt x="1108" y="2021"/>
                  </a:lnTo>
                  <a:lnTo>
                    <a:pt x="1119" y="2031"/>
                  </a:lnTo>
                  <a:lnTo>
                    <a:pt x="1119" y="2010"/>
                  </a:lnTo>
                  <a:cubicBezTo>
                    <a:pt x="1181" y="1979"/>
                    <a:pt x="1895" y="1586"/>
                    <a:pt x="2134" y="933"/>
                  </a:cubicBezTo>
                  <a:cubicBezTo>
                    <a:pt x="2144" y="912"/>
                    <a:pt x="2155" y="892"/>
                    <a:pt x="2155" y="871"/>
                  </a:cubicBezTo>
                  <a:cubicBezTo>
                    <a:pt x="2217" y="654"/>
                    <a:pt x="2185" y="405"/>
                    <a:pt x="2051" y="229"/>
                  </a:cubicBezTo>
                  <a:cubicBezTo>
                    <a:pt x="1948" y="95"/>
                    <a:pt x="1803" y="12"/>
                    <a:pt x="1647" y="12"/>
                  </a:cubicBezTo>
                  <a:cubicBezTo>
                    <a:pt x="1637" y="1"/>
                    <a:pt x="1626" y="1"/>
                    <a:pt x="1626" y="1"/>
                  </a:cubicBezTo>
                  <a:cubicBezTo>
                    <a:pt x="1388" y="1"/>
                    <a:pt x="1274" y="105"/>
                    <a:pt x="1171" y="198"/>
                  </a:cubicBezTo>
                  <a:lnTo>
                    <a:pt x="1108" y="260"/>
                  </a:lnTo>
                  <a:lnTo>
                    <a:pt x="1046" y="198"/>
                  </a:lnTo>
                  <a:cubicBezTo>
                    <a:pt x="943" y="105"/>
                    <a:pt x="839" y="1"/>
                    <a:pt x="591"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7" name="Google Shape;22;p2">
              <a:extLst>
                <a:ext uri="{FF2B5EF4-FFF2-40B4-BE49-F238E27FC236}">
                  <a16:creationId xmlns:a16="http://schemas.microsoft.com/office/drawing/2014/main" id="{D1FE2C9D-2878-491E-8FB3-3BA4FD8E9E79}"/>
                </a:ext>
              </a:extLst>
            </p:cNvPr>
            <p:cNvSpPr/>
            <p:nvPr/>
          </p:nvSpPr>
          <p:spPr>
            <a:xfrm>
              <a:off x="2795993" y="3684632"/>
              <a:ext cx="16063" cy="16576"/>
            </a:xfrm>
            <a:custGeom>
              <a:avLst/>
              <a:gdLst/>
              <a:ahLst/>
              <a:cxnLst/>
              <a:rect l="l" t="t" r="r" b="b"/>
              <a:pathLst>
                <a:path w="643" h="668" extrusionOk="0">
                  <a:moveTo>
                    <a:pt x="198" y="1"/>
                  </a:moveTo>
                  <a:cubicBezTo>
                    <a:pt x="163" y="1"/>
                    <a:pt x="131" y="10"/>
                    <a:pt x="104" y="29"/>
                  </a:cubicBezTo>
                  <a:cubicBezTo>
                    <a:pt x="0" y="91"/>
                    <a:pt x="21" y="287"/>
                    <a:pt x="134" y="464"/>
                  </a:cubicBezTo>
                  <a:cubicBezTo>
                    <a:pt x="226" y="594"/>
                    <a:pt x="347" y="667"/>
                    <a:pt x="445" y="667"/>
                  </a:cubicBezTo>
                  <a:cubicBezTo>
                    <a:pt x="480" y="667"/>
                    <a:pt x="512" y="658"/>
                    <a:pt x="539" y="639"/>
                  </a:cubicBezTo>
                  <a:cubicBezTo>
                    <a:pt x="642" y="567"/>
                    <a:pt x="631" y="370"/>
                    <a:pt x="507" y="204"/>
                  </a:cubicBezTo>
                  <a:cubicBezTo>
                    <a:pt x="423" y="74"/>
                    <a:pt x="299" y="1"/>
                    <a:pt x="19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8" name="Google Shape;23;p2">
              <a:extLst>
                <a:ext uri="{FF2B5EF4-FFF2-40B4-BE49-F238E27FC236}">
                  <a16:creationId xmlns:a16="http://schemas.microsoft.com/office/drawing/2014/main" id="{63C303C3-A008-47C9-B7D6-91FD7805D44E}"/>
                </a:ext>
              </a:extLst>
            </p:cNvPr>
            <p:cNvSpPr/>
            <p:nvPr/>
          </p:nvSpPr>
          <p:spPr>
            <a:xfrm>
              <a:off x="2775520" y="3684632"/>
              <a:ext cx="11654" cy="12235"/>
            </a:xfrm>
            <a:custGeom>
              <a:avLst/>
              <a:gdLst/>
              <a:ahLst/>
              <a:cxnLst/>
              <a:rect l="l" t="t" r="r" b="b"/>
              <a:pathLst>
                <a:path w="457" h="485" extrusionOk="0">
                  <a:moveTo>
                    <a:pt x="138" y="1"/>
                  </a:moveTo>
                  <a:cubicBezTo>
                    <a:pt x="114" y="1"/>
                    <a:pt x="91" y="7"/>
                    <a:pt x="72" y="21"/>
                  </a:cubicBezTo>
                  <a:cubicBezTo>
                    <a:pt x="0" y="72"/>
                    <a:pt x="0" y="207"/>
                    <a:pt x="93" y="331"/>
                  </a:cubicBezTo>
                  <a:cubicBezTo>
                    <a:pt x="156" y="426"/>
                    <a:pt x="243" y="484"/>
                    <a:pt x="317" y="484"/>
                  </a:cubicBezTo>
                  <a:cubicBezTo>
                    <a:pt x="341" y="484"/>
                    <a:pt x="363" y="478"/>
                    <a:pt x="383" y="466"/>
                  </a:cubicBezTo>
                  <a:cubicBezTo>
                    <a:pt x="456" y="414"/>
                    <a:pt x="445" y="269"/>
                    <a:pt x="362" y="145"/>
                  </a:cubicBezTo>
                  <a:cubicBezTo>
                    <a:pt x="294" y="53"/>
                    <a:pt x="208" y="1"/>
                    <a:pt x="13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9" name="Google Shape;24;p2">
              <a:extLst>
                <a:ext uri="{FF2B5EF4-FFF2-40B4-BE49-F238E27FC236}">
                  <a16:creationId xmlns:a16="http://schemas.microsoft.com/office/drawing/2014/main" id="{A219E621-4BEC-43DE-A459-3963290AAA46}"/>
                </a:ext>
              </a:extLst>
            </p:cNvPr>
            <p:cNvSpPr/>
            <p:nvPr/>
          </p:nvSpPr>
          <p:spPr>
            <a:xfrm>
              <a:off x="2878514" y="3523608"/>
              <a:ext cx="0" cy="277056"/>
            </a:xfrm>
            <a:custGeom>
              <a:avLst/>
              <a:gdLst/>
              <a:ahLst/>
              <a:cxnLst/>
              <a:rect l="l" t="t" r="r" b="b"/>
              <a:pathLst>
                <a:path w="1" h="11071" extrusionOk="0">
                  <a:moveTo>
                    <a:pt x="0" y="11071"/>
                  </a:moveTo>
                  <a:lnTo>
                    <a:pt x="0"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0" name="Google Shape;25;p2">
              <a:extLst>
                <a:ext uri="{FF2B5EF4-FFF2-40B4-BE49-F238E27FC236}">
                  <a16:creationId xmlns:a16="http://schemas.microsoft.com/office/drawing/2014/main" id="{E6FF7225-C837-4945-A01A-9C03B1D1A650}"/>
                </a:ext>
              </a:extLst>
            </p:cNvPr>
            <p:cNvSpPr/>
            <p:nvPr/>
          </p:nvSpPr>
          <p:spPr>
            <a:xfrm>
              <a:off x="2877884" y="3523608"/>
              <a:ext cx="945" cy="277056"/>
            </a:xfrm>
            <a:custGeom>
              <a:avLst/>
              <a:gdLst/>
              <a:ahLst/>
              <a:cxnLst/>
              <a:rect l="l" t="t" r="r" b="b"/>
              <a:pathLst>
                <a:path w="42" h="11071" extrusionOk="0">
                  <a:moveTo>
                    <a:pt x="0" y="1"/>
                  </a:moveTo>
                  <a:lnTo>
                    <a:pt x="0" y="11071"/>
                  </a:lnTo>
                  <a:lnTo>
                    <a:pt x="42" y="11071"/>
                  </a:lnTo>
                  <a:lnTo>
                    <a:pt x="42"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1" name="Google Shape;26;p2">
              <a:extLst>
                <a:ext uri="{FF2B5EF4-FFF2-40B4-BE49-F238E27FC236}">
                  <a16:creationId xmlns:a16="http://schemas.microsoft.com/office/drawing/2014/main" id="{E59071F0-D786-4A4F-8176-800F8624C292}"/>
                </a:ext>
              </a:extLst>
            </p:cNvPr>
            <p:cNvSpPr/>
            <p:nvPr/>
          </p:nvSpPr>
          <p:spPr>
            <a:xfrm>
              <a:off x="2850167" y="3794349"/>
              <a:ext cx="56379" cy="48939"/>
            </a:xfrm>
            <a:custGeom>
              <a:avLst/>
              <a:gdLst/>
              <a:ahLst/>
              <a:cxnLst/>
              <a:rect l="l" t="t" r="r" b="b"/>
              <a:pathLst>
                <a:path w="2259" h="1958" extrusionOk="0">
                  <a:moveTo>
                    <a:pt x="601" y="0"/>
                  </a:moveTo>
                  <a:cubicBezTo>
                    <a:pt x="218" y="11"/>
                    <a:pt x="1" y="466"/>
                    <a:pt x="104" y="819"/>
                  </a:cubicBezTo>
                  <a:lnTo>
                    <a:pt x="135" y="881"/>
                  </a:lnTo>
                  <a:cubicBezTo>
                    <a:pt x="374" y="1553"/>
                    <a:pt x="1119" y="1958"/>
                    <a:pt x="1119" y="1958"/>
                  </a:cubicBezTo>
                  <a:lnTo>
                    <a:pt x="1129" y="1958"/>
                  </a:lnTo>
                  <a:cubicBezTo>
                    <a:pt x="1129" y="1958"/>
                    <a:pt x="1875" y="1564"/>
                    <a:pt x="2123" y="891"/>
                  </a:cubicBezTo>
                  <a:cubicBezTo>
                    <a:pt x="2134" y="870"/>
                    <a:pt x="2144" y="849"/>
                    <a:pt x="2144" y="828"/>
                  </a:cubicBezTo>
                  <a:cubicBezTo>
                    <a:pt x="2258" y="466"/>
                    <a:pt x="2051" y="21"/>
                    <a:pt x="1658" y="11"/>
                  </a:cubicBezTo>
                  <a:cubicBezTo>
                    <a:pt x="1647" y="10"/>
                    <a:pt x="1637" y="10"/>
                    <a:pt x="1627" y="10"/>
                  </a:cubicBezTo>
                  <a:cubicBezTo>
                    <a:pt x="1351" y="10"/>
                    <a:pt x="1269" y="149"/>
                    <a:pt x="1129" y="269"/>
                  </a:cubicBezTo>
                  <a:cubicBezTo>
                    <a:pt x="984" y="145"/>
                    <a:pt x="912" y="0"/>
                    <a:pt x="601"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2" name="Google Shape;27;p2">
              <a:extLst>
                <a:ext uri="{FF2B5EF4-FFF2-40B4-BE49-F238E27FC236}">
                  <a16:creationId xmlns:a16="http://schemas.microsoft.com/office/drawing/2014/main" id="{8890F94C-C25F-4AAD-BC3B-3EF4D6825C9A}"/>
                </a:ext>
              </a:extLst>
            </p:cNvPr>
            <p:cNvSpPr/>
            <p:nvPr/>
          </p:nvSpPr>
          <p:spPr>
            <a:xfrm>
              <a:off x="2850482" y="3793560"/>
              <a:ext cx="55749" cy="50517"/>
            </a:xfrm>
            <a:custGeom>
              <a:avLst/>
              <a:gdLst/>
              <a:ahLst/>
              <a:cxnLst/>
              <a:rect l="l" t="t" r="r" b="b"/>
              <a:pathLst>
                <a:path w="2228" h="2031" extrusionOk="0">
                  <a:moveTo>
                    <a:pt x="591" y="62"/>
                  </a:moveTo>
                  <a:cubicBezTo>
                    <a:pt x="819" y="62"/>
                    <a:pt x="912" y="145"/>
                    <a:pt x="1006" y="238"/>
                  </a:cubicBezTo>
                  <a:cubicBezTo>
                    <a:pt x="1036" y="270"/>
                    <a:pt x="1068" y="300"/>
                    <a:pt x="1098" y="321"/>
                  </a:cubicBezTo>
                  <a:lnTo>
                    <a:pt x="1119" y="342"/>
                  </a:lnTo>
                  <a:lnTo>
                    <a:pt x="1140" y="321"/>
                  </a:lnTo>
                  <a:cubicBezTo>
                    <a:pt x="1171" y="300"/>
                    <a:pt x="1202" y="270"/>
                    <a:pt x="1223" y="249"/>
                  </a:cubicBezTo>
                  <a:cubicBezTo>
                    <a:pt x="1331" y="151"/>
                    <a:pt x="1411" y="72"/>
                    <a:pt x="1612" y="72"/>
                  </a:cubicBezTo>
                  <a:cubicBezTo>
                    <a:pt x="1623" y="72"/>
                    <a:pt x="1635" y="72"/>
                    <a:pt x="1648" y="72"/>
                  </a:cubicBezTo>
                  <a:cubicBezTo>
                    <a:pt x="1793" y="72"/>
                    <a:pt x="1927" y="145"/>
                    <a:pt x="2010" y="270"/>
                  </a:cubicBezTo>
                  <a:cubicBezTo>
                    <a:pt x="2124" y="435"/>
                    <a:pt x="2165" y="663"/>
                    <a:pt x="2103" y="850"/>
                  </a:cubicBezTo>
                  <a:cubicBezTo>
                    <a:pt x="2103" y="870"/>
                    <a:pt x="2093" y="891"/>
                    <a:pt x="2083" y="912"/>
                  </a:cubicBezTo>
                  <a:cubicBezTo>
                    <a:pt x="1875" y="1502"/>
                    <a:pt x="1243" y="1874"/>
                    <a:pt x="1119" y="1947"/>
                  </a:cubicBezTo>
                  <a:lnTo>
                    <a:pt x="1109" y="1936"/>
                  </a:lnTo>
                  <a:lnTo>
                    <a:pt x="1098" y="1947"/>
                  </a:lnTo>
                  <a:cubicBezTo>
                    <a:pt x="964" y="1874"/>
                    <a:pt x="353" y="1481"/>
                    <a:pt x="146" y="901"/>
                  </a:cubicBezTo>
                  <a:cubicBezTo>
                    <a:pt x="146" y="880"/>
                    <a:pt x="136" y="859"/>
                    <a:pt x="125" y="839"/>
                  </a:cubicBezTo>
                  <a:cubicBezTo>
                    <a:pt x="74" y="652"/>
                    <a:pt x="104" y="425"/>
                    <a:pt x="229" y="259"/>
                  </a:cubicBezTo>
                  <a:cubicBezTo>
                    <a:pt x="322" y="135"/>
                    <a:pt x="446" y="72"/>
                    <a:pt x="591" y="62"/>
                  </a:cubicBezTo>
                  <a:close/>
                  <a:moveTo>
                    <a:pt x="591" y="0"/>
                  </a:moveTo>
                  <a:cubicBezTo>
                    <a:pt x="426" y="10"/>
                    <a:pt x="281" y="83"/>
                    <a:pt x="177" y="228"/>
                  </a:cubicBezTo>
                  <a:cubicBezTo>
                    <a:pt x="42" y="404"/>
                    <a:pt x="1" y="652"/>
                    <a:pt x="63" y="859"/>
                  </a:cubicBezTo>
                  <a:lnTo>
                    <a:pt x="94" y="922"/>
                  </a:lnTo>
                  <a:cubicBezTo>
                    <a:pt x="322" y="1584"/>
                    <a:pt x="1036" y="1978"/>
                    <a:pt x="1088" y="2019"/>
                  </a:cubicBezTo>
                  <a:lnTo>
                    <a:pt x="1098" y="2030"/>
                  </a:lnTo>
                  <a:lnTo>
                    <a:pt x="1130" y="2030"/>
                  </a:lnTo>
                  <a:lnTo>
                    <a:pt x="1130" y="2019"/>
                  </a:lnTo>
                  <a:cubicBezTo>
                    <a:pt x="1192" y="1989"/>
                    <a:pt x="1906" y="1595"/>
                    <a:pt x="2145" y="932"/>
                  </a:cubicBezTo>
                  <a:cubicBezTo>
                    <a:pt x="2155" y="912"/>
                    <a:pt x="2155" y="891"/>
                    <a:pt x="2165" y="870"/>
                  </a:cubicBezTo>
                  <a:cubicBezTo>
                    <a:pt x="2228" y="663"/>
                    <a:pt x="2186" y="415"/>
                    <a:pt x="2062" y="238"/>
                  </a:cubicBezTo>
                  <a:cubicBezTo>
                    <a:pt x="1958" y="93"/>
                    <a:pt x="1813" y="10"/>
                    <a:pt x="1658" y="10"/>
                  </a:cubicBezTo>
                  <a:cubicBezTo>
                    <a:pt x="1646" y="10"/>
                    <a:pt x="1635" y="10"/>
                    <a:pt x="1624" y="10"/>
                  </a:cubicBezTo>
                  <a:cubicBezTo>
                    <a:pt x="1390" y="10"/>
                    <a:pt x="1290" y="109"/>
                    <a:pt x="1181" y="207"/>
                  </a:cubicBezTo>
                  <a:cubicBezTo>
                    <a:pt x="1161" y="217"/>
                    <a:pt x="1140" y="238"/>
                    <a:pt x="1119" y="259"/>
                  </a:cubicBezTo>
                  <a:cubicBezTo>
                    <a:pt x="1098" y="238"/>
                    <a:pt x="1078" y="217"/>
                    <a:pt x="1047" y="197"/>
                  </a:cubicBezTo>
                  <a:cubicBezTo>
                    <a:pt x="953" y="104"/>
                    <a:pt x="850" y="0"/>
                    <a:pt x="601"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3" name="Google Shape;28;p2">
              <a:extLst>
                <a:ext uri="{FF2B5EF4-FFF2-40B4-BE49-F238E27FC236}">
                  <a16:creationId xmlns:a16="http://schemas.microsoft.com/office/drawing/2014/main" id="{D1542149-AAC0-4A50-8C53-3D7525A6451D}"/>
                </a:ext>
              </a:extLst>
            </p:cNvPr>
            <p:cNvSpPr/>
            <p:nvPr/>
          </p:nvSpPr>
          <p:spPr>
            <a:xfrm>
              <a:off x="2886073" y="3796717"/>
              <a:ext cx="16063" cy="16971"/>
            </a:xfrm>
            <a:custGeom>
              <a:avLst/>
              <a:gdLst/>
              <a:ahLst/>
              <a:cxnLst/>
              <a:rect l="l" t="t" r="r" b="b"/>
              <a:pathLst>
                <a:path w="643" h="675" extrusionOk="0">
                  <a:moveTo>
                    <a:pt x="194" y="0"/>
                  </a:moveTo>
                  <a:cubicBezTo>
                    <a:pt x="161" y="0"/>
                    <a:pt x="130" y="8"/>
                    <a:pt x="104" y="26"/>
                  </a:cubicBezTo>
                  <a:cubicBezTo>
                    <a:pt x="1" y="99"/>
                    <a:pt x="22" y="296"/>
                    <a:pt x="135" y="461"/>
                  </a:cubicBezTo>
                  <a:cubicBezTo>
                    <a:pt x="221" y="594"/>
                    <a:pt x="348" y="674"/>
                    <a:pt x="450" y="674"/>
                  </a:cubicBezTo>
                  <a:cubicBezTo>
                    <a:pt x="483" y="674"/>
                    <a:pt x="514" y="666"/>
                    <a:pt x="539" y="648"/>
                  </a:cubicBezTo>
                  <a:cubicBezTo>
                    <a:pt x="643" y="576"/>
                    <a:pt x="632" y="378"/>
                    <a:pt x="508" y="203"/>
                  </a:cubicBezTo>
                  <a:cubicBezTo>
                    <a:pt x="422" y="78"/>
                    <a:pt x="296" y="0"/>
                    <a:pt x="194"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4" name="Google Shape;29;p2">
              <a:extLst>
                <a:ext uri="{FF2B5EF4-FFF2-40B4-BE49-F238E27FC236}">
                  <a16:creationId xmlns:a16="http://schemas.microsoft.com/office/drawing/2014/main" id="{20343C82-DE14-4D1E-A6D8-0BA7782BC025}"/>
                </a:ext>
              </a:extLst>
            </p:cNvPr>
            <p:cNvSpPr/>
            <p:nvPr/>
          </p:nvSpPr>
          <p:spPr>
            <a:xfrm>
              <a:off x="2865600" y="3796717"/>
              <a:ext cx="11654" cy="12235"/>
            </a:xfrm>
            <a:custGeom>
              <a:avLst/>
              <a:gdLst/>
              <a:ahLst/>
              <a:cxnLst/>
              <a:rect l="l" t="t" r="r" b="b"/>
              <a:pathLst>
                <a:path w="467" h="485" extrusionOk="0">
                  <a:moveTo>
                    <a:pt x="149" y="1"/>
                  </a:moveTo>
                  <a:cubicBezTo>
                    <a:pt x="125" y="1"/>
                    <a:pt x="102" y="7"/>
                    <a:pt x="83" y="20"/>
                  </a:cubicBezTo>
                  <a:cubicBezTo>
                    <a:pt x="0" y="72"/>
                    <a:pt x="11" y="217"/>
                    <a:pt x="94" y="331"/>
                  </a:cubicBezTo>
                  <a:cubicBezTo>
                    <a:pt x="165" y="425"/>
                    <a:pt x="253" y="484"/>
                    <a:pt x="324" y="484"/>
                  </a:cubicBezTo>
                  <a:cubicBezTo>
                    <a:pt x="346" y="484"/>
                    <a:pt x="366" y="478"/>
                    <a:pt x="384" y="466"/>
                  </a:cubicBezTo>
                  <a:cubicBezTo>
                    <a:pt x="467" y="414"/>
                    <a:pt x="456" y="269"/>
                    <a:pt x="373" y="145"/>
                  </a:cubicBezTo>
                  <a:cubicBezTo>
                    <a:pt x="304" y="53"/>
                    <a:pt x="219" y="1"/>
                    <a:pt x="149"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5" name="Google Shape;30;p2">
              <a:extLst>
                <a:ext uri="{FF2B5EF4-FFF2-40B4-BE49-F238E27FC236}">
                  <a16:creationId xmlns:a16="http://schemas.microsoft.com/office/drawing/2014/main" id="{7921E5B8-F965-43FC-8AB8-4A140F277FF4}"/>
                </a:ext>
              </a:extLst>
            </p:cNvPr>
            <p:cNvSpPr/>
            <p:nvPr/>
          </p:nvSpPr>
          <p:spPr>
            <a:xfrm>
              <a:off x="2705282" y="3659768"/>
              <a:ext cx="0" cy="201675"/>
            </a:xfrm>
            <a:custGeom>
              <a:avLst/>
              <a:gdLst/>
              <a:ahLst/>
              <a:cxnLst/>
              <a:rect l="l" t="t" r="r" b="b"/>
              <a:pathLst>
                <a:path w="1" h="8058" extrusionOk="0">
                  <a:moveTo>
                    <a:pt x="1" y="8058"/>
                  </a:moveTo>
                  <a:lnTo>
                    <a:pt x="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6" name="Google Shape;31;p2">
              <a:extLst>
                <a:ext uri="{FF2B5EF4-FFF2-40B4-BE49-F238E27FC236}">
                  <a16:creationId xmlns:a16="http://schemas.microsoft.com/office/drawing/2014/main" id="{0EE394BE-814C-463E-BCE3-2D3967D6A27D}"/>
                </a:ext>
              </a:extLst>
            </p:cNvPr>
            <p:cNvSpPr/>
            <p:nvPr/>
          </p:nvSpPr>
          <p:spPr>
            <a:xfrm>
              <a:off x="2704652" y="3659768"/>
              <a:ext cx="1260" cy="201675"/>
            </a:xfrm>
            <a:custGeom>
              <a:avLst/>
              <a:gdLst/>
              <a:ahLst/>
              <a:cxnLst/>
              <a:rect l="l" t="t" r="r" b="b"/>
              <a:pathLst>
                <a:path w="43" h="8058" extrusionOk="0">
                  <a:moveTo>
                    <a:pt x="1" y="1"/>
                  </a:moveTo>
                  <a:lnTo>
                    <a:pt x="1" y="8058"/>
                  </a:lnTo>
                  <a:lnTo>
                    <a:pt x="42" y="8058"/>
                  </a:lnTo>
                  <a:lnTo>
                    <a:pt x="42"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7" name="Google Shape;32;p2">
              <a:extLst>
                <a:ext uri="{FF2B5EF4-FFF2-40B4-BE49-F238E27FC236}">
                  <a16:creationId xmlns:a16="http://schemas.microsoft.com/office/drawing/2014/main" id="{CFC8E227-3F48-470A-AE80-79F7CEDCAA3F}"/>
                </a:ext>
              </a:extLst>
            </p:cNvPr>
            <p:cNvSpPr/>
            <p:nvPr/>
          </p:nvSpPr>
          <p:spPr>
            <a:xfrm>
              <a:off x="2676935" y="3855128"/>
              <a:ext cx="56379" cy="48939"/>
            </a:xfrm>
            <a:custGeom>
              <a:avLst/>
              <a:gdLst/>
              <a:ahLst/>
              <a:cxnLst/>
              <a:rect l="l" t="t" r="r" b="b"/>
              <a:pathLst>
                <a:path w="2258" h="1958" extrusionOk="0">
                  <a:moveTo>
                    <a:pt x="601" y="1"/>
                  </a:moveTo>
                  <a:cubicBezTo>
                    <a:pt x="218" y="11"/>
                    <a:pt x="0" y="457"/>
                    <a:pt x="115" y="819"/>
                  </a:cubicBezTo>
                  <a:cubicBezTo>
                    <a:pt x="115" y="839"/>
                    <a:pt x="125" y="860"/>
                    <a:pt x="135" y="881"/>
                  </a:cubicBezTo>
                  <a:cubicBezTo>
                    <a:pt x="373" y="1554"/>
                    <a:pt x="1119" y="1958"/>
                    <a:pt x="1119" y="1958"/>
                  </a:cubicBezTo>
                  <a:lnTo>
                    <a:pt x="1130" y="1948"/>
                  </a:lnTo>
                  <a:lnTo>
                    <a:pt x="1130" y="1958"/>
                  </a:lnTo>
                  <a:cubicBezTo>
                    <a:pt x="1130" y="1958"/>
                    <a:pt x="1885" y="1554"/>
                    <a:pt x="2124" y="892"/>
                  </a:cubicBezTo>
                  <a:cubicBezTo>
                    <a:pt x="2134" y="871"/>
                    <a:pt x="2144" y="850"/>
                    <a:pt x="2144" y="829"/>
                  </a:cubicBezTo>
                  <a:cubicBezTo>
                    <a:pt x="2258" y="467"/>
                    <a:pt x="2051" y="11"/>
                    <a:pt x="1668" y="11"/>
                  </a:cubicBezTo>
                  <a:cubicBezTo>
                    <a:pt x="1658" y="11"/>
                    <a:pt x="1649" y="10"/>
                    <a:pt x="1639" y="10"/>
                  </a:cubicBezTo>
                  <a:cubicBezTo>
                    <a:pt x="1362" y="10"/>
                    <a:pt x="1279" y="150"/>
                    <a:pt x="1130" y="270"/>
                  </a:cubicBezTo>
                  <a:cubicBezTo>
                    <a:pt x="985" y="146"/>
                    <a:pt x="923" y="1"/>
                    <a:pt x="601"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8" name="Google Shape;33;p2">
              <a:extLst>
                <a:ext uri="{FF2B5EF4-FFF2-40B4-BE49-F238E27FC236}">
                  <a16:creationId xmlns:a16="http://schemas.microsoft.com/office/drawing/2014/main" id="{66CADCEB-F5AD-4C8C-A64D-26CF1BB08EA5}"/>
                </a:ext>
              </a:extLst>
            </p:cNvPr>
            <p:cNvSpPr/>
            <p:nvPr/>
          </p:nvSpPr>
          <p:spPr>
            <a:xfrm>
              <a:off x="2677565" y="3854339"/>
              <a:ext cx="55434" cy="50912"/>
            </a:xfrm>
            <a:custGeom>
              <a:avLst/>
              <a:gdLst/>
              <a:ahLst/>
              <a:cxnLst/>
              <a:rect l="l" t="t" r="r" b="b"/>
              <a:pathLst>
                <a:path w="2217" h="2031" extrusionOk="0">
                  <a:moveTo>
                    <a:pt x="580" y="63"/>
                  </a:moveTo>
                  <a:cubicBezTo>
                    <a:pt x="819" y="63"/>
                    <a:pt x="902" y="145"/>
                    <a:pt x="1005" y="239"/>
                  </a:cubicBezTo>
                  <a:cubicBezTo>
                    <a:pt x="1026" y="270"/>
                    <a:pt x="1056" y="290"/>
                    <a:pt x="1088" y="322"/>
                  </a:cubicBezTo>
                  <a:lnTo>
                    <a:pt x="1109" y="343"/>
                  </a:lnTo>
                  <a:lnTo>
                    <a:pt x="1129" y="322"/>
                  </a:lnTo>
                  <a:cubicBezTo>
                    <a:pt x="1160" y="301"/>
                    <a:pt x="1191" y="270"/>
                    <a:pt x="1212" y="249"/>
                  </a:cubicBezTo>
                  <a:cubicBezTo>
                    <a:pt x="1319" y="152"/>
                    <a:pt x="1399" y="72"/>
                    <a:pt x="1607" y="72"/>
                  </a:cubicBezTo>
                  <a:cubicBezTo>
                    <a:pt x="1620" y="72"/>
                    <a:pt x="1633" y="73"/>
                    <a:pt x="1647" y="73"/>
                  </a:cubicBezTo>
                  <a:cubicBezTo>
                    <a:pt x="1781" y="73"/>
                    <a:pt x="1916" y="145"/>
                    <a:pt x="1999" y="270"/>
                  </a:cubicBezTo>
                  <a:cubicBezTo>
                    <a:pt x="2113" y="426"/>
                    <a:pt x="2154" y="653"/>
                    <a:pt x="2092" y="850"/>
                  </a:cubicBezTo>
                  <a:cubicBezTo>
                    <a:pt x="2092" y="870"/>
                    <a:pt x="2082" y="891"/>
                    <a:pt x="2071" y="912"/>
                  </a:cubicBezTo>
                  <a:cubicBezTo>
                    <a:pt x="1864" y="1492"/>
                    <a:pt x="1243" y="1875"/>
                    <a:pt x="1119" y="1947"/>
                  </a:cubicBezTo>
                  <a:lnTo>
                    <a:pt x="1098" y="1927"/>
                  </a:lnTo>
                  <a:lnTo>
                    <a:pt x="1088" y="1937"/>
                  </a:lnTo>
                  <a:cubicBezTo>
                    <a:pt x="953" y="1855"/>
                    <a:pt x="352" y="1482"/>
                    <a:pt x="145" y="902"/>
                  </a:cubicBezTo>
                  <a:cubicBezTo>
                    <a:pt x="135" y="881"/>
                    <a:pt x="124" y="860"/>
                    <a:pt x="124" y="840"/>
                  </a:cubicBezTo>
                  <a:cubicBezTo>
                    <a:pt x="62" y="643"/>
                    <a:pt x="104" y="426"/>
                    <a:pt x="218" y="260"/>
                  </a:cubicBezTo>
                  <a:cubicBezTo>
                    <a:pt x="311" y="136"/>
                    <a:pt x="435" y="63"/>
                    <a:pt x="580" y="63"/>
                  </a:cubicBezTo>
                  <a:close/>
                  <a:moveTo>
                    <a:pt x="580" y="1"/>
                  </a:moveTo>
                  <a:cubicBezTo>
                    <a:pt x="414" y="1"/>
                    <a:pt x="269" y="83"/>
                    <a:pt x="166" y="228"/>
                  </a:cubicBezTo>
                  <a:cubicBezTo>
                    <a:pt x="42" y="394"/>
                    <a:pt x="0" y="643"/>
                    <a:pt x="62" y="860"/>
                  </a:cubicBezTo>
                  <a:cubicBezTo>
                    <a:pt x="62" y="881"/>
                    <a:pt x="73" y="902"/>
                    <a:pt x="83" y="923"/>
                  </a:cubicBezTo>
                  <a:cubicBezTo>
                    <a:pt x="322" y="1575"/>
                    <a:pt x="1026" y="1979"/>
                    <a:pt x="1088" y="2010"/>
                  </a:cubicBezTo>
                  <a:lnTo>
                    <a:pt x="1088" y="2030"/>
                  </a:lnTo>
                  <a:lnTo>
                    <a:pt x="1109" y="2020"/>
                  </a:lnTo>
                  <a:lnTo>
                    <a:pt x="1119" y="2020"/>
                  </a:lnTo>
                  <a:lnTo>
                    <a:pt x="1119" y="2010"/>
                  </a:lnTo>
                  <a:cubicBezTo>
                    <a:pt x="1181" y="1979"/>
                    <a:pt x="1896" y="1585"/>
                    <a:pt x="2133" y="933"/>
                  </a:cubicBezTo>
                  <a:cubicBezTo>
                    <a:pt x="2144" y="912"/>
                    <a:pt x="2144" y="891"/>
                    <a:pt x="2154" y="860"/>
                  </a:cubicBezTo>
                  <a:cubicBezTo>
                    <a:pt x="2216" y="653"/>
                    <a:pt x="2175" y="405"/>
                    <a:pt x="2051" y="228"/>
                  </a:cubicBezTo>
                  <a:cubicBezTo>
                    <a:pt x="1947" y="94"/>
                    <a:pt x="1802" y="11"/>
                    <a:pt x="1647" y="11"/>
                  </a:cubicBezTo>
                  <a:cubicBezTo>
                    <a:pt x="1635" y="11"/>
                    <a:pt x="1623" y="11"/>
                    <a:pt x="1612" y="11"/>
                  </a:cubicBezTo>
                  <a:cubicBezTo>
                    <a:pt x="1388" y="11"/>
                    <a:pt x="1279" y="109"/>
                    <a:pt x="1171" y="198"/>
                  </a:cubicBezTo>
                  <a:lnTo>
                    <a:pt x="1109" y="260"/>
                  </a:lnTo>
                  <a:lnTo>
                    <a:pt x="1047" y="198"/>
                  </a:lnTo>
                  <a:cubicBezTo>
                    <a:pt x="943" y="94"/>
                    <a:pt x="839" y="1"/>
                    <a:pt x="580"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9" name="Google Shape;34;p2">
              <a:extLst>
                <a:ext uri="{FF2B5EF4-FFF2-40B4-BE49-F238E27FC236}">
                  <a16:creationId xmlns:a16="http://schemas.microsoft.com/office/drawing/2014/main" id="{1BB0D46B-7F11-4FB2-B763-E5F14070BF1A}"/>
                </a:ext>
              </a:extLst>
            </p:cNvPr>
            <p:cNvSpPr/>
            <p:nvPr/>
          </p:nvSpPr>
          <p:spPr>
            <a:xfrm>
              <a:off x="2712842" y="3857496"/>
              <a:ext cx="16063" cy="16576"/>
            </a:xfrm>
            <a:custGeom>
              <a:avLst/>
              <a:gdLst/>
              <a:ahLst/>
              <a:cxnLst/>
              <a:rect l="l" t="t" r="r" b="b"/>
              <a:pathLst>
                <a:path w="643" h="666" extrusionOk="0">
                  <a:moveTo>
                    <a:pt x="199" y="0"/>
                  </a:moveTo>
                  <a:cubicBezTo>
                    <a:pt x="164" y="0"/>
                    <a:pt x="131" y="9"/>
                    <a:pt x="104" y="28"/>
                  </a:cubicBezTo>
                  <a:cubicBezTo>
                    <a:pt x="1" y="90"/>
                    <a:pt x="21" y="287"/>
                    <a:pt x="136" y="463"/>
                  </a:cubicBezTo>
                  <a:cubicBezTo>
                    <a:pt x="229" y="588"/>
                    <a:pt x="351" y="665"/>
                    <a:pt x="450" y="665"/>
                  </a:cubicBezTo>
                  <a:cubicBezTo>
                    <a:pt x="483" y="665"/>
                    <a:pt x="513" y="657"/>
                    <a:pt x="539" y="639"/>
                  </a:cubicBezTo>
                  <a:cubicBezTo>
                    <a:pt x="643" y="567"/>
                    <a:pt x="633" y="370"/>
                    <a:pt x="508" y="204"/>
                  </a:cubicBezTo>
                  <a:cubicBezTo>
                    <a:pt x="424" y="74"/>
                    <a:pt x="300" y="0"/>
                    <a:pt x="199"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0" name="Google Shape;35;p2">
              <a:extLst>
                <a:ext uri="{FF2B5EF4-FFF2-40B4-BE49-F238E27FC236}">
                  <a16:creationId xmlns:a16="http://schemas.microsoft.com/office/drawing/2014/main" id="{E8E9E191-0C6D-4DA1-A34A-4B5DAFBEF3D4}"/>
                </a:ext>
              </a:extLst>
            </p:cNvPr>
            <p:cNvSpPr/>
            <p:nvPr/>
          </p:nvSpPr>
          <p:spPr>
            <a:xfrm>
              <a:off x="2692369" y="3857890"/>
              <a:ext cx="11654" cy="11840"/>
            </a:xfrm>
            <a:custGeom>
              <a:avLst/>
              <a:gdLst/>
              <a:ahLst/>
              <a:cxnLst/>
              <a:rect l="l" t="t" r="r" b="b"/>
              <a:pathLst>
                <a:path w="457" h="484" extrusionOk="0">
                  <a:moveTo>
                    <a:pt x="141" y="0"/>
                  </a:moveTo>
                  <a:cubicBezTo>
                    <a:pt x="116" y="0"/>
                    <a:pt x="92" y="7"/>
                    <a:pt x="74" y="20"/>
                  </a:cubicBezTo>
                  <a:cubicBezTo>
                    <a:pt x="1" y="72"/>
                    <a:pt x="12" y="207"/>
                    <a:pt x="94" y="331"/>
                  </a:cubicBezTo>
                  <a:cubicBezTo>
                    <a:pt x="157" y="425"/>
                    <a:pt x="250" y="484"/>
                    <a:pt x="322" y="484"/>
                  </a:cubicBezTo>
                  <a:cubicBezTo>
                    <a:pt x="346" y="484"/>
                    <a:pt x="367" y="478"/>
                    <a:pt x="384" y="465"/>
                  </a:cubicBezTo>
                  <a:cubicBezTo>
                    <a:pt x="456" y="414"/>
                    <a:pt x="447" y="269"/>
                    <a:pt x="364" y="145"/>
                  </a:cubicBezTo>
                  <a:cubicBezTo>
                    <a:pt x="302" y="53"/>
                    <a:pt x="213" y="0"/>
                    <a:pt x="141"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1" name="Google Shape;36;p2">
              <a:extLst>
                <a:ext uri="{FF2B5EF4-FFF2-40B4-BE49-F238E27FC236}">
                  <a16:creationId xmlns:a16="http://schemas.microsoft.com/office/drawing/2014/main" id="{53DDF8E3-C0F2-43F8-9418-FB8C577B3F8D}"/>
                </a:ext>
              </a:extLst>
            </p:cNvPr>
            <p:cNvSpPr/>
            <p:nvPr/>
          </p:nvSpPr>
          <p:spPr>
            <a:xfrm>
              <a:off x="2329528" y="3737517"/>
              <a:ext cx="0" cy="81301"/>
            </a:xfrm>
            <a:custGeom>
              <a:avLst/>
              <a:gdLst/>
              <a:ahLst/>
              <a:cxnLst/>
              <a:rect l="l" t="t" r="r" b="b"/>
              <a:pathLst>
                <a:path w="1" h="3253" extrusionOk="0">
                  <a:moveTo>
                    <a:pt x="0" y="1"/>
                  </a:moveTo>
                  <a:lnTo>
                    <a:pt x="0" y="3252"/>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2" name="Google Shape;37;p2">
              <a:extLst>
                <a:ext uri="{FF2B5EF4-FFF2-40B4-BE49-F238E27FC236}">
                  <a16:creationId xmlns:a16="http://schemas.microsoft.com/office/drawing/2014/main" id="{486EF384-375A-490E-9B6B-B28F0571AEDA}"/>
                </a:ext>
              </a:extLst>
            </p:cNvPr>
            <p:cNvSpPr/>
            <p:nvPr/>
          </p:nvSpPr>
          <p:spPr>
            <a:xfrm>
              <a:off x="2328898" y="3737517"/>
              <a:ext cx="1575" cy="81301"/>
            </a:xfrm>
            <a:custGeom>
              <a:avLst/>
              <a:gdLst/>
              <a:ahLst/>
              <a:cxnLst/>
              <a:rect l="l" t="t" r="r" b="b"/>
              <a:pathLst>
                <a:path w="53" h="3253" extrusionOk="0">
                  <a:moveTo>
                    <a:pt x="1" y="1"/>
                  </a:moveTo>
                  <a:lnTo>
                    <a:pt x="1" y="3252"/>
                  </a:lnTo>
                  <a:lnTo>
                    <a:pt x="53" y="3252"/>
                  </a:lnTo>
                  <a:lnTo>
                    <a:pt x="53"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3" name="Google Shape;38;p2">
              <a:extLst>
                <a:ext uri="{FF2B5EF4-FFF2-40B4-BE49-F238E27FC236}">
                  <a16:creationId xmlns:a16="http://schemas.microsoft.com/office/drawing/2014/main" id="{CCED3FC0-36AF-4E8F-BD77-42E09B763433}"/>
                </a:ext>
              </a:extLst>
            </p:cNvPr>
            <p:cNvSpPr/>
            <p:nvPr/>
          </p:nvSpPr>
          <p:spPr>
            <a:xfrm>
              <a:off x="2301496" y="3812504"/>
              <a:ext cx="56379" cy="48939"/>
            </a:xfrm>
            <a:custGeom>
              <a:avLst/>
              <a:gdLst/>
              <a:ahLst/>
              <a:cxnLst/>
              <a:rect l="l" t="t" r="r" b="b"/>
              <a:pathLst>
                <a:path w="2249" h="1948" extrusionOk="0">
                  <a:moveTo>
                    <a:pt x="592" y="1"/>
                  </a:moveTo>
                  <a:cubicBezTo>
                    <a:pt x="208" y="11"/>
                    <a:pt x="1" y="466"/>
                    <a:pt x="104" y="818"/>
                  </a:cubicBezTo>
                  <a:cubicBezTo>
                    <a:pt x="115" y="839"/>
                    <a:pt x="125" y="871"/>
                    <a:pt x="125" y="891"/>
                  </a:cubicBezTo>
                  <a:cubicBezTo>
                    <a:pt x="374" y="1554"/>
                    <a:pt x="1130" y="1948"/>
                    <a:pt x="1130" y="1948"/>
                  </a:cubicBezTo>
                  <a:cubicBezTo>
                    <a:pt x="1130" y="1948"/>
                    <a:pt x="1886" y="1543"/>
                    <a:pt x="2124" y="880"/>
                  </a:cubicBezTo>
                  <a:cubicBezTo>
                    <a:pt x="2124" y="860"/>
                    <a:pt x="2134" y="839"/>
                    <a:pt x="2145" y="818"/>
                  </a:cubicBezTo>
                  <a:cubicBezTo>
                    <a:pt x="2248" y="456"/>
                    <a:pt x="2031" y="1"/>
                    <a:pt x="1648" y="1"/>
                  </a:cubicBezTo>
                  <a:cubicBezTo>
                    <a:pt x="1337" y="1"/>
                    <a:pt x="1275" y="146"/>
                    <a:pt x="1119" y="259"/>
                  </a:cubicBezTo>
                  <a:cubicBezTo>
                    <a:pt x="974" y="146"/>
                    <a:pt x="891" y="1"/>
                    <a:pt x="592"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4" name="Google Shape;39;p2">
              <a:extLst>
                <a:ext uri="{FF2B5EF4-FFF2-40B4-BE49-F238E27FC236}">
                  <a16:creationId xmlns:a16="http://schemas.microsoft.com/office/drawing/2014/main" id="{E8D27872-C64E-4E0D-8B04-6E0A71774564}"/>
                </a:ext>
              </a:extLst>
            </p:cNvPr>
            <p:cNvSpPr/>
            <p:nvPr/>
          </p:nvSpPr>
          <p:spPr>
            <a:xfrm>
              <a:off x="2301811" y="3811715"/>
              <a:ext cx="55749" cy="50912"/>
            </a:xfrm>
            <a:custGeom>
              <a:avLst/>
              <a:gdLst/>
              <a:ahLst/>
              <a:cxnLst/>
              <a:rect l="l" t="t" r="r" b="b"/>
              <a:pathLst>
                <a:path w="2227" h="2030" extrusionOk="0">
                  <a:moveTo>
                    <a:pt x="1637" y="62"/>
                  </a:moveTo>
                  <a:cubicBezTo>
                    <a:pt x="1782" y="62"/>
                    <a:pt x="1916" y="135"/>
                    <a:pt x="1999" y="259"/>
                  </a:cubicBezTo>
                  <a:cubicBezTo>
                    <a:pt x="2123" y="414"/>
                    <a:pt x="2155" y="642"/>
                    <a:pt x="2102" y="839"/>
                  </a:cubicBezTo>
                  <a:cubicBezTo>
                    <a:pt x="2092" y="860"/>
                    <a:pt x="2092" y="881"/>
                    <a:pt x="2082" y="902"/>
                  </a:cubicBezTo>
                  <a:cubicBezTo>
                    <a:pt x="1875" y="1471"/>
                    <a:pt x="1274" y="1854"/>
                    <a:pt x="1129" y="1937"/>
                  </a:cubicBezTo>
                  <a:lnTo>
                    <a:pt x="1119" y="1916"/>
                  </a:lnTo>
                  <a:lnTo>
                    <a:pt x="1108" y="1937"/>
                  </a:lnTo>
                  <a:cubicBezTo>
                    <a:pt x="984" y="1864"/>
                    <a:pt x="363" y="1491"/>
                    <a:pt x="146" y="902"/>
                  </a:cubicBezTo>
                  <a:cubicBezTo>
                    <a:pt x="135" y="881"/>
                    <a:pt x="135" y="870"/>
                    <a:pt x="125" y="839"/>
                  </a:cubicBezTo>
                  <a:cubicBezTo>
                    <a:pt x="63" y="653"/>
                    <a:pt x="104" y="425"/>
                    <a:pt x="218" y="269"/>
                  </a:cubicBezTo>
                  <a:cubicBezTo>
                    <a:pt x="311" y="135"/>
                    <a:pt x="436" y="73"/>
                    <a:pt x="581" y="62"/>
                  </a:cubicBezTo>
                  <a:lnTo>
                    <a:pt x="601" y="62"/>
                  </a:lnTo>
                  <a:cubicBezTo>
                    <a:pt x="808" y="62"/>
                    <a:pt x="901" y="145"/>
                    <a:pt x="1005" y="239"/>
                  </a:cubicBezTo>
                  <a:lnTo>
                    <a:pt x="1088" y="322"/>
                  </a:lnTo>
                  <a:lnTo>
                    <a:pt x="1108" y="332"/>
                  </a:lnTo>
                  <a:lnTo>
                    <a:pt x="1129" y="322"/>
                  </a:lnTo>
                  <a:cubicBezTo>
                    <a:pt x="1160" y="290"/>
                    <a:pt x="1191" y="259"/>
                    <a:pt x="1223" y="239"/>
                  </a:cubicBezTo>
                  <a:cubicBezTo>
                    <a:pt x="1315" y="145"/>
                    <a:pt x="1409" y="62"/>
                    <a:pt x="1637" y="62"/>
                  </a:cubicBezTo>
                  <a:close/>
                  <a:moveTo>
                    <a:pt x="581" y="0"/>
                  </a:moveTo>
                  <a:cubicBezTo>
                    <a:pt x="415" y="11"/>
                    <a:pt x="270" y="83"/>
                    <a:pt x="166" y="228"/>
                  </a:cubicBezTo>
                  <a:cubicBezTo>
                    <a:pt x="42" y="404"/>
                    <a:pt x="1" y="653"/>
                    <a:pt x="63" y="860"/>
                  </a:cubicBezTo>
                  <a:cubicBezTo>
                    <a:pt x="73" y="881"/>
                    <a:pt x="83" y="911"/>
                    <a:pt x="93" y="932"/>
                  </a:cubicBezTo>
                  <a:cubicBezTo>
                    <a:pt x="332" y="1585"/>
                    <a:pt x="1036" y="1979"/>
                    <a:pt x="1098" y="2009"/>
                  </a:cubicBezTo>
                  <a:lnTo>
                    <a:pt x="1108" y="2030"/>
                  </a:lnTo>
                  <a:lnTo>
                    <a:pt x="1119" y="2020"/>
                  </a:lnTo>
                  <a:lnTo>
                    <a:pt x="1129" y="2030"/>
                  </a:lnTo>
                  <a:lnTo>
                    <a:pt x="1140" y="2009"/>
                  </a:lnTo>
                  <a:cubicBezTo>
                    <a:pt x="1202" y="1979"/>
                    <a:pt x="1906" y="1574"/>
                    <a:pt x="2134" y="922"/>
                  </a:cubicBezTo>
                  <a:cubicBezTo>
                    <a:pt x="2144" y="902"/>
                    <a:pt x="2155" y="881"/>
                    <a:pt x="2165" y="849"/>
                  </a:cubicBezTo>
                  <a:cubicBezTo>
                    <a:pt x="2227" y="642"/>
                    <a:pt x="2185" y="394"/>
                    <a:pt x="2051" y="218"/>
                  </a:cubicBezTo>
                  <a:cubicBezTo>
                    <a:pt x="1947" y="83"/>
                    <a:pt x="1802" y="0"/>
                    <a:pt x="1647" y="0"/>
                  </a:cubicBezTo>
                  <a:lnTo>
                    <a:pt x="1626" y="0"/>
                  </a:lnTo>
                  <a:cubicBezTo>
                    <a:pt x="1377" y="0"/>
                    <a:pt x="1274" y="94"/>
                    <a:pt x="1181" y="187"/>
                  </a:cubicBezTo>
                  <a:cubicBezTo>
                    <a:pt x="1160" y="207"/>
                    <a:pt x="1140" y="239"/>
                    <a:pt x="1108" y="259"/>
                  </a:cubicBezTo>
                  <a:lnTo>
                    <a:pt x="1046" y="197"/>
                  </a:lnTo>
                  <a:cubicBezTo>
                    <a:pt x="943" y="104"/>
                    <a:pt x="829" y="0"/>
                    <a:pt x="581"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5" name="Google Shape;40;p2">
              <a:extLst>
                <a:ext uri="{FF2B5EF4-FFF2-40B4-BE49-F238E27FC236}">
                  <a16:creationId xmlns:a16="http://schemas.microsoft.com/office/drawing/2014/main" id="{2A426721-6479-4BD1-8BC9-1F70AD532B33}"/>
                </a:ext>
              </a:extLst>
            </p:cNvPr>
            <p:cNvSpPr/>
            <p:nvPr/>
          </p:nvSpPr>
          <p:spPr>
            <a:xfrm>
              <a:off x="2306221" y="3814872"/>
              <a:ext cx="15748" cy="16971"/>
            </a:xfrm>
            <a:custGeom>
              <a:avLst/>
              <a:gdLst/>
              <a:ahLst/>
              <a:cxnLst/>
              <a:rect l="l" t="t" r="r" b="b"/>
              <a:pathLst>
                <a:path w="633" h="675" extrusionOk="0">
                  <a:moveTo>
                    <a:pt x="442" y="0"/>
                  </a:moveTo>
                  <a:cubicBezTo>
                    <a:pt x="342" y="0"/>
                    <a:pt x="218" y="80"/>
                    <a:pt x="124" y="213"/>
                  </a:cubicBezTo>
                  <a:cubicBezTo>
                    <a:pt x="11" y="378"/>
                    <a:pt x="0" y="575"/>
                    <a:pt x="104" y="648"/>
                  </a:cubicBezTo>
                  <a:cubicBezTo>
                    <a:pt x="130" y="666"/>
                    <a:pt x="160" y="674"/>
                    <a:pt x="192" y="674"/>
                  </a:cubicBezTo>
                  <a:cubicBezTo>
                    <a:pt x="291" y="674"/>
                    <a:pt x="412" y="596"/>
                    <a:pt x="497" y="472"/>
                  </a:cubicBezTo>
                  <a:cubicBezTo>
                    <a:pt x="622" y="295"/>
                    <a:pt x="632" y="99"/>
                    <a:pt x="529" y="26"/>
                  </a:cubicBezTo>
                  <a:cubicBezTo>
                    <a:pt x="503" y="9"/>
                    <a:pt x="474" y="0"/>
                    <a:pt x="442"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6" name="Google Shape;41;p2">
              <a:extLst>
                <a:ext uri="{FF2B5EF4-FFF2-40B4-BE49-F238E27FC236}">
                  <a16:creationId xmlns:a16="http://schemas.microsoft.com/office/drawing/2014/main" id="{46F638B9-77BC-4946-9582-65DB2F5F3E26}"/>
                </a:ext>
              </a:extLst>
            </p:cNvPr>
            <p:cNvSpPr/>
            <p:nvPr/>
          </p:nvSpPr>
          <p:spPr>
            <a:xfrm>
              <a:off x="2331103" y="3814872"/>
              <a:ext cx="11339" cy="12235"/>
            </a:xfrm>
            <a:custGeom>
              <a:avLst/>
              <a:gdLst/>
              <a:ahLst/>
              <a:cxnLst/>
              <a:rect l="l" t="t" r="r" b="b"/>
              <a:pathLst>
                <a:path w="457" h="484" extrusionOk="0">
                  <a:moveTo>
                    <a:pt x="319" y="0"/>
                  </a:moveTo>
                  <a:cubicBezTo>
                    <a:pt x="244" y="0"/>
                    <a:pt x="157" y="59"/>
                    <a:pt x="94" y="153"/>
                  </a:cubicBezTo>
                  <a:cubicBezTo>
                    <a:pt x="0" y="277"/>
                    <a:pt x="0" y="412"/>
                    <a:pt x="73" y="464"/>
                  </a:cubicBezTo>
                  <a:cubicBezTo>
                    <a:pt x="92" y="477"/>
                    <a:pt x="114" y="484"/>
                    <a:pt x="139" y="484"/>
                  </a:cubicBezTo>
                  <a:cubicBezTo>
                    <a:pt x="208" y="484"/>
                    <a:pt x="294" y="432"/>
                    <a:pt x="363" y="340"/>
                  </a:cubicBezTo>
                  <a:cubicBezTo>
                    <a:pt x="446" y="215"/>
                    <a:pt x="456" y="70"/>
                    <a:pt x="384" y="18"/>
                  </a:cubicBezTo>
                  <a:cubicBezTo>
                    <a:pt x="364" y="6"/>
                    <a:pt x="342" y="0"/>
                    <a:pt x="319"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7" name="Google Shape;42;p2">
              <a:extLst>
                <a:ext uri="{FF2B5EF4-FFF2-40B4-BE49-F238E27FC236}">
                  <a16:creationId xmlns:a16="http://schemas.microsoft.com/office/drawing/2014/main" id="{94C09F70-5C8F-40BB-890D-A04E27C87313}"/>
                </a:ext>
              </a:extLst>
            </p:cNvPr>
            <p:cNvSpPr/>
            <p:nvPr/>
          </p:nvSpPr>
          <p:spPr>
            <a:xfrm>
              <a:off x="2494570" y="3722520"/>
              <a:ext cx="0" cy="80117"/>
            </a:xfrm>
            <a:custGeom>
              <a:avLst/>
              <a:gdLst/>
              <a:ahLst/>
              <a:cxnLst/>
              <a:rect l="l" t="t" r="r" b="b"/>
              <a:pathLst>
                <a:path w="1" h="3212" extrusionOk="0">
                  <a:moveTo>
                    <a:pt x="0" y="3211"/>
                  </a:moveTo>
                  <a:lnTo>
                    <a:pt x="0"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8" name="Google Shape;43;p2">
              <a:extLst>
                <a:ext uri="{FF2B5EF4-FFF2-40B4-BE49-F238E27FC236}">
                  <a16:creationId xmlns:a16="http://schemas.microsoft.com/office/drawing/2014/main" id="{78A91344-9D8A-41F5-9038-94C950B74615}"/>
                </a:ext>
              </a:extLst>
            </p:cNvPr>
            <p:cNvSpPr/>
            <p:nvPr/>
          </p:nvSpPr>
          <p:spPr>
            <a:xfrm>
              <a:off x="2493940" y="3722520"/>
              <a:ext cx="945" cy="80117"/>
            </a:xfrm>
            <a:custGeom>
              <a:avLst/>
              <a:gdLst/>
              <a:ahLst/>
              <a:cxnLst/>
              <a:rect l="l" t="t" r="r" b="b"/>
              <a:pathLst>
                <a:path w="42" h="3212" extrusionOk="0">
                  <a:moveTo>
                    <a:pt x="0" y="1"/>
                  </a:moveTo>
                  <a:lnTo>
                    <a:pt x="0" y="3211"/>
                  </a:lnTo>
                  <a:lnTo>
                    <a:pt x="42" y="3211"/>
                  </a:lnTo>
                  <a:lnTo>
                    <a:pt x="42"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9" name="Google Shape;44;p2">
              <a:extLst>
                <a:ext uri="{FF2B5EF4-FFF2-40B4-BE49-F238E27FC236}">
                  <a16:creationId xmlns:a16="http://schemas.microsoft.com/office/drawing/2014/main" id="{84FA2594-D725-48CE-8918-F0DBD056332A}"/>
                </a:ext>
              </a:extLst>
            </p:cNvPr>
            <p:cNvSpPr/>
            <p:nvPr/>
          </p:nvSpPr>
          <p:spPr>
            <a:xfrm>
              <a:off x="2466223" y="3796717"/>
              <a:ext cx="56379" cy="48939"/>
            </a:xfrm>
            <a:custGeom>
              <a:avLst/>
              <a:gdLst/>
              <a:ahLst/>
              <a:cxnLst/>
              <a:rect l="l" t="t" r="r" b="b"/>
              <a:pathLst>
                <a:path w="2259" h="1958" extrusionOk="0">
                  <a:moveTo>
                    <a:pt x="1658" y="1"/>
                  </a:moveTo>
                  <a:cubicBezTo>
                    <a:pt x="1337" y="1"/>
                    <a:pt x="1275" y="146"/>
                    <a:pt x="1130" y="270"/>
                  </a:cubicBezTo>
                  <a:cubicBezTo>
                    <a:pt x="980" y="150"/>
                    <a:pt x="897" y="10"/>
                    <a:pt x="620" y="10"/>
                  </a:cubicBezTo>
                  <a:cubicBezTo>
                    <a:pt x="611" y="10"/>
                    <a:pt x="601" y="10"/>
                    <a:pt x="592" y="11"/>
                  </a:cubicBezTo>
                  <a:cubicBezTo>
                    <a:pt x="208" y="21"/>
                    <a:pt x="1" y="466"/>
                    <a:pt x="115" y="829"/>
                  </a:cubicBezTo>
                  <a:cubicBezTo>
                    <a:pt x="115" y="850"/>
                    <a:pt x="125" y="870"/>
                    <a:pt x="136" y="891"/>
                  </a:cubicBezTo>
                  <a:cubicBezTo>
                    <a:pt x="374" y="1564"/>
                    <a:pt x="1130" y="1957"/>
                    <a:pt x="1130" y="1957"/>
                  </a:cubicBezTo>
                  <a:lnTo>
                    <a:pt x="1140" y="1957"/>
                  </a:lnTo>
                  <a:cubicBezTo>
                    <a:pt x="1140" y="1957"/>
                    <a:pt x="1886" y="1554"/>
                    <a:pt x="2124" y="880"/>
                  </a:cubicBezTo>
                  <a:cubicBezTo>
                    <a:pt x="2134" y="860"/>
                    <a:pt x="2145" y="839"/>
                    <a:pt x="2145" y="818"/>
                  </a:cubicBezTo>
                  <a:cubicBezTo>
                    <a:pt x="2259" y="456"/>
                    <a:pt x="2041" y="11"/>
                    <a:pt x="1658"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0" name="Google Shape;45;p2">
              <a:extLst>
                <a:ext uri="{FF2B5EF4-FFF2-40B4-BE49-F238E27FC236}">
                  <a16:creationId xmlns:a16="http://schemas.microsoft.com/office/drawing/2014/main" id="{A9ADD2E1-5A20-4525-A4F5-B5D30884B795}"/>
                </a:ext>
              </a:extLst>
            </p:cNvPr>
            <p:cNvSpPr/>
            <p:nvPr/>
          </p:nvSpPr>
          <p:spPr>
            <a:xfrm>
              <a:off x="2466538" y="3795928"/>
              <a:ext cx="55749" cy="50517"/>
            </a:xfrm>
            <a:custGeom>
              <a:avLst/>
              <a:gdLst/>
              <a:ahLst/>
              <a:cxnLst/>
              <a:rect l="l" t="t" r="r" b="b"/>
              <a:pathLst>
                <a:path w="2227" h="2030" extrusionOk="0">
                  <a:moveTo>
                    <a:pt x="1647" y="62"/>
                  </a:moveTo>
                  <a:cubicBezTo>
                    <a:pt x="1792" y="73"/>
                    <a:pt x="1916" y="135"/>
                    <a:pt x="2010" y="259"/>
                  </a:cubicBezTo>
                  <a:cubicBezTo>
                    <a:pt x="2123" y="425"/>
                    <a:pt x="2165" y="653"/>
                    <a:pt x="2113" y="839"/>
                  </a:cubicBezTo>
                  <a:lnTo>
                    <a:pt x="2082" y="901"/>
                  </a:lnTo>
                  <a:cubicBezTo>
                    <a:pt x="1885" y="1481"/>
                    <a:pt x="1274" y="1864"/>
                    <a:pt x="1140" y="1947"/>
                  </a:cubicBezTo>
                  <a:lnTo>
                    <a:pt x="1129" y="1926"/>
                  </a:lnTo>
                  <a:lnTo>
                    <a:pt x="1108" y="1947"/>
                  </a:lnTo>
                  <a:cubicBezTo>
                    <a:pt x="984" y="1875"/>
                    <a:pt x="363" y="1491"/>
                    <a:pt x="146" y="911"/>
                  </a:cubicBezTo>
                  <a:cubicBezTo>
                    <a:pt x="146" y="891"/>
                    <a:pt x="135" y="870"/>
                    <a:pt x="125" y="849"/>
                  </a:cubicBezTo>
                  <a:cubicBezTo>
                    <a:pt x="73" y="663"/>
                    <a:pt x="104" y="435"/>
                    <a:pt x="218" y="269"/>
                  </a:cubicBezTo>
                  <a:cubicBezTo>
                    <a:pt x="311" y="145"/>
                    <a:pt x="446" y="73"/>
                    <a:pt x="581" y="73"/>
                  </a:cubicBezTo>
                  <a:lnTo>
                    <a:pt x="601" y="73"/>
                  </a:lnTo>
                  <a:cubicBezTo>
                    <a:pt x="818" y="73"/>
                    <a:pt x="901" y="156"/>
                    <a:pt x="1005" y="249"/>
                  </a:cubicBezTo>
                  <a:cubicBezTo>
                    <a:pt x="1036" y="269"/>
                    <a:pt x="1067" y="301"/>
                    <a:pt x="1098" y="322"/>
                  </a:cubicBezTo>
                  <a:lnTo>
                    <a:pt x="1119" y="342"/>
                  </a:lnTo>
                  <a:lnTo>
                    <a:pt x="1140" y="322"/>
                  </a:lnTo>
                  <a:cubicBezTo>
                    <a:pt x="1171" y="301"/>
                    <a:pt x="1202" y="269"/>
                    <a:pt x="1223" y="239"/>
                  </a:cubicBezTo>
                  <a:cubicBezTo>
                    <a:pt x="1326" y="145"/>
                    <a:pt x="1409" y="62"/>
                    <a:pt x="1647" y="62"/>
                  </a:cubicBezTo>
                  <a:close/>
                  <a:moveTo>
                    <a:pt x="1647" y="0"/>
                  </a:moveTo>
                  <a:cubicBezTo>
                    <a:pt x="1388" y="0"/>
                    <a:pt x="1285" y="104"/>
                    <a:pt x="1181" y="197"/>
                  </a:cubicBezTo>
                  <a:lnTo>
                    <a:pt x="1119" y="259"/>
                  </a:lnTo>
                  <a:cubicBezTo>
                    <a:pt x="1098" y="239"/>
                    <a:pt x="1078" y="218"/>
                    <a:pt x="1057" y="207"/>
                  </a:cubicBezTo>
                  <a:cubicBezTo>
                    <a:pt x="948" y="109"/>
                    <a:pt x="840" y="10"/>
                    <a:pt x="616" y="10"/>
                  </a:cubicBezTo>
                  <a:cubicBezTo>
                    <a:pt x="604" y="10"/>
                    <a:pt x="593" y="10"/>
                    <a:pt x="581" y="11"/>
                  </a:cubicBezTo>
                  <a:cubicBezTo>
                    <a:pt x="425" y="11"/>
                    <a:pt x="270" y="94"/>
                    <a:pt x="176" y="239"/>
                  </a:cubicBezTo>
                  <a:cubicBezTo>
                    <a:pt x="42" y="414"/>
                    <a:pt x="1" y="663"/>
                    <a:pt x="73" y="870"/>
                  </a:cubicBezTo>
                  <a:cubicBezTo>
                    <a:pt x="73" y="891"/>
                    <a:pt x="84" y="911"/>
                    <a:pt x="94" y="932"/>
                  </a:cubicBezTo>
                  <a:cubicBezTo>
                    <a:pt x="332" y="1595"/>
                    <a:pt x="1046" y="1988"/>
                    <a:pt x="1098" y="2020"/>
                  </a:cubicBezTo>
                  <a:lnTo>
                    <a:pt x="1108" y="2030"/>
                  </a:lnTo>
                  <a:lnTo>
                    <a:pt x="1129" y="2030"/>
                  </a:lnTo>
                  <a:lnTo>
                    <a:pt x="1140" y="2020"/>
                  </a:lnTo>
                  <a:cubicBezTo>
                    <a:pt x="1202" y="1978"/>
                    <a:pt x="1906" y="1585"/>
                    <a:pt x="2144" y="922"/>
                  </a:cubicBezTo>
                  <a:cubicBezTo>
                    <a:pt x="2155" y="901"/>
                    <a:pt x="2165" y="881"/>
                    <a:pt x="2165" y="860"/>
                  </a:cubicBezTo>
                  <a:cubicBezTo>
                    <a:pt x="2227" y="653"/>
                    <a:pt x="2185" y="404"/>
                    <a:pt x="2061" y="228"/>
                  </a:cubicBezTo>
                  <a:cubicBezTo>
                    <a:pt x="1958" y="83"/>
                    <a:pt x="1813" y="11"/>
                    <a:pt x="1647"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1" name="Google Shape;46;p2">
              <a:extLst>
                <a:ext uri="{FF2B5EF4-FFF2-40B4-BE49-F238E27FC236}">
                  <a16:creationId xmlns:a16="http://schemas.microsoft.com/office/drawing/2014/main" id="{203328D7-70AF-4528-AE1C-2A5EC83C7CFC}"/>
                </a:ext>
              </a:extLst>
            </p:cNvPr>
            <p:cNvSpPr/>
            <p:nvPr/>
          </p:nvSpPr>
          <p:spPr>
            <a:xfrm>
              <a:off x="2470948" y="3799085"/>
              <a:ext cx="15748" cy="16971"/>
            </a:xfrm>
            <a:custGeom>
              <a:avLst/>
              <a:gdLst/>
              <a:ahLst/>
              <a:cxnLst/>
              <a:rect l="l" t="t" r="r" b="b"/>
              <a:pathLst>
                <a:path w="633" h="675" extrusionOk="0">
                  <a:moveTo>
                    <a:pt x="440" y="0"/>
                  </a:moveTo>
                  <a:cubicBezTo>
                    <a:pt x="342" y="0"/>
                    <a:pt x="221" y="78"/>
                    <a:pt x="135" y="203"/>
                  </a:cubicBezTo>
                  <a:cubicBezTo>
                    <a:pt x="11" y="379"/>
                    <a:pt x="0" y="575"/>
                    <a:pt x="104" y="648"/>
                  </a:cubicBezTo>
                  <a:cubicBezTo>
                    <a:pt x="129" y="666"/>
                    <a:pt x="159" y="674"/>
                    <a:pt x="191" y="674"/>
                  </a:cubicBezTo>
                  <a:cubicBezTo>
                    <a:pt x="291" y="674"/>
                    <a:pt x="414" y="594"/>
                    <a:pt x="508" y="462"/>
                  </a:cubicBezTo>
                  <a:cubicBezTo>
                    <a:pt x="622" y="296"/>
                    <a:pt x="633" y="99"/>
                    <a:pt x="529" y="27"/>
                  </a:cubicBezTo>
                  <a:cubicBezTo>
                    <a:pt x="503" y="9"/>
                    <a:pt x="473" y="0"/>
                    <a:pt x="440"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2" name="Google Shape;47;p2">
              <a:extLst>
                <a:ext uri="{FF2B5EF4-FFF2-40B4-BE49-F238E27FC236}">
                  <a16:creationId xmlns:a16="http://schemas.microsoft.com/office/drawing/2014/main" id="{2FE7B8F4-AF39-4CEB-9B5A-BC14409D4E7E}"/>
                </a:ext>
              </a:extLst>
            </p:cNvPr>
            <p:cNvSpPr/>
            <p:nvPr/>
          </p:nvSpPr>
          <p:spPr>
            <a:xfrm>
              <a:off x="2495830" y="3799085"/>
              <a:ext cx="11339" cy="12235"/>
            </a:xfrm>
            <a:custGeom>
              <a:avLst/>
              <a:gdLst/>
              <a:ahLst/>
              <a:cxnLst/>
              <a:rect l="l" t="t" r="r" b="b"/>
              <a:pathLst>
                <a:path w="457" h="485" extrusionOk="0">
                  <a:moveTo>
                    <a:pt x="317" y="1"/>
                  </a:moveTo>
                  <a:cubicBezTo>
                    <a:pt x="245" y="1"/>
                    <a:pt x="155" y="53"/>
                    <a:pt x="94" y="145"/>
                  </a:cubicBezTo>
                  <a:cubicBezTo>
                    <a:pt x="11" y="269"/>
                    <a:pt x="1" y="414"/>
                    <a:pt x="73" y="466"/>
                  </a:cubicBezTo>
                  <a:cubicBezTo>
                    <a:pt x="91" y="478"/>
                    <a:pt x="112" y="484"/>
                    <a:pt x="135" y="484"/>
                  </a:cubicBezTo>
                  <a:cubicBezTo>
                    <a:pt x="208" y="484"/>
                    <a:pt x="301" y="426"/>
                    <a:pt x="363" y="332"/>
                  </a:cubicBezTo>
                  <a:cubicBezTo>
                    <a:pt x="446" y="217"/>
                    <a:pt x="456" y="72"/>
                    <a:pt x="384" y="21"/>
                  </a:cubicBezTo>
                  <a:cubicBezTo>
                    <a:pt x="365" y="7"/>
                    <a:pt x="342" y="1"/>
                    <a:pt x="317"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3" name="Google Shape;48;p2">
              <a:extLst>
                <a:ext uri="{FF2B5EF4-FFF2-40B4-BE49-F238E27FC236}">
                  <a16:creationId xmlns:a16="http://schemas.microsoft.com/office/drawing/2014/main" id="{B79E9A7C-907B-49A3-9CBD-62024DCEA18D}"/>
                </a:ext>
              </a:extLst>
            </p:cNvPr>
            <p:cNvSpPr/>
            <p:nvPr/>
          </p:nvSpPr>
          <p:spPr>
            <a:xfrm>
              <a:off x="2404490" y="3706733"/>
              <a:ext cx="0" cy="208384"/>
            </a:xfrm>
            <a:custGeom>
              <a:avLst/>
              <a:gdLst/>
              <a:ahLst/>
              <a:cxnLst/>
              <a:rect l="l" t="t" r="r" b="b"/>
              <a:pathLst>
                <a:path w="1" h="8338" extrusionOk="0">
                  <a:moveTo>
                    <a:pt x="0" y="8338"/>
                  </a:moveTo>
                  <a:lnTo>
                    <a:pt x="0"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4" name="Google Shape;49;p2">
              <a:extLst>
                <a:ext uri="{FF2B5EF4-FFF2-40B4-BE49-F238E27FC236}">
                  <a16:creationId xmlns:a16="http://schemas.microsoft.com/office/drawing/2014/main" id="{31BF0289-036B-4202-9B8B-C71078922686}"/>
                </a:ext>
              </a:extLst>
            </p:cNvPr>
            <p:cNvSpPr/>
            <p:nvPr/>
          </p:nvSpPr>
          <p:spPr>
            <a:xfrm>
              <a:off x="2403860" y="3706733"/>
              <a:ext cx="945" cy="208384"/>
            </a:xfrm>
            <a:custGeom>
              <a:avLst/>
              <a:gdLst/>
              <a:ahLst/>
              <a:cxnLst/>
              <a:rect l="l" t="t" r="r" b="b"/>
              <a:pathLst>
                <a:path w="43" h="8338" extrusionOk="0">
                  <a:moveTo>
                    <a:pt x="1" y="1"/>
                  </a:moveTo>
                  <a:lnTo>
                    <a:pt x="1" y="8338"/>
                  </a:lnTo>
                  <a:lnTo>
                    <a:pt x="42" y="8338"/>
                  </a:lnTo>
                  <a:lnTo>
                    <a:pt x="42"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5" name="Google Shape;50;p2">
              <a:extLst>
                <a:ext uri="{FF2B5EF4-FFF2-40B4-BE49-F238E27FC236}">
                  <a16:creationId xmlns:a16="http://schemas.microsoft.com/office/drawing/2014/main" id="{6955DC7A-0D9C-432C-A6A8-4F4A7B1412D0}"/>
                </a:ext>
              </a:extLst>
            </p:cNvPr>
            <p:cNvSpPr/>
            <p:nvPr/>
          </p:nvSpPr>
          <p:spPr>
            <a:xfrm>
              <a:off x="2376143" y="3908803"/>
              <a:ext cx="56379" cy="48939"/>
            </a:xfrm>
            <a:custGeom>
              <a:avLst/>
              <a:gdLst/>
              <a:ahLst/>
              <a:cxnLst/>
              <a:rect l="l" t="t" r="r" b="b"/>
              <a:pathLst>
                <a:path w="2258" h="1958" extrusionOk="0">
                  <a:moveTo>
                    <a:pt x="621" y="0"/>
                  </a:moveTo>
                  <a:cubicBezTo>
                    <a:pt x="611" y="0"/>
                    <a:pt x="601" y="1"/>
                    <a:pt x="591" y="1"/>
                  </a:cubicBezTo>
                  <a:cubicBezTo>
                    <a:pt x="207" y="11"/>
                    <a:pt x="0" y="467"/>
                    <a:pt x="115" y="819"/>
                  </a:cubicBezTo>
                  <a:cubicBezTo>
                    <a:pt x="115" y="839"/>
                    <a:pt x="125" y="860"/>
                    <a:pt x="135" y="881"/>
                  </a:cubicBezTo>
                  <a:cubicBezTo>
                    <a:pt x="373" y="1554"/>
                    <a:pt x="1129" y="1958"/>
                    <a:pt x="1129" y="1958"/>
                  </a:cubicBezTo>
                  <a:cubicBezTo>
                    <a:pt x="1129" y="1958"/>
                    <a:pt x="1129" y="1948"/>
                    <a:pt x="1139" y="1948"/>
                  </a:cubicBezTo>
                  <a:lnTo>
                    <a:pt x="1139" y="1958"/>
                  </a:lnTo>
                  <a:cubicBezTo>
                    <a:pt x="1139" y="1958"/>
                    <a:pt x="1885" y="1544"/>
                    <a:pt x="2124" y="881"/>
                  </a:cubicBezTo>
                  <a:lnTo>
                    <a:pt x="2154" y="819"/>
                  </a:lnTo>
                  <a:cubicBezTo>
                    <a:pt x="2258" y="457"/>
                    <a:pt x="2041" y="1"/>
                    <a:pt x="1657" y="1"/>
                  </a:cubicBezTo>
                  <a:cubicBezTo>
                    <a:pt x="1647" y="1"/>
                    <a:pt x="1637" y="0"/>
                    <a:pt x="1627" y="0"/>
                  </a:cubicBezTo>
                  <a:cubicBezTo>
                    <a:pt x="1342" y="0"/>
                    <a:pt x="1270" y="150"/>
                    <a:pt x="1129" y="259"/>
                  </a:cubicBezTo>
                  <a:cubicBezTo>
                    <a:pt x="979" y="150"/>
                    <a:pt x="906" y="0"/>
                    <a:pt x="621"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6" name="Google Shape;51;p2">
              <a:extLst>
                <a:ext uri="{FF2B5EF4-FFF2-40B4-BE49-F238E27FC236}">
                  <a16:creationId xmlns:a16="http://schemas.microsoft.com/office/drawing/2014/main" id="{67758D58-CDAF-4C38-B028-40787FA3FF1A}"/>
                </a:ext>
              </a:extLst>
            </p:cNvPr>
            <p:cNvSpPr/>
            <p:nvPr/>
          </p:nvSpPr>
          <p:spPr>
            <a:xfrm>
              <a:off x="2376773" y="3908013"/>
              <a:ext cx="55749" cy="50912"/>
            </a:xfrm>
            <a:custGeom>
              <a:avLst/>
              <a:gdLst/>
              <a:ahLst/>
              <a:cxnLst/>
              <a:rect l="l" t="t" r="r" b="b"/>
              <a:pathLst>
                <a:path w="2228" h="2032" extrusionOk="0">
                  <a:moveTo>
                    <a:pt x="1637" y="64"/>
                  </a:moveTo>
                  <a:cubicBezTo>
                    <a:pt x="1782" y="64"/>
                    <a:pt x="1906" y="137"/>
                    <a:pt x="2000" y="261"/>
                  </a:cubicBezTo>
                  <a:cubicBezTo>
                    <a:pt x="2124" y="416"/>
                    <a:pt x="2155" y="644"/>
                    <a:pt x="2104" y="841"/>
                  </a:cubicBezTo>
                  <a:cubicBezTo>
                    <a:pt x="2093" y="861"/>
                    <a:pt x="2083" y="882"/>
                    <a:pt x="2083" y="903"/>
                  </a:cubicBezTo>
                  <a:cubicBezTo>
                    <a:pt x="1876" y="1483"/>
                    <a:pt x="1264" y="1866"/>
                    <a:pt x="1130" y="1938"/>
                  </a:cubicBezTo>
                  <a:lnTo>
                    <a:pt x="1119" y="1918"/>
                  </a:lnTo>
                  <a:lnTo>
                    <a:pt x="1099" y="1948"/>
                  </a:lnTo>
                  <a:cubicBezTo>
                    <a:pt x="974" y="1866"/>
                    <a:pt x="353" y="1493"/>
                    <a:pt x="146" y="903"/>
                  </a:cubicBezTo>
                  <a:cubicBezTo>
                    <a:pt x="136" y="882"/>
                    <a:pt x="125" y="861"/>
                    <a:pt x="125" y="841"/>
                  </a:cubicBezTo>
                  <a:cubicBezTo>
                    <a:pt x="63" y="654"/>
                    <a:pt x="95" y="426"/>
                    <a:pt x="219" y="261"/>
                  </a:cubicBezTo>
                  <a:cubicBezTo>
                    <a:pt x="302" y="137"/>
                    <a:pt x="436" y="64"/>
                    <a:pt x="581" y="64"/>
                  </a:cubicBezTo>
                  <a:lnTo>
                    <a:pt x="592" y="64"/>
                  </a:lnTo>
                  <a:cubicBezTo>
                    <a:pt x="809" y="64"/>
                    <a:pt x="902" y="146"/>
                    <a:pt x="1006" y="240"/>
                  </a:cubicBezTo>
                  <a:cubicBezTo>
                    <a:pt x="1027" y="271"/>
                    <a:pt x="1057" y="291"/>
                    <a:pt x="1089" y="323"/>
                  </a:cubicBezTo>
                  <a:lnTo>
                    <a:pt x="1109" y="333"/>
                  </a:lnTo>
                  <a:lnTo>
                    <a:pt x="1130" y="323"/>
                  </a:lnTo>
                  <a:cubicBezTo>
                    <a:pt x="1161" y="291"/>
                    <a:pt x="1192" y="261"/>
                    <a:pt x="1223" y="240"/>
                  </a:cubicBezTo>
                  <a:cubicBezTo>
                    <a:pt x="1317" y="137"/>
                    <a:pt x="1399" y="64"/>
                    <a:pt x="1637" y="64"/>
                  </a:cubicBezTo>
                  <a:close/>
                  <a:moveTo>
                    <a:pt x="605" y="1"/>
                  </a:moveTo>
                  <a:cubicBezTo>
                    <a:pt x="594" y="1"/>
                    <a:pt x="583" y="1"/>
                    <a:pt x="571" y="1"/>
                  </a:cubicBezTo>
                  <a:cubicBezTo>
                    <a:pt x="415" y="1"/>
                    <a:pt x="270" y="84"/>
                    <a:pt x="167" y="229"/>
                  </a:cubicBezTo>
                  <a:cubicBezTo>
                    <a:pt x="42" y="406"/>
                    <a:pt x="1" y="654"/>
                    <a:pt x="63" y="861"/>
                  </a:cubicBezTo>
                  <a:cubicBezTo>
                    <a:pt x="63" y="882"/>
                    <a:pt x="74" y="903"/>
                    <a:pt x="84" y="933"/>
                  </a:cubicBezTo>
                  <a:cubicBezTo>
                    <a:pt x="322" y="1586"/>
                    <a:pt x="1037" y="1980"/>
                    <a:pt x="1099" y="2010"/>
                  </a:cubicBezTo>
                  <a:lnTo>
                    <a:pt x="1099" y="2031"/>
                  </a:lnTo>
                  <a:lnTo>
                    <a:pt x="1119" y="2021"/>
                  </a:lnTo>
                  <a:lnTo>
                    <a:pt x="1130" y="2031"/>
                  </a:lnTo>
                  <a:lnTo>
                    <a:pt x="1130" y="2010"/>
                  </a:lnTo>
                  <a:cubicBezTo>
                    <a:pt x="1192" y="1980"/>
                    <a:pt x="1906" y="1576"/>
                    <a:pt x="2134" y="924"/>
                  </a:cubicBezTo>
                  <a:cubicBezTo>
                    <a:pt x="2145" y="903"/>
                    <a:pt x="2155" y="882"/>
                    <a:pt x="2155" y="851"/>
                  </a:cubicBezTo>
                  <a:cubicBezTo>
                    <a:pt x="2228" y="644"/>
                    <a:pt x="2176" y="395"/>
                    <a:pt x="2051" y="219"/>
                  </a:cubicBezTo>
                  <a:cubicBezTo>
                    <a:pt x="1948" y="84"/>
                    <a:pt x="1803" y="1"/>
                    <a:pt x="1637" y="1"/>
                  </a:cubicBezTo>
                  <a:lnTo>
                    <a:pt x="1627" y="1"/>
                  </a:lnTo>
                  <a:cubicBezTo>
                    <a:pt x="1379" y="1"/>
                    <a:pt x="1275" y="95"/>
                    <a:pt x="1172" y="188"/>
                  </a:cubicBezTo>
                  <a:lnTo>
                    <a:pt x="1109" y="250"/>
                  </a:lnTo>
                  <a:cubicBezTo>
                    <a:pt x="1089" y="240"/>
                    <a:pt x="1068" y="219"/>
                    <a:pt x="1047" y="199"/>
                  </a:cubicBezTo>
                  <a:cubicBezTo>
                    <a:pt x="938" y="100"/>
                    <a:pt x="839" y="1"/>
                    <a:pt x="605"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7" name="Google Shape;52;p2">
              <a:extLst>
                <a:ext uri="{FF2B5EF4-FFF2-40B4-BE49-F238E27FC236}">
                  <a16:creationId xmlns:a16="http://schemas.microsoft.com/office/drawing/2014/main" id="{2CD97236-CDE4-4DB7-BDC2-801365A88A9B}"/>
                </a:ext>
              </a:extLst>
            </p:cNvPr>
            <p:cNvSpPr/>
            <p:nvPr/>
          </p:nvSpPr>
          <p:spPr>
            <a:xfrm>
              <a:off x="2380868" y="3911171"/>
              <a:ext cx="16063" cy="16971"/>
            </a:xfrm>
            <a:custGeom>
              <a:avLst/>
              <a:gdLst/>
              <a:ahLst/>
              <a:cxnLst/>
              <a:rect l="l" t="t" r="r" b="b"/>
              <a:pathLst>
                <a:path w="643" h="675" extrusionOk="0">
                  <a:moveTo>
                    <a:pt x="450" y="0"/>
                  </a:moveTo>
                  <a:cubicBezTo>
                    <a:pt x="348" y="0"/>
                    <a:pt x="221" y="78"/>
                    <a:pt x="136" y="203"/>
                  </a:cubicBezTo>
                  <a:cubicBezTo>
                    <a:pt x="11" y="379"/>
                    <a:pt x="1" y="576"/>
                    <a:pt x="104" y="648"/>
                  </a:cubicBezTo>
                  <a:cubicBezTo>
                    <a:pt x="130" y="666"/>
                    <a:pt x="160" y="674"/>
                    <a:pt x="193" y="674"/>
                  </a:cubicBezTo>
                  <a:cubicBezTo>
                    <a:pt x="292" y="674"/>
                    <a:pt x="415" y="597"/>
                    <a:pt x="508" y="472"/>
                  </a:cubicBezTo>
                  <a:cubicBezTo>
                    <a:pt x="622" y="296"/>
                    <a:pt x="643" y="99"/>
                    <a:pt x="539" y="26"/>
                  </a:cubicBezTo>
                  <a:cubicBezTo>
                    <a:pt x="514" y="9"/>
                    <a:pt x="483" y="0"/>
                    <a:pt x="450"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8" name="Google Shape;53;p2">
              <a:extLst>
                <a:ext uri="{FF2B5EF4-FFF2-40B4-BE49-F238E27FC236}">
                  <a16:creationId xmlns:a16="http://schemas.microsoft.com/office/drawing/2014/main" id="{56A598FC-7679-4064-B334-BFD73445A23A}"/>
                </a:ext>
              </a:extLst>
            </p:cNvPr>
            <p:cNvSpPr/>
            <p:nvPr/>
          </p:nvSpPr>
          <p:spPr>
            <a:xfrm>
              <a:off x="2405750" y="3911171"/>
              <a:ext cx="11654" cy="12235"/>
            </a:xfrm>
            <a:custGeom>
              <a:avLst/>
              <a:gdLst/>
              <a:ahLst/>
              <a:cxnLst/>
              <a:rect l="l" t="t" r="r" b="b"/>
              <a:pathLst>
                <a:path w="468" h="484" extrusionOk="0">
                  <a:moveTo>
                    <a:pt x="324" y="0"/>
                  </a:moveTo>
                  <a:cubicBezTo>
                    <a:pt x="254" y="0"/>
                    <a:pt x="165" y="59"/>
                    <a:pt x="94" y="154"/>
                  </a:cubicBezTo>
                  <a:cubicBezTo>
                    <a:pt x="12" y="278"/>
                    <a:pt x="1" y="412"/>
                    <a:pt x="74" y="464"/>
                  </a:cubicBezTo>
                  <a:cubicBezTo>
                    <a:pt x="95" y="478"/>
                    <a:pt x="120" y="484"/>
                    <a:pt x="145" y="484"/>
                  </a:cubicBezTo>
                  <a:cubicBezTo>
                    <a:pt x="218" y="484"/>
                    <a:pt x="302" y="432"/>
                    <a:pt x="364" y="340"/>
                  </a:cubicBezTo>
                  <a:cubicBezTo>
                    <a:pt x="456" y="216"/>
                    <a:pt x="467" y="71"/>
                    <a:pt x="384" y="18"/>
                  </a:cubicBezTo>
                  <a:cubicBezTo>
                    <a:pt x="367" y="6"/>
                    <a:pt x="347" y="0"/>
                    <a:pt x="324"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9" name="Google Shape;54;p2">
              <a:extLst>
                <a:ext uri="{FF2B5EF4-FFF2-40B4-BE49-F238E27FC236}">
                  <a16:creationId xmlns:a16="http://schemas.microsoft.com/office/drawing/2014/main" id="{95781735-4AAE-4551-A53D-14AAAA6A8EAA}"/>
                </a:ext>
              </a:extLst>
            </p:cNvPr>
            <p:cNvSpPr/>
            <p:nvPr/>
          </p:nvSpPr>
          <p:spPr>
            <a:xfrm>
              <a:off x="2622761" y="3659768"/>
              <a:ext cx="0" cy="84064"/>
            </a:xfrm>
            <a:custGeom>
              <a:avLst/>
              <a:gdLst/>
              <a:ahLst/>
              <a:cxnLst/>
              <a:rect l="l" t="t" r="r" b="b"/>
              <a:pathLst>
                <a:path w="1" h="3357" extrusionOk="0">
                  <a:moveTo>
                    <a:pt x="1" y="3356"/>
                  </a:moveTo>
                  <a:lnTo>
                    <a:pt x="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0" name="Google Shape;55;p2">
              <a:extLst>
                <a:ext uri="{FF2B5EF4-FFF2-40B4-BE49-F238E27FC236}">
                  <a16:creationId xmlns:a16="http://schemas.microsoft.com/office/drawing/2014/main" id="{06EAADF5-21DF-4A1D-A870-9825B9AD152B}"/>
                </a:ext>
              </a:extLst>
            </p:cNvPr>
            <p:cNvSpPr/>
            <p:nvPr/>
          </p:nvSpPr>
          <p:spPr>
            <a:xfrm>
              <a:off x="2622131" y="3659768"/>
              <a:ext cx="945" cy="84064"/>
            </a:xfrm>
            <a:custGeom>
              <a:avLst/>
              <a:gdLst/>
              <a:ahLst/>
              <a:cxnLst/>
              <a:rect l="l" t="t" r="r" b="b"/>
              <a:pathLst>
                <a:path w="42" h="3357" extrusionOk="0">
                  <a:moveTo>
                    <a:pt x="0" y="1"/>
                  </a:moveTo>
                  <a:lnTo>
                    <a:pt x="0" y="3356"/>
                  </a:lnTo>
                  <a:lnTo>
                    <a:pt x="41" y="3356"/>
                  </a:lnTo>
                  <a:lnTo>
                    <a:pt x="4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1" name="Google Shape;56;p2">
              <a:extLst>
                <a:ext uri="{FF2B5EF4-FFF2-40B4-BE49-F238E27FC236}">
                  <a16:creationId xmlns:a16="http://schemas.microsoft.com/office/drawing/2014/main" id="{A2F2D553-6C86-49D3-8DF1-F1CECEE0A3BB}"/>
                </a:ext>
              </a:extLst>
            </p:cNvPr>
            <p:cNvSpPr/>
            <p:nvPr/>
          </p:nvSpPr>
          <p:spPr>
            <a:xfrm>
              <a:off x="2594414" y="3737517"/>
              <a:ext cx="56379" cy="48939"/>
            </a:xfrm>
            <a:custGeom>
              <a:avLst/>
              <a:gdLst/>
              <a:ahLst/>
              <a:cxnLst/>
              <a:rect l="l" t="t" r="r" b="b"/>
              <a:pathLst>
                <a:path w="2258" h="1958" extrusionOk="0">
                  <a:moveTo>
                    <a:pt x="601" y="1"/>
                  </a:moveTo>
                  <a:cubicBezTo>
                    <a:pt x="217" y="10"/>
                    <a:pt x="0" y="466"/>
                    <a:pt x="104" y="818"/>
                  </a:cubicBezTo>
                  <a:lnTo>
                    <a:pt x="135" y="880"/>
                  </a:lnTo>
                  <a:cubicBezTo>
                    <a:pt x="373" y="1554"/>
                    <a:pt x="1119" y="1957"/>
                    <a:pt x="1119" y="1957"/>
                  </a:cubicBezTo>
                  <a:lnTo>
                    <a:pt x="1129" y="1957"/>
                  </a:lnTo>
                  <a:cubicBezTo>
                    <a:pt x="1129" y="1957"/>
                    <a:pt x="1885" y="1564"/>
                    <a:pt x="2123" y="891"/>
                  </a:cubicBezTo>
                  <a:cubicBezTo>
                    <a:pt x="2134" y="870"/>
                    <a:pt x="2144" y="850"/>
                    <a:pt x="2144" y="829"/>
                  </a:cubicBezTo>
                  <a:cubicBezTo>
                    <a:pt x="2258" y="466"/>
                    <a:pt x="2051" y="21"/>
                    <a:pt x="1667" y="10"/>
                  </a:cubicBezTo>
                  <a:cubicBezTo>
                    <a:pt x="1657" y="10"/>
                    <a:pt x="1647" y="10"/>
                    <a:pt x="1638" y="10"/>
                  </a:cubicBezTo>
                  <a:cubicBezTo>
                    <a:pt x="1352" y="10"/>
                    <a:pt x="1279" y="150"/>
                    <a:pt x="1129" y="270"/>
                  </a:cubicBezTo>
                  <a:cubicBezTo>
                    <a:pt x="984" y="146"/>
                    <a:pt x="912" y="1"/>
                    <a:pt x="601" y="1"/>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2" name="Google Shape;57;p2">
              <a:extLst>
                <a:ext uri="{FF2B5EF4-FFF2-40B4-BE49-F238E27FC236}">
                  <a16:creationId xmlns:a16="http://schemas.microsoft.com/office/drawing/2014/main" id="{8C79789F-0D50-40AE-8CBD-4B0FE91DD5E6}"/>
                </a:ext>
              </a:extLst>
            </p:cNvPr>
            <p:cNvSpPr/>
            <p:nvPr/>
          </p:nvSpPr>
          <p:spPr>
            <a:xfrm>
              <a:off x="2594729" y="3736728"/>
              <a:ext cx="55749" cy="50912"/>
            </a:xfrm>
            <a:custGeom>
              <a:avLst/>
              <a:gdLst/>
              <a:ahLst/>
              <a:cxnLst/>
              <a:rect l="l" t="t" r="r" b="b"/>
              <a:pathLst>
                <a:path w="2228" h="2030" extrusionOk="0">
                  <a:moveTo>
                    <a:pt x="591" y="62"/>
                  </a:moveTo>
                  <a:cubicBezTo>
                    <a:pt x="819" y="62"/>
                    <a:pt x="912" y="145"/>
                    <a:pt x="1005" y="239"/>
                  </a:cubicBezTo>
                  <a:cubicBezTo>
                    <a:pt x="1036" y="269"/>
                    <a:pt x="1067" y="301"/>
                    <a:pt x="1098" y="321"/>
                  </a:cubicBezTo>
                  <a:lnTo>
                    <a:pt x="1119" y="342"/>
                  </a:lnTo>
                  <a:lnTo>
                    <a:pt x="1139" y="321"/>
                  </a:lnTo>
                  <a:cubicBezTo>
                    <a:pt x="1171" y="301"/>
                    <a:pt x="1202" y="269"/>
                    <a:pt x="1222" y="249"/>
                  </a:cubicBezTo>
                  <a:cubicBezTo>
                    <a:pt x="1331" y="161"/>
                    <a:pt x="1411" y="72"/>
                    <a:pt x="1612" y="72"/>
                  </a:cubicBezTo>
                  <a:cubicBezTo>
                    <a:pt x="1624" y="72"/>
                    <a:pt x="1635" y="72"/>
                    <a:pt x="1647" y="73"/>
                  </a:cubicBezTo>
                  <a:cubicBezTo>
                    <a:pt x="1792" y="73"/>
                    <a:pt x="1927" y="145"/>
                    <a:pt x="2009" y="269"/>
                  </a:cubicBezTo>
                  <a:cubicBezTo>
                    <a:pt x="2134" y="435"/>
                    <a:pt x="2165" y="663"/>
                    <a:pt x="2103" y="849"/>
                  </a:cubicBezTo>
                  <a:cubicBezTo>
                    <a:pt x="2103" y="870"/>
                    <a:pt x="2092" y="891"/>
                    <a:pt x="2082" y="911"/>
                  </a:cubicBezTo>
                  <a:cubicBezTo>
                    <a:pt x="1875" y="1502"/>
                    <a:pt x="1243" y="1885"/>
                    <a:pt x="1119" y="1947"/>
                  </a:cubicBezTo>
                  <a:lnTo>
                    <a:pt x="1109" y="1937"/>
                  </a:lnTo>
                  <a:lnTo>
                    <a:pt x="1098" y="1947"/>
                  </a:lnTo>
                  <a:cubicBezTo>
                    <a:pt x="953" y="1864"/>
                    <a:pt x="352" y="1481"/>
                    <a:pt x="145" y="901"/>
                  </a:cubicBezTo>
                  <a:cubicBezTo>
                    <a:pt x="145" y="881"/>
                    <a:pt x="135" y="860"/>
                    <a:pt x="125" y="839"/>
                  </a:cubicBezTo>
                  <a:cubicBezTo>
                    <a:pt x="73" y="653"/>
                    <a:pt x="104" y="425"/>
                    <a:pt x="228" y="259"/>
                  </a:cubicBezTo>
                  <a:cubicBezTo>
                    <a:pt x="322" y="135"/>
                    <a:pt x="446" y="73"/>
                    <a:pt x="591" y="62"/>
                  </a:cubicBezTo>
                  <a:close/>
                  <a:moveTo>
                    <a:pt x="591" y="0"/>
                  </a:moveTo>
                  <a:cubicBezTo>
                    <a:pt x="425" y="11"/>
                    <a:pt x="280" y="83"/>
                    <a:pt x="177" y="228"/>
                  </a:cubicBezTo>
                  <a:cubicBezTo>
                    <a:pt x="53" y="404"/>
                    <a:pt x="0" y="653"/>
                    <a:pt x="73" y="860"/>
                  </a:cubicBezTo>
                  <a:cubicBezTo>
                    <a:pt x="73" y="881"/>
                    <a:pt x="83" y="901"/>
                    <a:pt x="94" y="922"/>
                  </a:cubicBezTo>
                  <a:cubicBezTo>
                    <a:pt x="322" y="1585"/>
                    <a:pt x="1036" y="1988"/>
                    <a:pt x="1088" y="2020"/>
                  </a:cubicBezTo>
                  <a:lnTo>
                    <a:pt x="1098" y="2030"/>
                  </a:lnTo>
                  <a:lnTo>
                    <a:pt x="1130" y="2030"/>
                  </a:lnTo>
                  <a:lnTo>
                    <a:pt x="1130" y="2020"/>
                  </a:lnTo>
                  <a:cubicBezTo>
                    <a:pt x="1192" y="1988"/>
                    <a:pt x="1906" y="1595"/>
                    <a:pt x="2144" y="932"/>
                  </a:cubicBezTo>
                  <a:cubicBezTo>
                    <a:pt x="2154" y="911"/>
                    <a:pt x="2165" y="891"/>
                    <a:pt x="2165" y="870"/>
                  </a:cubicBezTo>
                  <a:cubicBezTo>
                    <a:pt x="2227" y="663"/>
                    <a:pt x="2186" y="414"/>
                    <a:pt x="2062" y="239"/>
                  </a:cubicBezTo>
                  <a:cubicBezTo>
                    <a:pt x="1958" y="94"/>
                    <a:pt x="1813" y="11"/>
                    <a:pt x="1657" y="11"/>
                  </a:cubicBezTo>
                  <a:cubicBezTo>
                    <a:pt x="1645" y="10"/>
                    <a:pt x="1633" y="10"/>
                    <a:pt x="1621" y="10"/>
                  </a:cubicBezTo>
                  <a:cubicBezTo>
                    <a:pt x="1389" y="10"/>
                    <a:pt x="1290" y="109"/>
                    <a:pt x="1181" y="207"/>
                  </a:cubicBezTo>
                  <a:cubicBezTo>
                    <a:pt x="1160" y="218"/>
                    <a:pt x="1139" y="239"/>
                    <a:pt x="1119" y="259"/>
                  </a:cubicBezTo>
                  <a:lnTo>
                    <a:pt x="1057" y="197"/>
                  </a:lnTo>
                  <a:cubicBezTo>
                    <a:pt x="953" y="104"/>
                    <a:pt x="850" y="0"/>
                    <a:pt x="601"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3" name="Google Shape;58;p2">
              <a:extLst>
                <a:ext uri="{FF2B5EF4-FFF2-40B4-BE49-F238E27FC236}">
                  <a16:creationId xmlns:a16="http://schemas.microsoft.com/office/drawing/2014/main" id="{BD0640CA-ED05-4A5E-911C-8DEB6BC4AF94}"/>
                </a:ext>
              </a:extLst>
            </p:cNvPr>
            <p:cNvSpPr/>
            <p:nvPr/>
          </p:nvSpPr>
          <p:spPr>
            <a:xfrm>
              <a:off x="2630006" y="3739885"/>
              <a:ext cx="16063" cy="16971"/>
            </a:xfrm>
            <a:custGeom>
              <a:avLst/>
              <a:gdLst/>
              <a:ahLst/>
              <a:cxnLst/>
              <a:rect l="l" t="t" r="r" b="b"/>
              <a:pathLst>
                <a:path w="643" h="675" extrusionOk="0">
                  <a:moveTo>
                    <a:pt x="194" y="0"/>
                  </a:moveTo>
                  <a:cubicBezTo>
                    <a:pt x="161" y="0"/>
                    <a:pt x="130" y="9"/>
                    <a:pt x="104" y="27"/>
                  </a:cubicBezTo>
                  <a:cubicBezTo>
                    <a:pt x="1" y="99"/>
                    <a:pt x="21" y="296"/>
                    <a:pt x="135" y="462"/>
                  </a:cubicBezTo>
                  <a:cubicBezTo>
                    <a:pt x="229" y="594"/>
                    <a:pt x="352" y="674"/>
                    <a:pt x="452" y="674"/>
                  </a:cubicBezTo>
                  <a:cubicBezTo>
                    <a:pt x="484" y="674"/>
                    <a:pt x="514" y="666"/>
                    <a:pt x="539" y="648"/>
                  </a:cubicBezTo>
                  <a:cubicBezTo>
                    <a:pt x="643" y="575"/>
                    <a:pt x="632" y="379"/>
                    <a:pt x="508" y="202"/>
                  </a:cubicBezTo>
                  <a:cubicBezTo>
                    <a:pt x="422" y="78"/>
                    <a:pt x="296" y="0"/>
                    <a:pt x="194"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4" name="Google Shape;59;p2">
              <a:extLst>
                <a:ext uri="{FF2B5EF4-FFF2-40B4-BE49-F238E27FC236}">
                  <a16:creationId xmlns:a16="http://schemas.microsoft.com/office/drawing/2014/main" id="{E2D4FBBD-B506-47FB-9BD2-FE341C3AB381}"/>
                </a:ext>
              </a:extLst>
            </p:cNvPr>
            <p:cNvSpPr/>
            <p:nvPr/>
          </p:nvSpPr>
          <p:spPr>
            <a:xfrm>
              <a:off x="2609848" y="3740280"/>
              <a:ext cx="11654" cy="11840"/>
            </a:xfrm>
            <a:custGeom>
              <a:avLst/>
              <a:gdLst/>
              <a:ahLst/>
              <a:cxnLst/>
              <a:rect l="l" t="t" r="r" b="b"/>
              <a:pathLst>
                <a:path w="467" h="485" extrusionOk="0">
                  <a:moveTo>
                    <a:pt x="149" y="1"/>
                  </a:moveTo>
                  <a:cubicBezTo>
                    <a:pt x="124" y="1"/>
                    <a:pt x="102" y="7"/>
                    <a:pt x="83" y="21"/>
                  </a:cubicBezTo>
                  <a:cubicBezTo>
                    <a:pt x="0" y="72"/>
                    <a:pt x="11" y="217"/>
                    <a:pt x="104" y="331"/>
                  </a:cubicBezTo>
                  <a:cubicBezTo>
                    <a:pt x="166" y="426"/>
                    <a:pt x="253" y="484"/>
                    <a:pt x="327" y="484"/>
                  </a:cubicBezTo>
                  <a:cubicBezTo>
                    <a:pt x="351" y="484"/>
                    <a:pt x="374" y="478"/>
                    <a:pt x="394" y="466"/>
                  </a:cubicBezTo>
                  <a:cubicBezTo>
                    <a:pt x="466" y="414"/>
                    <a:pt x="456" y="269"/>
                    <a:pt x="373" y="145"/>
                  </a:cubicBezTo>
                  <a:cubicBezTo>
                    <a:pt x="304" y="53"/>
                    <a:pt x="218" y="1"/>
                    <a:pt x="149"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5" name="Google Shape;60;p2">
              <a:extLst>
                <a:ext uri="{FF2B5EF4-FFF2-40B4-BE49-F238E27FC236}">
                  <a16:creationId xmlns:a16="http://schemas.microsoft.com/office/drawing/2014/main" id="{3EDC274B-45D5-44DF-B41B-C2D1A7150E0A}"/>
                </a:ext>
              </a:extLst>
            </p:cNvPr>
            <p:cNvSpPr/>
            <p:nvPr/>
          </p:nvSpPr>
          <p:spPr>
            <a:xfrm>
              <a:off x="3039146" y="3640430"/>
              <a:ext cx="2520" cy="217461"/>
            </a:xfrm>
            <a:custGeom>
              <a:avLst/>
              <a:gdLst/>
              <a:ahLst/>
              <a:cxnLst/>
              <a:rect l="l" t="t" r="r" b="b"/>
              <a:pathLst>
                <a:path w="94" h="8690" extrusionOk="0">
                  <a:moveTo>
                    <a:pt x="93" y="1"/>
                  </a:moveTo>
                  <a:cubicBezTo>
                    <a:pt x="0" y="104"/>
                    <a:pt x="93" y="8690"/>
                    <a:pt x="93" y="8690"/>
                  </a:cubicBezTo>
                  <a:lnTo>
                    <a:pt x="93"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6" name="Google Shape;61;p2">
              <a:extLst>
                <a:ext uri="{FF2B5EF4-FFF2-40B4-BE49-F238E27FC236}">
                  <a16:creationId xmlns:a16="http://schemas.microsoft.com/office/drawing/2014/main" id="{E5745A0C-3276-42AB-A1E5-6A24DF18F015}"/>
                </a:ext>
              </a:extLst>
            </p:cNvPr>
            <p:cNvSpPr/>
            <p:nvPr/>
          </p:nvSpPr>
          <p:spPr>
            <a:xfrm>
              <a:off x="3038831" y="3640035"/>
              <a:ext cx="3465" cy="217856"/>
            </a:xfrm>
            <a:custGeom>
              <a:avLst/>
              <a:gdLst/>
              <a:ahLst/>
              <a:cxnLst/>
              <a:rect l="l" t="t" r="r" b="b"/>
              <a:pathLst>
                <a:path w="146" h="8700" extrusionOk="0">
                  <a:moveTo>
                    <a:pt x="104" y="1"/>
                  </a:moveTo>
                  <a:cubicBezTo>
                    <a:pt x="1" y="94"/>
                    <a:pt x="84" y="7260"/>
                    <a:pt x="93" y="8700"/>
                  </a:cubicBezTo>
                  <a:lnTo>
                    <a:pt x="146" y="8700"/>
                  </a:lnTo>
                  <a:cubicBezTo>
                    <a:pt x="104" y="5768"/>
                    <a:pt x="63" y="187"/>
                    <a:pt x="135" y="31"/>
                  </a:cubicBezTo>
                  <a:lnTo>
                    <a:pt x="104"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7" name="Google Shape;62;p2">
              <a:extLst>
                <a:ext uri="{FF2B5EF4-FFF2-40B4-BE49-F238E27FC236}">
                  <a16:creationId xmlns:a16="http://schemas.microsoft.com/office/drawing/2014/main" id="{10627DF2-0F25-4A9A-9A0C-76F1C23E9BA5}"/>
                </a:ext>
              </a:extLst>
            </p:cNvPr>
            <p:cNvSpPr/>
            <p:nvPr/>
          </p:nvSpPr>
          <p:spPr>
            <a:xfrm>
              <a:off x="3013634" y="3855128"/>
              <a:ext cx="56064" cy="48939"/>
            </a:xfrm>
            <a:custGeom>
              <a:avLst/>
              <a:gdLst/>
              <a:ahLst/>
              <a:cxnLst/>
              <a:rect l="l" t="t" r="r" b="b"/>
              <a:pathLst>
                <a:path w="2249" h="1958" extrusionOk="0">
                  <a:moveTo>
                    <a:pt x="1658" y="1"/>
                  </a:moveTo>
                  <a:cubicBezTo>
                    <a:pt x="1337" y="1"/>
                    <a:pt x="1275" y="146"/>
                    <a:pt x="1130" y="270"/>
                  </a:cubicBezTo>
                  <a:cubicBezTo>
                    <a:pt x="979" y="150"/>
                    <a:pt x="897" y="10"/>
                    <a:pt x="620" y="10"/>
                  </a:cubicBezTo>
                  <a:cubicBezTo>
                    <a:pt x="611" y="10"/>
                    <a:pt x="601" y="11"/>
                    <a:pt x="591" y="11"/>
                  </a:cubicBezTo>
                  <a:cubicBezTo>
                    <a:pt x="208" y="11"/>
                    <a:pt x="1" y="467"/>
                    <a:pt x="104" y="829"/>
                  </a:cubicBezTo>
                  <a:lnTo>
                    <a:pt x="136" y="892"/>
                  </a:lnTo>
                  <a:cubicBezTo>
                    <a:pt x="374" y="1554"/>
                    <a:pt x="1130" y="1958"/>
                    <a:pt x="1130" y="1958"/>
                  </a:cubicBezTo>
                  <a:cubicBezTo>
                    <a:pt x="1130" y="1958"/>
                    <a:pt x="1885" y="1554"/>
                    <a:pt x="2124" y="881"/>
                  </a:cubicBezTo>
                  <a:cubicBezTo>
                    <a:pt x="2134" y="860"/>
                    <a:pt x="2134" y="839"/>
                    <a:pt x="2145" y="819"/>
                  </a:cubicBezTo>
                  <a:cubicBezTo>
                    <a:pt x="2248" y="457"/>
                    <a:pt x="2041" y="11"/>
                    <a:pt x="1658"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8" name="Google Shape;63;p2">
              <a:extLst>
                <a:ext uri="{FF2B5EF4-FFF2-40B4-BE49-F238E27FC236}">
                  <a16:creationId xmlns:a16="http://schemas.microsoft.com/office/drawing/2014/main" id="{1691BCC5-F8A2-4AC1-9275-FF8639BC449D}"/>
                </a:ext>
              </a:extLst>
            </p:cNvPr>
            <p:cNvSpPr/>
            <p:nvPr/>
          </p:nvSpPr>
          <p:spPr>
            <a:xfrm>
              <a:off x="3013949" y="3854339"/>
              <a:ext cx="55434" cy="50912"/>
            </a:xfrm>
            <a:custGeom>
              <a:avLst/>
              <a:gdLst/>
              <a:ahLst/>
              <a:cxnLst/>
              <a:rect l="l" t="t" r="r" b="b"/>
              <a:pathLst>
                <a:path w="2227" h="2031" extrusionOk="0">
                  <a:moveTo>
                    <a:pt x="1647" y="63"/>
                  </a:moveTo>
                  <a:cubicBezTo>
                    <a:pt x="1782" y="63"/>
                    <a:pt x="1916" y="136"/>
                    <a:pt x="2010" y="260"/>
                  </a:cubicBezTo>
                  <a:cubicBezTo>
                    <a:pt x="2123" y="426"/>
                    <a:pt x="2164" y="643"/>
                    <a:pt x="2102" y="840"/>
                  </a:cubicBezTo>
                  <a:cubicBezTo>
                    <a:pt x="2092" y="860"/>
                    <a:pt x="2092" y="881"/>
                    <a:pt x="2082" y="902"/>
                  </a:cubicBezTo>
                  <a:cubicBezTo>
                    <a:pt x="1874" y="1482"/>
                    <a:pt x="1274" y="1865"/>
                    <a:pt x="1140" y="1937"/>
                  </a:cubicBezTo>
                  <a:lnTo>
                    <a:pt x="1129" y="1927"/>
                  </a:lnTo>
                  <a:lnTo>
                    <a:pt x="1108" y="1947"/>
                  </a:lnTo>
                  <a:cubicBezTo>
                    <a:pt x="984" y="1875"/>
                    <a:pt x="363" y="1492"/>
                    <a:pt x="146" y="912"/>
                  </a:cubicBezTo>
                  <a:cubicBezTo>
                    <a:pt x="146" y="891"/>
                    <a:pt x="135" y="870"/>
                    <a:pt x="125" y="850"/>
                  </a:cubicBezTo>
                  <a:cubicBezTo>
                    <a:pt x="73" y="653"/>
                    <a:pt x="104" y="426"/>
                    <a:pt x="218" y="270"/>
                  </a:cubicBezTo>
                  <a:cubicBezTo>
                    <a:pt x="311" y="145"/>
                    <a:pt x="435" y="73"/>
                    <a:pt x="580" y="73"/>
                  </a:cubicBezTo>
                  <a:lnTo>
                    <a:pt x="601" y="73"/>
                  </a:lnTo>
                  <a:cubicBezTo>
                    <a:pt x="818" y="73"/>
                    <a:pt x="901" y="156"/>
                    <a:pt x="1005" y="249"/>
                  </a:cubicBezTo>
                  <a:cubicBezTo>
                    <a:pt x="1036" y="270"/>
                    <a:pt x="1067" y="301"/>
                    <a:pt x="1098" y="322"/>
                  </a:cubicBezTo>
                  <a:lnTo>
                    <a:pt x="1119" y="343"/>
                  </a:lnTo>
                  <a:lnTo>
                    <a:pt x="1129" y="322"/>
                  </a:lnTo>
                  <a:cubicBezTo>
                    <a:pt x="1170" y="290"/>
                    <a:pt x="1191" y="270"/>
                    <a:pt x="1222" y="239"/>
                  </a:cubicBezTo>
                  <a:cubicBezTo>
                    <a:pt x="1326" y="145"/>
                    <a:pt x="1409" y="63"/>
                    <a:pt x="1647" y="63"/>
                  </a:cubicBezTo>
                  <a:close/>
                  <a:moveTo>
                    <a:pt x="1626" y="1"/>
                  </a:moveTo>
                  <a:cubicBezTo>
                    <a:pt x="1377" y="1"/>
                    <a:pt x="1274" y="104"/>
                    <a:pt x="1181" y="198"/>
                  </a:cubicBezTo>
                  <a:cubicBezTo>
                    <a:pt x="1160" y="218"/>
                    <a:pt x="1140" y="239"/>
                    <a:pt x="1108" y="260"/>
                  </a:cubicBezTo>
                  <a:lnTo>
                    <a:pt x="1046" y="198"/>
                  </a:lnTo>
                  <a:cubicBezTo>
                    <a:pt x="947" y="109"/>
                    <a:pt x="840" y="11"/>
                    <a:pt x="616" y="11"/>
                  </a:cubicBezTo>
                  <a:cubicBezTo>
                    <a:pt x="604" y="11"/>
                    <a:pt x="592" y="11"/>
                    <a:pt x="580" y="11"/>
                  </a:cubicBezTo>
                  <a:cubicBezTo>
                    <a:pt x="415" y="11"/>
                    <a:pt x="270" y="94"/>
                    <a:pt x="176" y="228"/>
                  </a:cubicBezTo>
                  <a:cubicBezTo>
                    <a:pt x="42" y="405"/>
                    <a:pt x="1" y="653"/>
                    <a:pt x="73" y="860"/>
                  </a:cubicBezTo>
                  <a:cubicBezTo>
                    <a:pt x="73" y="891"/>
                    <a:pt x="83" y="912"/>
                    <a:pt x="93" y="933"/>
                  </a:cubicBezTo>
                  <a:cubicBezTo>
                    <a:pt x="332" y="1585"/>
                    <a:pt x="1036" y="1979"/>
                    <a:pt x="1098" y="2010"/>
                  </a:cubicBezTo>
                  <a:lnTo>
                    <a:pt x="1108" y="2030"/>
                  </a:lnTo>
                  <a:lnTo>
                    <a:pt x="1119" y="2020"/>
                  </a:lnTo>
                  <a:lnTo>
                    <a:pt x="1129" y="2030"/>
                  </a:lnTo>
                  <a:lnTo>
                    <a:pt x="1140" y="2010"/>
                  </a:lnTo>
                  <a:cubicBezTo>
                    <a:pt x="1191" y="1979"/>
                    <a:pt x="1906" y="1585"/>
                    <a:pt x="2144" y="923"/>
                  </a:cubicBezTo>
                  <a:cubicBezTo>
                    <a:pt x="2144" y="902"/>
                    <a:pt x="2154" y="881"/>
                    <a:pt x="2164" y="860"/>
                  </a:cubicBezTo>
                  <a:cubicBezTo>
                    <a:pt x="2227" y="643"/>
                    <a:pt x="2185" y="394"/>
                    <a:pt x="2051" y="228"/>
                  </a:cubicBezTo>
                  <a:cubicBezTo>
                    <a:pt x="1947" y="83"/>
                    <a:pt x="1802" y="1"/>
                    <a:pt x="1647"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9" name="Google Shape;64;p2">
              <a:extLst>
                <a:ext uri="{FF2B5EF4-FFF2-40B4-BE49-F238E27FC236}">
                  <a16:creationId xmlns:a16="http://schemas.microsoft.com/office/drawing/2014/main" id="{4426193F-C026-4541-B476-2FC6BF855E2A}"/>
                </a:ext>
              </a:extLst>
            </p:cNvPr>
            <p:cNvSpPr/>
            <p:nvPr/>
          </p:nvSpPr>
          <p:spPr>
            <a:xfrm>
              <a:off x="3018358" y="3857496"/>
              <a:ext cx="15748" cy="16576"/>
            </a:xfrm>
            <a:custGeom>
              <a:avLst/>
              <a:gdLst/>
              <a:ahLst/>
              <a:cxnLst/>
              <a:rect l="l" t="t" r="r" b="b"/>
              <a:pathLst>
                <a:path w="633" h="666" extrusionOk="0">
                  <a:moveTo>
                    <a:pt x="435" y="0"/>
                  </a:moveTo>
                  <a:cubicBezTo>
                    <a:pt x="337" y="0"/>
                    <a:pt x="216" y="74"/>
                    <a:pt x="124" y="204"/>
                  </a:cubicBezTo>
                  <a:cubicBezTo>
                    <a:pt x="11" y="370"/>
                    <a:pt x="0" y="567"/>
                    <a:pt x="104" y="639"/>
                  </a:cubicBezTo>
                  <a:cubicBezTo>
                    <a:pt x="129" y="657"/>
                    <a:pt x="160" y="665"/>
                    <a:pt x="192" y="665"/>
                  </a:cubicBezTo>
                  <a:cubicBezTo>
                    <a:pt x="292" y="665"/>
                    <a:pt x="415" y="588"/>
                    <a:pt x="508" y="463"/>
                  </a:cubicBezTo>
                  <a:cubicBezTo>
                    <a:pt x="621" y="287"/>
                    <a:pt x="632" y="90"/>
                    <a:pt x="529" y="28"/>
                  </a:cubicBezTo>
                  <a:cubicBezTo>
                    <a:pt x="502" y="9"/>
                    <a:pt x="470" y="0"/>
                    <a:pt x="435"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0" name="Google Shape;65;p2">
              <a:extLst>
                <a:ext uri="{FF2B5EF4-FFF2-40B4-BE49-F238E27FC236}">
                  <a16:creationId xmlns:a16="http://schemas.microsoft.com/office/drawing/2014/main" id="{B9676E0F-DD35-449D-9FE5-74AFD6474D37}"/>
                </a:ext>
              </a:extLst>
            </p:cNvPr>
            <p:cNvSpPr/>
            <p:nvPr/>
          </p:nvSpPr>
          <p:spPr>
            <a:xfrm>
              <a:off x="3042926" y="3857890"/>
              <a:ext cx="11654" cy="11840"/>
            </a:xfrm>
            <a:custGeom>
              <a:avLst/>
              <a:gdLst/>
              <a:ahLst/>
              <a:cxnLst/>
              <a:rect l="l" t="t" r="r" b="b"/>
              <a:pathLst>
                <a:path w="456" h="484" extrusionOk="0">
                  <a:moveTo>
                    <a:pt x="316" y="0"/>
                  </a:moveTo>
                  <a:cubicBezTo>
                    <a:pt x="245" y="0"/>
                    <a:pt x="155" y="53"/>
                    <a:pt x="94" y="145"/>
                  </a:cubicBezTo>
                  <a:cubicBezTo>
                    <a:pt x="11" y="269"/>
                    <a:pt x="0" y="414"/>
                    <a:pt x="73" y="465"/>
                  </a:cubicBezTo>
                  <a:cubicBezTo>
                    <a:pt x="91" y="478"/>
                    <a:pt x="112" y="484"/>
                    <a:pt x="135" y="484"/>
                  </a:cubicBezTo>
                  <a:cubicBezTo>
                    <a:pt x="207" y="484"/>
                    <a:pt x="300" y="425"/>
                    <a:pt x="363" y="331"/>
                  </a:cubicBezTo>
                  <a:cubicBezTo>
                    <a:pt x="446" y="207"/>
                    <a:pt x="456" y="72"/>
                    <a:pt x="384" y="20"/>
                  </a:cubicBezTo>
                  <a:cubicBezTo>
                    <a:pt x="365" y="7"/>
                    <a:pt x="342" y="0"/>
                    <a:pt x="31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1" name="Google Shape;66;p2">
              <a:extLst>
                <a:ext uri="{FF2B5EF4-FFF2-40B4-BE49-F238E27FC236}">
                  <a16:creationId xmlns:a16="http://schemas.microsoft.com/office/drawing/2014/main" id="{CC29B564-9F02-49BC-9327-8AC11E0428D8}"/>
                </a:ext>
              </a:extLst>
            </p:cNvPr>
            <p:cNvSpPr/>
            <p:nvPr/>
          </p:nvSpPr>
          <p:spPr>
            <a:xfrm>
              <a:off x="3407971" y="3722520"/>
              <a:ext cx="0" cy="96693"/>
            </a:xfrm>
            <a:custGeom>
              <a:avLst/>
              <a:gdLst/>
              <a:ahLst/>
              <a:cxnLst/>
              <a:rect l="l" t="t" r="r" b="b"/>
              <a:pathLst>
                <a:path w="1" h="3864" extrusionOk="0">
                  <a:moveTo>
                    <a:pt x="1" y="3863"/>
                  </a:moveTo>
                  <a:lnTo>
                    <a:pt x="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2" name="Google Shape;67;p2">
              <a:extLst>
                <a:ext uri="{FF2B5EF4-FFF2-40B4-BE49-F238E27FC236}">
                  <a16:creationId xmlns:a16="http://schemas.microsoft.com/office/drawing/2014/main" id="{570CFCC1-D58E-4C56-86C4-30BC3222B071}"/>
                </a:ext>
              </a:extLst>
            </p:cNvPr>
            <p:cNvSpPr/>
            <p:nvPr/>
          </p:nvSpPr>
          <p:spPr>
            <a:xfrm>
              <a:off x="3407341" y="3722520"/>
              <a:ext cx="945" cy="96693"/>
            </a:xfrm>
            <a:custGeom>
              <a:avLst/>
              <a:gdLst/>
              <a:ahLst/>
              <a:cxnLst/>
              <a:rect l="l" t="t" r="r" b="b"/>
              <a:pathLst>
                <a:path w="42" h="3864" extrusionOk="0">
                  <a:moveTo>
                    <a:pt x="0" y="1"/>
                  </a:moveTo>
                  <a:lnTo>
                    <a:pt x="0" y="3863"/>
                  </a:lnTo>
                  <a:lnTo>
                    <a:pt x="41" y="3863"/>
                  </a:lnTo>
                  <a:lnTo>
                    <a:pt x="4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3" name="Google Shape;68;p2">
              <a:extLst>
                <a:ext uri="{FF2B5EF4-FFF2-40B4-BE49-F238E27FC236}">
                  <a16:creationId xmlns:a16="http://schemas.microsoft.com/office/drawing/2014/main" id="{99AF5C6C-5AE6-4B72-AA62-38E3E34E7458}"/>
                </a:ext>
              </a:extLst>
            </p:cNvPr>
            <p:cNvSpPr/>
            <p:nvPr/>
          </p:nvSpPr>
          <p:spPr>
            <a:xfrm>
              <a:off x="3379624" y="3812504"/>
              <a:ext cx="56379" cy="48939"/>
            </a:xfrm>
            <a:custGeom>
              <a:avLst/>
              <a:gdLst/>
              <a:ahLst/>
              <a:cxnLst/>
              <a:rect l="l" t="t" r="r" b="b"/>
              <a:pathLst>
                <a:path w="2259" h="1948" extrusionOk="0">
                  <a:moveTo>
                    <a:pt x="601" y="1"/>
                  </a:moveTo>
                  <a:cubicBezTo>
                    <a:pt x="218" y="1"/>
                    <a:pt x="1" y="456"/>
                    <a:pt x="115" y="818"/>
                  </a:cubicBezTo>
                  <a:cubicBezTo>
                    <a:pt x="115" y="839"/>
                    <a:pt x="125" y="860"/>
                    <a:pt x="136" y="880"/>
                  </a:cubicBezTo>
                  <a:cubicBezTo>
                    <a:pt x="373" y="1543"/>
                    <a:pt x="1119" y="1948"/>
                    <a:pt x="1119" y="1948"/>
                  </a:cubicBezTo>
                  <a:lnTo>
                    <a:pt x="1130" y="1948"/>
                  </a:lnTo>
                  <a:cubicBezTo>
                    <a:pt x="1130" y="1948"/>
                    <a:pt x="1875" y="1554"/>
                    <a:pt x="2124" y="891"/>
                  </a:cubicBezTo>
                  <a:cubicBezTo>
                    <a:pt x="2134" y="871"/>
                    <a:pt x="2134" y="839"/>
                    <a:pt x="2145" y="818"/>
                  </a:cubicBezTo>
                  <a:cubicBezTo>
                    <a:pt x="2258" y="466"/>
                    <a:pt x="2041" y="11"/>
                    <a:pt x="1657" y="1"/>
                  </a:cubicBezTo>
                  <a:cubicBezTo>
                    <a:pt x="1358" y="1"/>
                    <a:pt x="1275" y="146"/>
                    <a:pt x="1130" y="259"/>
                  </a:cubicBezTo>
                  <a:cubicBezTo>
                    <a:pt x="985" y="146"/>
                    <a:pt x="912" y="1"/>
                    <a:pt x="601"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4" name="Google Shape;69;p2">
              <a:extLst>
                <a:ext uri="{FF2B5EF4-FFF2-40B4-BE49-F238E27FC236}">
                  <a16:creationId xmlns:a16="http://schemas.microsoft.com/office/drawing/2014/main" id="{5A03BB7D-2D04-49E1-A720-FE52A581E251}"/>
                </a:ext>
              </a:extLst>
            </p:cNvPr>
            <p:cNvSpPr/>
            <p:nvPr/>
          </p:nvSpPr>
          <p:spPr>
            <a:xfrm>
              <a:off x="3380254" y="3811715"/>
              <a:ext cx="55434" cy="50517"/>
            </a:xfrm>
            <a:custGeom>
              <a:avLst/>
              <a:gdLst/>
              <a:ahLst/>
              <a:cxnLst/>
              <a:rect l="l" t="t" r="r" b="b"/>
              <a:pathLst>
                <a:path w="2217" h="2020" extrusionOk="0">
                  <a:moveTo>
                    <a:pt x="1636" y="62"/>
                  </a:moveTo>
                  <a:cubicBezTo>
                    <a:pt x="1781" y="73"/>
                    <a:pt x="1906" y="135"/>
                    <a:pt x="1999" y="269"/>
                  </a:cubicBezTo>
                  <a:cubicBezTo>
                    <a:pt x="2113" y="425"/>
                    <a:pt x="2154" y="653"/>
                    <a:pt x="2092" y="849"/>
                  </a:cubicBezTo>
                  <a:cubicBezTo>
                    <a:pt x="2092" y="870"/>
                    <a:pt x="2082" y="881"/>
                    <a:pt x="2071" y="902"/>
                  </a:cubicBezTo>
                  <a:cubicBezTo>
                    <a:pt x="1854" y="1491"/>
                    <a:pt x="1233" y="1875"/>
                    <a:pt x="1109" y="1947"/>
                  </a:cubicBezTo>
                  <a:lnTo>
                    <a:pt x="1098" y="1926"/>
                  </a:lnTo>
                  <a:lnTo>
                    <a:pt x="1088" y="1937"/>
                  </a:lnTo>
                  <a:cubicBezTo>
                    <a:pt x="953" y="1854"/>
                    <a:pt x="342" y="1471"/>
                    <a:pt x="145" y="902"/>
                  </a:cubicBezTo>
                  <a:lnTo>
                    <a:pt x="115" y="839"/>
                  </a:lnTo>
                  <a:cubicBezTo>
                    <a:pt x="62" y="642"/>
                    <a:pt x="104" y="414"/>
                    <a:pt x="218" y="259"/>
                  </a:cubicBezTo>
                  <a:cubicBezTo>
                    <a:pt x="311" y="135"/>
                    <a:pt x="435" y="62"/>
                    <a:pt x="580" y="62"/>
                  </a:cubicBezTo>
                  <a:lnTo>
                    <a:pt x="591" y="62"/>
                  </a:lnTo>
                  <a:cubicBezTo>
                    <a:pt x="819" y="62"/>
                    <a:pt x="902" y="145"/>
                    <a:pt x="994" y="239"/>
                  </a:cubicBezTo>
                  <a:cubicBezTo>
                    <a:pt x="1026" y="259"/>
                    <a:pt x="1057" y="290"/>
                    <a:pt x="1088" y="322"/>
                  </a:cubicBezTo>
                  <a:lnTo>
                    <a:pt x="1109" y="332"/>
                  </a:lnTo>
                  <a:lnTo>
                    <a:pt x="1129" y="322"/>
                  </a:lnTo>
                  <a:cubicBezTo>
                    <a:pt x="1160" y="290"/>
                    <a:pt x="1192" y="269"/>
                    <a:pt x="1212" y="239"/>
                  </a:cubicBezTo>
                  <a:cubicBezTo>
                    <a:pt x="1326" y="145"/>
                    <a:pt x="1409" y="62"/>
                    <a:pt x="1636" y="62"/>
                  </a:cubicBezTo>
                  <a:close/>
                  <a:moveTo>
                    <a:pt x="580" y="0"/>
                  </a:moveTo>
                  <a:cubicBezTo>
                    <a:pt x="415" y="0"/>
                    <a:pt x="270" y="83"/>
                    <a:pt x="166" y="218"/>
                  </a:cubicBezTo>
                  <a:cubicBezTo>
                    <a:pt x="42" y="394"/>
                    <a:pt x="0" y="642"/>
                    <a:pt x="62" y="849"/>
                  </a:cubicBezTo>
                  <a:cubicBezTo>
                    <a:pt x="62" y="881"/>
                    <a:pt x="73" y="902"/>
                    <a:pt x="83" y="922"/>
                  </a:cubicBezTo>
                  <a:cubicBezTo>
                    <a:pt x="322" y="1574"/>
                    <a:pt x="1026" y="1979"/>
                    <a:pt x="1077" y="2009"/>
                  </a:cubicBezTo>
                  <a:lnTo>
                    <a:pt x="1088" y="2020"/>
                  </a:lnTo>
                  <a:lnTo>
                    <a:pt x="1119" y="2020"/>
                  </a:lnTo>
                  <a:lnTo>
                    <a:pt x="1119" y="2009"/>
                  </a:lnTo>
                  <a:cubicBezTo>
                    <a:pt x="1181" y="1979"/>
                    <a:pt x="1896" y="1585"/>
                    <a:pt x="2134" y="932"/>
                  </a:cubicBezTo>
                  <a:cubicBezTo>
                    <a:pt x="2134" y="911"/>
                    <a:pt x="2144" y="881"/>
                    <a:pt x="2154" y="860"/>
                  </a:cubicBezTo>
                  <a:cubicBezTo>
                    <a:pt x="2216" y="653"/>
                    <a:pt x="2175" y="404"/>
                    <a:pt x="2051" y="228"/>
                  </a:cubicBezTo>
                  <a:cubicBezTo>
                    <a:pt x="1947" y="83"/>
                    <a:pt x="1802" y="11"/>
                    <a:pt x="1636" y="0"/>
                  </a:cubicBezTo>
                  <a:cubicBezTo>
                    <a:pt x="1388" y="0"/>
                    <a:pt x="1284" y="104"/>
                    <a:pt x="1171" y="197"/>
                  </a:cubicBezTo>
                  <a:lnTo>
                    <a:pt x="1109" y="259"/>
                  </a:lnTo>
                  <a:cubicBezTo>
                    <a:pt x="1088" y="239"/>
                    <a:pt x="1067" y="207"/>
                    <a:pt x="1047" y="187"/>
                  </a:cubicBezTo>
                  <a:cubicBezTo>
                    <a:pt x="943" y="94"/>
                    <a:pt x="840" y="0"/>
                    <a:pt x="580"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5" name="Google Shape;70;p2">
              <a:extLst>
                <a:ext uri="{FF2B5EF4-FFF2-40B4-BE49-F238E27FC236}">
                  <a16:creationId xmlns:a16="http://schemas.microsoft.com/office/drawing/2014/main" id="{3D86B04B-1803-4F8F-817A-6C5799E5A94A}"/>
                </a:ext>
              </a:extLst>
            </p:cNvPr>
            <p:cNvSpPr/>
            <p:nvPr/>
          </p:nvSpPr>
          <p:spPr>
            <a:xfrm>
              <a:off x="3415216" y="3814872"/>
              <a:ext cx="16063" cy="16971"/>
            </a:xfrm>
            <a:custGeom>
              <a:avLst/>
              <a:gdLst/>
              <a:ahLst/>
              <a:cxnLst/>
              <a:rect l="l" t="t" r="r" b="b"/>
              <a:pathLst>
                <a:path w="643" h="675" extrusionOk="0">
                  <a:moveTo>
                    <a:pt x="193" y="0"/>
                  </a:moveTo>
                  <a:cubicBezTo>
                    <a:pt x="160" y="0"/>
                    <a:pt x="130" y="9"/>
                    <a:pt x="104" y="26"/>
                  </a:cubicBezTo>
                  <a:cubicBezTo>
                    <a:pt x="1" y="99"/>
                    <a:pt x="11" y="295"/>
                    <a:pt x="136" y="472"/>
                  </a:cubicBezTo>
                  <a:cubicBezTo>
                    <a:pt x="221" y="596"/>
                    <a:pt x="347" y="674"/>
                    <a:pt x="449" y="674"/>
                  </a:cubicBezTo>
                  <a:cubicBezTo>
                    <a:pt x="483" y="674"/>
                    <a:pt x="513" y="666"/>
                    <a:pt x="539" y="648"/>
                  </a:cubicBezTo>
                  <a:cubicBezTo>
                    <a:pt x="643" y="575"/>
                    <a:pt x="633" y="378"/>
                    <a:pt x="509" y="213"/>
                  </a:cubicBezTo>
                  <a:cubicBezTo>
                    <a:pt x="422" y="80"/>
                    <a:pt x="295" y="0"/>
                    <a:pt x="193"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6" name="Google Shape;71;p2">
              <a:extLst>
                <a:ext uri="{FF2B5EF4-FFF2-40B4-BE49-F238E27FC236}">
                  <a16:creationId xmlns:a16="http://schemas.microsoft.com/office/drawing/2014/main" id="{A3677321-CC50-402F-8285-45CF4EFC1BEE}"/>
                </a:ext>
              </a:extLst>
            </p:cNvPr>
            <p:cNvSpPr/>
            <p:nvPr/>
          </p:nvSpPr>
          <p:spPr>
            <a:xfrm>
              <a:off x="3395058" y="3814872"/>
              <a:ext cx="11654" cy="12235"/>
            </a:xfrm>
            <a:custGeom>
              <a:avLst/>
              <a:gdLst/>
              <a:ahLst/>
              <a:cxnLst/>
              <a:rect l="l" t="t" r="r" b="b"/>
              <a:pathLst>
                <a:path w="457" h="484" extrusionOk="0">
                  <a:moveTo>
                    <a:pt x="133" y="0"/>
                  </a:moveTo>
                  <a:cubicBezTo>
                    <a:pt x="111" y="0"/>
                    <a:pt x="91" y="6"/>
                    <a:pt x="74" y="18"/>
                  </a:cubicBezTo>
                  <a:cubicBezTo>
                    <a:pt x="1" y="70"/>
                    <a:pt x="1" y="215"/>
                    <a:pt x="95" y="340"/>
                  </a:cubicBezTo>
                  <a:cubicBezTo>
                    <a:pt x="156" y="432"/>
                    <a:pt x="240" y="484"/>
                    <a:pt x="313" y="484"/>
                  </a:cubicBezTo>
                  <a:cubicBezTo>
                    <a:pt x="339" y="484"/>
                    <a:pt x="363" y="477"/>
                    <a:pt x="384" y="464"/>
                  </a:cubicBezTo>
                  <a:cubicBezTo>
                    <a:pt x="457" y="412"/>
                    <a:pt x="447" y="277"/>
                    <a:pt x="364" y="153"/>
                  </a:cubicBezTo>
                  <a:cubicBezTo>
                    <a:pt x="293" y="59"/>
                    <a:pt x="204" y="0"/>
                    <a:pt x="133"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7" name="Google Shape;72;p2">
              <a:extLst>
                <a:ext uri="{FF2B5EF4-FFF2-40B4-BE49-F238E27FC236}">
                  <a16:creationId xmlns:a16="http://schemas.microsoft.com/office/drawing/2014/main" id="{8125C95A-80E1-4C38-A994-457BEF2F6DA7}"/>
                </a:ext>
              </a:extLst>
            </p:cNvPr>
            <p:cNvSpPr/>
            <p:nvPr/>
          </p:nvSpPr>
          <p:spPr>
            <a:xfrm>
              <a:off x="3243244" y="3682264"/>
              <a:ext cx="0" cy="121162"/>
            </a:xfrm>
            <a:custGeom>
              <a:avLst/>
              <a:gdLst/>
              <a:ahLst/>
              <a:cxnLst/>
              <a:rect l="l" t="t" r="r" b="b"/>
              <a:pathLst>
                <a:path w="1" h="4847" extrusionOk="0">
                  <a:moveTo>
                    <a:pt x="1" y="4847"/>
                  </a:moveTo>
                  <a:lnTo>
                    <a:pt x="1"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8" name="Google Shape;73;p2">
              <a:extLst>
                <a:ext uri="{FF2B5EF4-FFF2-40B4-BE49-F238E27FC236}">
                  <a16:creationId xmlns:a16="http://schemas.microsoft.com/office/drawing/2014/main" id="{12F46C23-762A-4A5B-8238-110A2E8307D0}"/>
                </a:ext>
              </a:extLst>
            </p:cNvPr>
            <p:cNvSpPr/>
            <p:nvPr/>
          </p:nvSpPr>
          <p:spPr>
            <a:xfrm>
              <a:off x="3242299" y="3682264"/>
              <a:ext cx="1575" cy="121162"/>
            </a:xfrm>
            <a:custGeom>
              <a:avLst/>
              <a:gdLst/>
              <a:ahLst/>
              <a:cxnLst/>
              <a:rect l="l" t="t" r="r" b="b"/>
              <a:pathLst>
                <a:path w="53" h="4847" extrusionOk="0">
                  <a:moveTo>
                    <a:pt x="0" y="0"/>
                  </a:moveTo>
                  <a:lnTo>
                    <a:pt x="0" y="4847"/>
                  </a:lnTo>
                  <a:lnTo>
                    <a:pt x="52" y="4847"/>
                  </a:lnTo>
                  <a:lnTo>
                    <a:pt x="52"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9" name="Google Shape;74;p2">
              <a:extLst>
                <a:ext uri="{FF2B5EF4-FFF2-40B4-BE49-F238E27FC236}">
                  <a16:creationId xmlns:a16="http://schemas.microsoft.com/office/drawing/2014/main" id="{14D3ECB5-E06C-4563-97A7-1229A3F27E29}"/>
                </a:ext>
              </a:extLst>
            </p:cNvPr>
            <p:cNvSpPr/>
            <p:nvPr/>
          </p:nvSpPr>
          <p:spPr>
            <a:xfrm>
              <a:off x="3214897" y="3796717"/>
              <a:ext cx="56379" cy="48939"/>
            </a:xfrm>
            <a:custGeom>
              <a:avLst/>
              <a:gdLst/>
              <a:ahLst/>
              <a:cxnLst/>
              <a:rect l="l" t="t" r="r" b="b"/>
              <a:pathLst>
                <a:path w="2248" h="1958" extrusionOk="0">
                  <a:moveTo>
                    <a:pt x="591" y="1"/>
                  </a:moveTo>
                  <a:cubicBezTo>
                    <a:pt x="208" y="11"/>
                    <a:pt x="0" y="456"/>
                    <a:pt x="104" y="818"/>
                  </a:cubicBezTo>
                  <a:cubicBezTo>
                    <a:pt x="115" y="839"/>
                    <a:pt x="115" y="860"/>
                    <a:pt x="125" y="880"/>
                  </a:cubicBezTo>
                  <a:cubicBezTo>
                    <a:pt x="363" y="1554"/>
                    <a:pt x="1119" y="1957"/>
                    <a:pt x="1119" y="1957"/>
                  </a:cubicBezTo>
                  <a:cubicBezTo>
                    <a:pt x="1119" y="1957"/>
                    <a:pt x="1875" y="1564"/>
                    <a:pt x="2124" y="891"/>
                  </a:cubicBezTo>
                  <a:cubicBezTo>
                    <a:pt x="2124" y="870"/>
                    <a:pt x="2134" y="850"/>
                    <a:pt x="2144" y="829"/>
                  </a:cubicBezTo>
                  <a:cubicBezTo>
                    <a:pt x="2248" y="466"/>
                    <a:pt x="2041" y="21"/>
                    <a:pt x="1657" y="11"/>
                  </a:cubicBezTo>
                  <a:cubicBezTo>
                    <a:pt x="1648" y="10"/>
                    <a:pt x="1638" y="10"/>
                    <a:pt x="1629" y="10"/>
                  </a:cubicBezTo>
                  <a:cubicBezTo>
                    <a:pt x="1352" y="10"/>
                    <a:pt x="1270" y="150"/>
                    <a:pt x="1130" y="270"/>
                  </a:cubicBezTo>
                  <a:cubicBezTo>
                    <a:pt x="974" y="146"/>
                    <a:pt x="912" y="1"/>
                    <a:pt x="591"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0" name="Google Shape;75;p2">
              <a:extLst>
                <a:ext uri="{FF2B5EF4-FFF2-40B4-BE49-F238E27FC236}">
                  <a16:creationId xmlns:a16="http://schemas.microsoft.com/office/drawing/2014/main" id="{6D9D9032-B44E-4C04-99A6-620AFEA12171}"/>
                </a:ext>
              </a:extLst>
            </p:cNvPr>
            <p:cNvSpPr/>
            <p:nvPr/>
          </p:nvSpPr>
          <p:spPr>
            <a:xfrm>
              <a:off x="3215212" y="3795928"/>
              <a:ext cx="55749" cy="50517"/>
            </a:xfrm>
            <a:custGeom>
              <a:avLst/>
              <a:gdLst/>
              <a:ahLst/>
              <a:cxnLst/>
              <a:rect l="l" t="t" r="r" b="b"/>
              <a:pathLst>
                <a:path w="2227" h="2030" extrusionOk="0">
                  <a:moveTo>
                    <a:pt x="580" y="62"/>
                  </a:moveTo>
                  <a:cubicBezTo>
                    <a:pt x="818" y="62"/>
                    <a:pt x="901" y="145"/>
                    <a:pt x="1004" y="239"/>
                  </a:cubicBezTo>
                  <a:cubicBezTo>
                    <a:pt x="1036" y="269"/>
                    <a:pt x="1056" y="301"/>
                    <a:pt x="1098" y="322"/>
                  </a:cubicBezTo>
                  <a:lnTo>
                    <a:pt x="1119" y="342"/>
                  </a:lnTo>
                  <a:lnTo>
                    <a:pt x="1129" y="322"/>
                  </a:lnTo>
                  <a:cubicBezTo>
                    <a:pt x="1160" y="301"/>
                    <a:pt x="1191" y="269"/>
                    <a:pt x="1222" y="249"/>
                  </a:cubicBezTo>
                  <a:cubicBezTo>
                    <a:pt x="1320" y="151"/>
                    <a:pt x="1408" y="72"/>
                    <a:pt x="1607" y="72"/>
                  </a:cubicBezTo>
                  <a:cubicBezTo>
                    <a:pt x="1620" y="72"/>
                    <a:pt x="1633" y="72"/>
                    <a:pt x="1646" y="73"/>
                  </a:cubicBezTo>
                  <a:cubicBezTo>
                    <a:pt x="1791" y="73"/>
                    <a:pt x="1916" y="145"/>
                    <a:pt x="2009" y="269"/>
                  </a:cubicBezTo>
                  <a:cubicBezTo>
                    <a:pt x="2123" y="435"/>
                    <a:pt x="2164" y="663"/>
                    <a:pt x="2102" y="849"/>
                  </a:cubicBezTo>
                  <a:cubicBezTo>
                    <a:pt x="2092" y="870"/>
                    <a:pt x="2092" y="891"/>
                    <a:pt x="2081" y="911"/>
                  </a:cubicBezTo>
                  <a:cubicBezTo>
                    <a:pt x="1864" y="1502"/>
                    <a:pt x="1243" y="1875"/>
                    <a:pt x="1119" y="1947"/>
                  </a:cubicBezTo>
                  <a:lnTo>
                    <a:pt x="1098" y="1926"/>
                  </a:lnTo>
                  <a:lnTo>
                    <a:pt x="1087" y="1947"/>
                  </a:lnTo>
                  <a:cubicBezTo>
                    <a:pt x="953" y="1864"/>
                    <a:pt x="352" y="1481"/>
                    <a:pt x="145" y="901"/>
                  </a:cubicBezTo>
                  <a:cubicBezTo>
                    <a:pt x="134" y="881"/>
                    <a:pt x="124" y="860"/>
                    <a:pt x="124" y="839"/>
                  </a:cubicBezTo>
                  <a:cubicBezTo>
                    <a:pt x="62" y="653"/>
                    <a:pt x="104" y="425"/>
                    <a:pt x="217" y="259"/>
                  </a:cubicBezTo>
                  <a:cubicBezTo>
                    <a:pt x="311" y="135"/>
                    <a:pt x="445" y="73"/>
                    <a:pt x="580" y="62"/>
                  </a:cubicBezTo>
                  <a:close/>
                  <a:moveTo>
                    <a:pt x="580" y="0"/>
                  </a:moveTo>
                  <a:cubicBezTo>
                    <a:pt x="424" y="11"/>
                    <a:pt x="269" y="83"/>
                    <a:pt x="176" y="228"/>
                  </a:cubicBezTo>
                  <a:cubicBezTo>
                    <a:pt x="42" y="404"/>
                    <a:pt x="0" y="653"/>
                    <a:pt x="62" y="860"/>
                  </a:cubicBezTo>
                  <a:cubicBezTo>
                    <a:pt x="72" y="881"/>
                    <a:pt x="72" y="901"/>
                    <a:pt x="83" y="922"/>
                  </a:cubicBezTo>
                  <a:cubicBezTo>
                    <a:pt x="321" y="1585"/>
                    <a:pt x="1025" y="1978"/>
                    <a:pt x="1087" y="2020"/>
                  </a:cubicBezTo>
                  <a:lnTo>
                    <a:pt x="1098" y="2030"/>
                  </a:lnTo>
                  <a:lnTo>
                    <a:pt x="1119" y="2030"/>
                  </a:lnTo>
                  <a:lnTo>
                    <a:pt x="1129" y="2020"/>
                  </a:lnTo>
                  <a:cubicBezTo>
                    <a:pt x="1181" y="1988"/>
                    <a:pt x="1895" y="1595"/>
                    <a:pt x="2133" y="932"/>
                  </a:cubicBezTo>
                  <a:lnTo>
                    <a:pt x="2164" y="870"/>
                  </a:lnTo>
                  <a:cubicBezTo>
                    <a:pt x="2226" y="663"/>
                    <a:pt x="2185" y="414"/>
                    <a:pt x="2061" y="239"/>
                  </a:cubicBezTo>
                  <a:cubicBezTo>
                    <a:pt x="1957" y="94"/>
                    <a:pt x="1812" y="11"/>
                    <a:pt x="1646" y="11"/>
                  </a:cubicBezTo>
                  <a:cubicBezTo>
                    <a:pt x="1634" y="10"/>
                    <a:pt x="1623" y="10"/>
                    <a:pt x="1611" y="10"/>
                  </a:cubicBezTo>
                  <a:cubicBezTo>
                    <a:pt x="1387" y="10"/>
                    <a:pt x="1279" y="108"/>
                    <a:pt x="1181" y="197"/>
                  </a:cubicBezTo>
                  <a:lnTo>
                    <a:pt x="1119" y="259"/>
                  </a:lnTo>
                  <a:cubicBezTo>
                    <a:pt x="1087" y="239"/>
                    <a:pt x="1066" y="218"/>
                    <a:pt x="1046" y="197"/>
                  </a:cubicBezTo>
                  <a:cubicBezTo>
                    <a:pt x="942" y="104"/>
                    <a:pt x="849" y="0"/>
                    <a:pt x="580"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1" name="Google Shape;76;p2">
              <a:extLst>
                <a:ext uri="{FF2B5EF4-FFF2-40B4-BE49-F238E27FC236}">
                  <a16:creationId xmlns:a16="http://schemas.microsoft.com/office/drawing/2014/main" id="{D8D635C3-E728-4BA9-9898-6357F3C7569A}"/>
                </a:ext>
              </a:extLst>
            </p:cNvPr>
            <p:cNvSpPr/>
            <p:nvPr/>
          </p:nvSpPr>
          <p:spPr>
            <a:xfrm>
              <a:off x="3250803" y="3799085"/>
              <a:ext cx="15748" cy="16971"/>
            </a:xfrm>
            <a:custGeom>
              <a:avLst/>
              <a:gdLst/>
              <a:ahLst/>
              <a:cxnLst/>
              <a:rect l="l" t="t" r="r" b="b"/>
              <a:pathLst>
                <a:path w="633" h="675" extrusionOk="0">
                  <a:moveTo>
                    <a:pt x="193" y="0"/>
                  </a:moveTo>
                  <a:cubicBezTo>
                    <a:pt x="160" y="0"/>
                    <a:pt x="130" y="9"/>
                    <a:pt x="104" y="27"/>
                  </a:cubicBezTo>
                  <a:cubicBezTo>
                    <a:pt x="0" y="99"/>
                    <a:pt x="11" y="296"/>
                    <a:pt x="136" y="462"/>
                  </a:cubicBezTo>
                  <a:cubicBezTo>
                    <a:pt x="221" y="594"/>
                    <a:pt x="343" y="674"/>
                    <a:pt x="442" y="674"/>
                  </a:cubicBezTo>
                  <a:cubicBezTo>
                    <a:pt x="474" y="674"/>
                    <a:pt x="504" y="666"/>
                    <a:pt x="529" y="648"/>
                  </a:cubicBezTo>
                  <a:cubicBezTo>
                    <a:pt x="633" y="575"/>
                    <a:pt x="622" y="379"/>
                    <a:pt x="508" y="203"/>
                  </a:cubicBezTo>
                  <a:cubicBezTo>
                    <a:pt x="415" y="78"/>
                    <a:pt x="292" y="0"/>
                    <a:pt x="193"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2" name="Google Shape;77;p2">
              <a:extLst>
                <a:ext uri="{FF2B5EF4-FFF2-40B4-BE49-F238E27FC236}">
                  <a16:creationId xmlns:a16="http://schemas.microsoft.com/office/drawing/2014/main" id="{669F1A4A-99F9-48D0-A265-4B50B68FB5AB}"/>
                </a:ext>
              </a:extLst>
            </p:cNvPr>
            <p:cNvSpPr/>
            <p:nvPr/>
          </p:nvSpPr>
          <p:spPr>
            <a:xfrm>
              <a:off x="3230331" y="3799085"/>
              <a:ext cx="11339" cy="12235"/>
            </a:xfrm>
            <a:custGeom>
              <a:avLst/>
              <a:gdLst/>
              <a:ahLst/>
              <a:cxnLst/>
              <a:rect l="l" t="t" r="r" b="b"/>
              <a:pathLst>
                <a:path w="457" h="485" extrusionOk="0">
                  <a:moveTo>
                    <a:pt x="140" y="1"/>
                  </a:moveTo>
                  <a:cubicBezTo>
                    <a:pt x="115" y="1"/>
                    <a:pt x="92" y="7"/>
                    <a:pt x="73" y="21"/>
                  </a:cubicBezTo>
                  <a:cubicBezTo>
                    <a:pt x="1" y="72"/>
                    <a:pt x="11" y="217"/>
                    <a:pt x="94" y="332"/>
                  </a:cubicBezTo>
                  <a:cubicBezTo>
                    <a:pt x="156" y="426"/>
                    <a:pt x="249" y="484"/>
                    <a:pt x="322" y="484"/>
                  </a:cubicBezTo>
                  <a:cubicBezTo>
                    <a:pt x="345" y="484"/>
                    <a:pt x="366" y="478"/>
                    <a:pt x="384" y="466"/>
                  </a:cubicBezTo>
                  <a:cubicBezTo>
                    <a:pt x="456" y="414"/>
                    <a:pt x="446" y="269"/>
                    <a:pt x="363" y="145"/>
                  </a:cubicBezTo>
                  <a:cubicBezTo>
                    <a:pt x="302" y="53"/>
                    <a:pt x="212" y="1"/>
                    <a:pt x="140"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3" name="Google Shape;78;p2">
              <a:extLst>
                <a:ext uri="{FF2B5EF4-FFF2-40B4-BE49-F238E27FC236}">
                  <a16:creationId xmlns:a16="http://schemas.microsoft.com/office/drawing/2014/main" id="{1F5196EF-BBD9-4738-B90C-9FAEB97B5172}"/>
                </a:ext>
              </a:extLst>
            </p:cNvPr>
            <p:cNvSpPr/>
            <p:nvPr/>
          </p:nvSpPr>
          <p:spPr>
            <a:xfrm>
              <a:off x="3333010" y="3731203"/>
              <a:ext cx="0" cy="184309"/>
            </a:xfrm>
            <a:custGeom>
              <a:avLst/>
              <a:gdLst/>
              <a:ahLst/>
              <a:cxnLst/>
              <a:rect l="l" t="t" r="r" b="b"/>
              <a:pathLst>
                <a:path w="1" h="7374" extrusionOk="0">
                  <a:moveTo>
                    <a:pt x="1" y="7373"/>
                  </a:moveTo>
                  <a:lnTo>
                    <a:pt x="1"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4" name="Google Shape;79;p2">
              <a:extLst>
                <a:ext uri="{FF2B5EF4-FFF2-40B4-BE49-F238E27FC236}">
                  <a16:creationId xmlns:a16="http://schemas.microsoft.com/office/drawing/2014/main" id="{6264C4D4-DA17-402C-BA7B-B0E6CF14F6E3}"/>
                </a:ext>
              </a:extLst>
            </p:cNvPr>
            <p:cNvSpPr/>
            <p:nvPr/>
          </p:nvSpPr>
          <p:spPr>
            <a:xfrm>
              <a:off x="3332380" y="3731203"/>
              <a:ext cx="1575" cy="184309"/>
            </a:xfrm>
            <a:custGeom>
              <a:avLst/>
              <a:gdLst/>
              <a:ahLst/>
              <a:cxnLst/>
              <a:rect l="l" t="t" r="r" b="b"/>
              <a:pathLst>
                <a:path w="54" h="7374" extrusionOk="0">
                  <a:moveTo>
                    <a:pt x="1" y="0"/>
                  </a:moveTo>
                  <a:lnTo>
                    <a:pt x="1" y="7373"/>
                  </a:lnTo>
                  <a:lnTo>
                    <a:pt x="53" y="7373"/>
                  </a:lnTo>
                  <a:lnTo>
                    <a:pt x="53"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5" name="Google Shape;80;p2">
              <a:extLst>
                <a:ext uri="{FF2B5EF4-FFF2-40B4-BE49-F238E27FC236}">
                  <a16:creationId xmlns:a16="http://schemas.microsoft.com/office/drawing/2014/main" id="{3577E679-6D03-416C-AC5C-72C2B0156DF1}"/>
                </a:ext>
              </a:extLst>
            </p:cNvPr>
            <p:cNvSpPr/>
            <p:nvPr/>
          </p:nvSpPr>
          <p:spPr>
            <a:xfrm>
              <a:off x="3304977" y="3908803"/>
              <a:ext cx="56379" cy="48939"/>
            </a:xfrm>
            <a:custGeom>
              <a:avLst/>
              <a:gdLst/>
              <a:ahLst/>
              <a:cxnLst/>
              <a:rect l="l" t="t" r="r" b="b"/>
              <a:pathLst>
                <a:path w="2258" h="1958" extrusionOk="0">
                  <a:moveTo>
                    <a:pt x="632" y="0"/>
                  </a:moveTo>
                  <a:cubicBezTo>
                    <a:pt x="622" y="0"/>
                    <a:pt x="611" y="1"/>
                    <a:pt x="601" y="1"/>
                  </a:cubicBezTo>
                  <a:cubicBezTo>
                    <a:pt x="217" y="1"/>
                    <a:pt x="0" y="457"/>
                    <a:pt x="114" y="819"/>
                  </a:cubicBezTo>
                  <a:cubicBezTo>
                    <a:pt x="114" y="839"/>
                    <a:pt x="124" y="860"/>
                    <a:pt x="134" y="881"/>
                  </a:cubicBezTo>
                  <a:cubicBezTo>
                    <a:pt x="373" y="1544"/>
                    <a:pt x="1129" y="1958"/>
                    <a:pt x="1129" y="1958"/>
                  </a:cubicBezTo>
                  <a:cubicBezTo>
                    <a:pt x="1129" y="1958"/>
                    <a:pt x="1885" y="1554"/>
                    <a:pt x="2123" y="881"/>
                  </a:cubicBezTo>
                  <a:lnTo>
                    <a:pt x="2154" y="819"/>
                  </a:lnTo>
                  <a:cubicBezTo>
                    <a:pt x="2258" y="467"/>
                    <a:pt x="2051" y="11"/>
                    <a:pt x="1667" y="1"/>
                  </a:cubicBezTo>
                  <a:cubicBezTo>
                    <a:pt x="1657" y="1"/>
                    <a:pt x="1647" y="0"/>
                    <a:pt x="1638" y="0"/>
                  </a:cubicBezTo>
                  <a:cubicBezTo>
                    <a:pt x="1362" y="0"/>
                    <a:pt x="1279" y="150"/>
                    <a:pt x="1129" y="259"/>
                  </a:cubicBezTo>
                  <a:cubicBezTo>
                    <a:pt x="988" y="150"/>
                    <a:pt x="926" y="0"/>
                    <a:pt x="632"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6" name="Google Shape;81;p2">
              <a:extLst>
                <a:ext uri="{FF2B5EF4-FFF2-40B4-BE49-F238E27FC236}">
                  <a16:creationId xmlns:a16="http://schemas.microsoft.com/office/drawing/2014/main" id="{24D904AB-85C5-4B07-A4C5-8CBF98C7C760}"/>
                </a:ext>
              </a:extLst>
            </p:cNvPr>
            <p:cNvSpPr/>
            <p:nvPr/>
          </p:nvSpPr>
          <p:spPr>
            <a:xfrm>
              <a:off x="3305293" y="3908013"/>
              <a:ext cx="55749" cy="50912"/>
            </a:xfrm>
            <a:custGeom>
              <a:avLst/>
              <a:gdLst/>
              <a:ahLst/>
              <a:cxnLst/>
              <a:rect l="l" t="t" r="r" b="b"/>
              <a:pathLst>
                <a:path w="2227" h="2032" extrusionOk="0">
                  <a:moveTo>
                    <a:pt x="619" y="63"/>
                  </a:moveTo>
                  <a:cubicBezTo>
                    <a:pt x="828" y="63"/>
                    <a:pt x="907" y="142"/>
                    <a:pt x="1005" y="240"/>
                  </a:cubicBezTo>
                  <a:lnTo>
                    <a:pt x="1088" y="323"/>
                  </a:lnTo>
                  <a:lnTo>
                    <a:pt x="1109" y="333"/>
                  </a:lnTo>
                  <a:lnTo>
                    <a:pt x="1129" y="323"/>
                  </a:lnTo>
                  <a:cubicBezTo>
                    <a:pt x="1161" y="291"/>
                    <a:pt x="1191" y="271"/>
                    <a:pt x="1223" y="240"/>
                  </a:cubicBezTo>
                  <a:cubicBezTo>
                    <a:pt x="1321" y="151"/>
                    <a:pt x="1410" y="63"/>
                    <a:pt x="1614" y="63"/>
                  </a:cubicBezTo>
                  <a:cubicBezTo>
                    <a:pt x="1625" y="63"/>
                    <a:pt x="1636" y="63"/>
                    <a:pt x="1647" y="64"/>
                  </a:cubicBezTo>
                  <a:cubicBezTo>
                    <a:pt x="1792" y="64"/>
                    <a:pt x="1916" y="137"/>
                    <a:pt x="2010" y="261"/>
                  </a:cubicBezTo>
                  <a:cubicBezTo>
                    <a:pt x="2123" y="426"/>
                    <a:pt x="2155" y="654"/>
                    <a:pt x="2103" y="841"/>
                  </a:cubicBezTo>
                  <a:cubicBezTo>
                    <a:pt x="2093" y="861"/>
                    <a:pt x="2082" y="882"/>
                    <a:pt x="2082" y="903"/>
                  </a:cubicBezTo>
                  <a:cubicBezTo>
                    <a:pt x="1865" y="1493"/>
                    <a:pt x="1244" y="1876"/>
                    <a:pt x="1119" y="1948"/>
                  </a:cubicBezTo>
                  <a:lnTo>
                    <a:pt x="1099" y="1928"/>
                  </a:lnTo>
                  <a:lnTo>
                    <a:pt x="1088" y="1938"/>
                  </a:lnTo>
                  <a:cubicBezTo>
                    <a:pt x="954" y="1856"/>
                    <a:pt x="353" y="1472"/>
                    <a:pt x="146" y="903"/>
                  </a:cubicBezTo>
                  <a:cubicBezTo>
                    <a:pt x="135" y="882"/>
                    <a:pt x="125" y="861"/>
                    <a:pt x="125" y="841"/>
                  </a:cubicBezTo>
                  <a:cubicBezTo>
                    <a:pt x="63" y="644"/>
                    <a:pt x="104" y="416"/>
                    <a:pt x="218" y="261"/>
                  </a:cubicBezTo>
                  <a:cubicBezTo>
                    <a:pt x="312" y="137"/>
                    <a:pt x="436" y="64"/>
                    <a:pt x="581" y="64"/>
                  </a:cubicBezTo>
                  <a:cubicBezTo>
                    <a:pt x="594" y="63"/>
                    <a:pt x="606" y="63"/>
                    <a:pt x="619" y="63"/>
                  </a:cubicBezTo>
                  <a:close/>
                  <a:moveTo>
                    <a:pt x="1614" y="1"/>
                  </a:moveTo>
                  <a:cubicBezTo>
                    <a:pt x="1388" y="1"/>
                    <a:pt x="1280" y="100"/>
                    <a:pt x="1181" y="199"/>
                  </a:cubicBezTo>
                  <a:cubicBezTo>
                    <a:pt x="1161" y="219"/>
                    <a:pt x="1140" y="240"/>
                    <a:pt x="1109" y="250"/>
                  </a:cubicBezTo>
                  <a:lnTo>
                    <a:pt x="1046" y="188"/>
                  </a:lnTo>
                  <a:cubicBezTo>
                    <a:pt x="943" y="95"/>
                    <a:pt x="850" y="1"/>
                    <a:pt x="591" y="1"/>
                  </a:cubicBezTo>
                  <a:lnTo>
                    <a:pt x="581" y="1"/>
                  </a:lnTo>
                  <a:cubicBezTo>
                    <a:pt x="415" y="1"/>
                    <a:pt x="270" y="84"/>
                    <a:pt x="167" y="219"/>
                  </a:cubicBezTo>
                  <a:cubicBezTo>
                    <a:pt x="42" y="395"/>
                    <a:pt x="1" y="644"/>
                    <a:pt x="63" y="851"/>
                  </a:cubicBezTo>
                  <a:cubicBezTo>
                    <a:pt x="73" y="882"/>
                    <a:pt x="73" y="903"/>
                    <a:pt x="84" y="924"/>
                  </a:cubicBezTo>
                  <a:cubicBezTo>
                    <a:pt x="322" y="1576"/>
                    <a:pt x="1026" y="1980"/>
                    <a:pt x="1088" y="2010"/>
                  </a:cubicBezTo>
                  <a:lnTo>
                    <a:pt x="1099" y="2031"/>
                  </a:lnTo>
                  <a:lnTo>
                    <a:pt x="1109" y="2021"/>
                  </a:lnTo>
                  <a:lnTo>
                    <a:pt x="1119" y="2021"/>
                  </a:lnTo>
                  <a:lnTo>
                    <a:pt x="1129" y="2010"/>
                  </a:lnTo>
                  <a:cubicBezTo>
                    <a:pt x="1181" y="1980"/>
                    <a:pt x="1896" y="1586"/>
                    <a:pt x="2134" y="924"/>
                  </a:cubicBezTo>
                  <a:cubicBezTo>
                    <a:pt x="2144" y="903"/>
                    <a:pt x="2155" y="882"/>
                    <a:pt x="2155" y="861"/>
                  </a:cubicBezTo>
                  <a:cubicBezTo>
                    <a:pt x="2227" y="654"/>
                    <a:pt x="2186" y="406"/>
                    <a:pt x="2061" y="229"/>
                  </a:cubicBezTo>
                  <a:cubicBezTo>
                    <a:pt x="1958" y="84"/>
                    <a:pt x="1813" y="1"/>
                    <a:pt x="1647" y="1"/>
                  </a:cubicBezTo>
                  <a:cubicBezTo>
                    <a:pt x="1636" y="1"/>
                    <a:pt x="1625" y="1"/>
                    <a:pt x="1614"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7" name="Google Shape;82;p2">
              <a:extLst>
                <a:ext uri="{FF2B5EF4-FFF2-40B4-BE49-F238E27FC236}">
                  <a16:creationId xmlns:a16="http://schemas.microsoft.com/office/drawing/2014/main" id="{AE9CE6D4-CD62-425F-8B6C-20E41A93E6AD}"/>
                </a:ext>
              </a:extLst>
            </p:cNvPr>
            <p:cNvSpPr/>
            <p:nvPr/>
          </p:nvSpPr>
          <p:spPr>
            <a:xfrm>
              <a:off x="3340884" y="3911171"/>
              <a:ext cx="15748" cy="16971"/>
            </a:xfrm>
            <a:custGeom>
              <a:avLst/>
              <a:gdLst/>
              <a:ahLst/>
              <a:cxnLst/>
              <a:rect l="l" t="t" r="r" b="b"/>
              <a:pathLst>
                <a:path w="633" h="675" extrusionOk="0">
                  <a:moveTo>
                    <a:pt x="192" y="0"/>
                  </a:moveTo>
                  <a:cubicBezTo>
                    <a:pt x="159" y="0"/>
                    <a:pt x="129" y="9"/>
                    <a:pt x="104" y="26"/>
                  </a:cubicBezTo>
                  <a:cubicBezTo>
                    <a:pt x="0" y="99"/>
                    <a:pt x="11" y="296"/>
                    <a:pt x="125" y="472"/>
                  </a:cubicBezTo>
                  <a:cubicBezTo>
                    <a:pt x="218" y="597"/>
                    <a:pt x="341" y="674"/>
                    <a:pt x="440" y="674"/>
                  </a:cubicBezTo>
                  <a:cubicBezTo>
                    <a:pt x="473" y="674"/>
                    <a:pt x="503" y="666"/>
                    <a:pt x="529" y="648"/>
                  </a:cubicBezTo>
                  <a:cubicBezTo>
                    <a:pt x="632" y="576"/>
                    <a:pt x="622" y="379"/>
                    <a:pt x="508" y="203"/>
                  </a:cubicBezTo>
                  <a:cubicBezTo>
                    <a:pt x="414" y="78"/>
                    <a:pt x="291" y="0"/>
                    <a:pt x="192"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8" name="Google Shape;83;p2">
              <a:extLst>
                <a:ext uri="{FF2B5EF4-FFF2-40B4-BE49-F238E27FC236}">
                  <a16:creationId xmlns:a16="http://schemas.microsoft.com/office/drawing/2014/main" id="{517BBD4B-E8C5-4A27-B32E-B362574269DA}"/>
                </a:ext>
              </a:extLst>
            </p:cNvPr>
            <p:cNvSpPr/>
            <p:nvPr/>
          </p:nvSpPr>
          <p:spPr>
            <a:xfrm>
              <a:off x="3320411" y="3911171"/>
              <a:ext cx="11339" cy="12235"/>
            </a:xfrm>
            <a:custGeom>
              <a:avLst/>
              <a:gdLst/>
              <a:ahLst/>
              <a:cxnLst/>
              <a:rect l="l" t="t" r="r" b="b"/>
              <a:pathLst>
                <a:path w="457" h="484" extrusionOk="0">
                  <a:moveTo>
                    <a:pt x="134" y="0"/>
                  </a:moveTo>
                  <a:cubicBezTo>
                    <a:pt x="111" y="0"/>
                    <a:pt x="90" y="6"/>
                    <a:pt x="73" y="18"/>
                  </a:cubicBezTo>
                  <a:cubicBezTo>
                    <a:pt x="1" y="71"/>
                    <a:pt x="11" y="216"/>
                    <a:pt x="93" y="340"/>
                  </a:cubicBezTo>
                  <a:cubicBezTo>
                    <a:pt x="155" y="432"/>
                    <a:pt x="245" y="484"/>
                    <a:pt x="316" y="484"/>
                  </a:cubicBezTo>
                  <a:cubicBezTo>
                    <a:pt x="342" y="484"/>
                    <a:pt x="365" y="478"/>
                    <a:pt x="383" y="464"/>
                  </a:cubicBezTo>
                  <a:cubicBezTo>
                    <a:pt x="456" y="412"/>
                    <a:pt x="445" y="278"/>
                    <a:pt x="363" y="154"/>
                  </a:cubicBezTo>
                  <a:cubicBezTo>
                    <a:pt x="300" y="59"/>
                    <a:pt x="207" y="0"/>
                    <a:pt x="134"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9" name="Google Shape;84;p2">
              <a:extLst>
                <a:ext uri="{FF2B5EF4-FFF2-40B4-BE49-F238E27FC236}">
                  <a16:creationId xmlns:a16="http://schemas.microsoft.com/office/drawing/2014/main" id="{591F7FD2-DC3B-49FA-92BB-C89C7F5BA924}"/>
                </a:ext>
              </a:extLst>
            </p:cNvPr>
            <p:cNvSpPr/>
            <p:nvPr/>
          </p:nvSpPr>
          <p:spPr>
            <a:xfrm>
              <a:off x="3114738" y="3648717"/>
              <a:ext cx="0" cy="95509"/>
            </a:xfrm>
            <a:custGeom>
              <a:avLst/>
              <a:gdLst/>
              <a:ahLst/>
              <a:cxnLst/>
              <a:rect l="l" t="t" r="r" b="b"/>
              <a:pathLst>
                <a:path w="1" h="3822" extrusionOk="0">
                  <a:moveTo>
                    <a:pt x="0" y="3822"/>
                  </a:moveTo>
                  <a:lnTo>
                    <a:pt x="0"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0" name="Google Shape;85;p2">
              <a:extLst>
                <a:ext uri="{FF2B5EF4-FFF2-40B4-BE49-F238E27FC236}">
                  <a16:creationId xmlns:a16="http://schemas.microsoft.com/office/drawing/2014/main" id="{E8787B43-EBE1-46B3-8086-82FD773CCB1A}"/>
                </a:ext>
              </a:extLst>
            </p:cNvPr>
            <p:cNvSpPr/>
            <p:nvPr/>
          </p:nvSpPr>
          <p:spPr>
            <a:xfrm>
              <a:off x="3114423" y="3648717"/>
              <a:ext cx="1260" cy="95509"/>
            </a:xfrm>
            <a:custGeom>
              <a:avLst/>
              <a:gdLst/>
              <a:ahLst/>
              <a:cxnLst/>
              <a:rect l="l" t="t" r="r" b="b"/>
              <a:pathLst>
                <a:path w="52" h="3822" extrusionOk="0">
                  <a:moveTo>
                    <a:pt x="0" y="0"/>
                  </a:moveTo>
                  <a:lnTo>
                    <a:pt x="0" y="3822"/>
                  </a:lnTo>
                  <a:lnTo>
                    <a:pt x="52" y="3822"/>
                  </a:lnTo>
                  <a:lnTo>
                    <a:pt x="52"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1" name="Google Shape;86;p2">
              <a:extLst>
                <a:ext uri="{FF2B5EF4-FFF2-40B4-BE49-F238E27FC236}">
                  <a16:creationId xmlns:a16="http://schemas.microsoft.com/office/drawing/2014/main" id="{1C6F9455-E8C3-401A-81EE-0354D271C52C}"/>
                </a:ext>
              </a:extLst>
            </p:cNvPr>
            <p:cNvSpPr/>
            <p:nvPr/>
          </p:nvSpPr>
          <p:spPr>
            <a:xfrm>
              <a:off x="3086706" y="3737517"/>
              <a:ext cx="56379" cy="48939"/>
            </a:xfrm>
            <a:custGeom>
              <a:avLst/>
              <a:gdLst/>
              <a:ahLst/>
              <a:cxnLst/>
              <a:rect l="l" t="t" r="r" b="b"/>
              <a:pathLst>
                <a:path w="2258" h="1958" extrusionOk="0">
                  <a:moveTo>
                    <a:pt x="1668" y="1"/>
                  </a:moveTo>
                  <a:cubicBezTo>
                    <a:pt x="1346" y="1"/>
                    <a:pt x="1284" y="146"/>
                    <a:pt x="1129" y="270"/>
                  </a:cubicBezTo>
                  <a:cubicBezTo>
                    <a:pt x="989" y="150"/>
                    <a:pt x="907" y="10"/>
                    <a:pt x="629" y="10"/>
                  </a:cubicBezTo>
                  <a:cubicBezTo>
                    <a:pt x="620" y="10"/>
                    <a:pt x="610" y="10"/>
                    <a:pt x="601" y="10"/>
                  </a:cubicBezTo>
                  <a:cubicBezTo>
                    <a:pt x="218" y="21"/>
                    <a:pt x="0" y="466"/>
                    <a:pt x="114" y="829"/>
                  </a:cubicBezTo>
                  <a:cubicBezTo>
                    <a:pt x="124" y="850"/>
                    <a:pt x="124" y="870"/>
                    <a:pt x="135" y="891"/>
                  </a:cubicBezTo>
                  <a:cubicBezTo>
                    <a:pt x="384" y="1564"/>
                    <a:pt x="1139" y="1957"/>
                    <a:pt x="1139" y="1957"/>
                  </a:cubicBezTo>
                  <a:cubicBezTo>
                    <a:pt x="1139" y="1957"/>
                    <a:pt x="1896" y="1554"/>
                    <a:pt x="2133" y="880"/>
                  </a:cubicBezTo>
                  <a:cubicBezTo>
                    <a:pt x="2144" y="860"/>
                    <a:pt x="2144" y="839"/>
                    <a:pt x="2154" y="818"/>
                  </a:cubicBezTo>
                  <a:cubicBezTo>
                    <a:pt x="2258" y="466"/>
                    <a:pt x="2050" y="10"/>
                    <a:pt x="1668" y="1"/>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2" name="Google Shape;87;p2">
              <a:extLst>
                <a:ext uri="{FF2B5EF4-FFF2-40B4-BE49-F238E27FC236}">
                  <a16:creationId xmlns:a16="http://schemas.microsoft.com/office/drawing/2014/main" id="{B1261B11-3E64-442A-8E49-9D054CB1AF93}"/>
                </a:ext>
              </a:extLst>
            </p:cNvPr>
            <p:cNvSpPr/>
            <p:nvPr/>
          </p:nvSpPr>
          <p:spPr>
            <a:xfrm>
              <a:off x="3087021" y="3736728"/>
              <a:ext cx="55749" cy="50912"/>
            </a:xfrm>
            <a:custGeom>
              <a:avLst/>
              <a:gdLst/>
              <a:ahLst/>
              <a:cxnLst/>
              <a:rect l="l" t="t" r="r" b="b"/>
              <a:pathLst>
                <a:path w="2228" h="2041" extrusionOk="0">
                  <a:moveTo>
                    <a:pt x="1637" y="62"/>
                  </a:moveTo>
                  <a:cubicBezTo>
                    <a:pt x="1782" y="73"/>
                    <a:pt x="1917" y="135"/>
                    <a:pt x="2000" y="259"/>
                  </a:cubicBezTo>
                  <a:cubicBezTo>
                    <a:pt x="2124" y="425"/>
                    <a:pt x="2165" y="653"/>
                    <a:pt x="2103" y="839"/>
                  </a:cubicBezTo>
                  <a:cubicBezTo>
                    <a:pt x="2093" y="860"/>
                    <a:pt x="2093" y="881"/>
                    <a:pt x="2083" y="901"/>
                  </a:cubicBezTo>
                  <a:cubicBezTo>
                    <a:pt x="1876" y="1481"/>
                    <a:pt x="1275" y="1864"/>
                    <a:pt x="1130" y="1947"/>
                  </a:cubicBezTo>
                  <a:lnTo>
                    <a:pt x="1119" y="1926"/>
                  </a:lnTo>
                  <a:lnTo>
                    <a:pt x="1109" y="1947"/>
                  </a:lnTo>
                  <a:cubicBezTo>
                    <a:pt x="974" y="1875"/>
                    <a:pt x="364" y="1491"/>
                    <a:pt x="146" y="911"/>
                  </a:cubicBezTo>
                  <a:cubicBezTo>
                    <a:pt x="136" y="891"/>
                    <a:pt x="125" y="870"/>
                    <a:pt x="125" y="849"/>
                  </a:cubicBezTo>
                  <a:cubicBezTo>
                    <a:pt x="63" y="663"/>
                    <a:pt x="104" y="435"/>
                    <a:pt x="219" y="269"/>
                  </a:cubicBezTo>
                  <a:cubicBezTo>
                    <a:pt x="311" y="145"/>
                    <a:pt x="436" y="73"/>
                    <a:pt x="581" y="73"/>
                  </a:cubicBezTo>
                  <a:lnTo>
                    <a:pt x="601" y="73"/>
                  </a:lnTo>
                  <a:cubicBezTo>
                    <a:pt x="808" y="73"/>
                    <a:pt x="902" y="156"/>
                    <a:pt x="1006" y="249"/>
                  </a:cubicBezTo>
                  <a:cubicBezTo>
                    <a:pt x="1036" y="269"/>
                    <a:pt x="1057" y="301"/>
                    <a:pt x="1088" y="321"/>
                  </a:cubicBezTo>
                  <a:lnTo>
                    <a:pt x="1109" y="342"/>
                  </a:lnTo>
                  <a:lnTo>
                    <a:pt x="1130" y="321"/>
                  </a:lnTo>
                  <a:cubicBezTo>
                    <a:pt x="1161" y="301"/>
                    <a:pt x="1192" y="269"/>
                    <a:pt x="1223" y="239"/>
                  </a:cubicBezTo>
                  <a:cubicBezTo>
                    <a:pt x="1316" y="145"/>
                    <a:pt x="1409" y="62"/>
                    <a:pt x="1637" y="62"/>
                  </a:cubicBezTo>
                  <a:close/>
                  <a:moveTo>
                    <a:pt x="1627" y="0"/>
                  </a:moveTo>
                  <a:cubicBezTo>
                    <a:pt x="1378" y="0"/>
                    <a:pt x="1275" y="104"/>
                    <a:pt x="1181" y="197"/>
                  </a:cubicBezTo>
                  <a:cubicBezTo>
                    <a:pt x="1161" y="218"/>
                    <a:pt x="1140" y="239"/>
                    <a:pt x="1109" y="259"/>
                  </a:cubicBezTo>
                  <a:cubicBezTo>
                    <a:pt x="1088" y="239"/>
                    <a:pt x="1068" y="218"/>
                    <a:pt x="1047" y="207"/>
                  </a:cubicBezTo>
                  <a:cubicBezTo>
                    <a:pt x="949" y="109"/>
                    <a:pt x="840" y="10"/>
                    <a:pt x="616" y="10"/>
                  </a:cubicBezTo>
                  <a:cubicBezTo>
                    <a:pt x="604" y="10"/>
                    <a:pt x="593" y="10"/>
                    <a:pt x="581" y="11"/>
                  </a:cubicBezTo>
                  <a:cubicBezTo>
                    <a:pt x="415" y="11"/>
                    <a:pt x="270" y="94"/>
                    <a:pt x="166" y="239"/>
                  </a:cubicBezTo>
                  <a:cubicBezTo>
                    <a:pt x="42" y="414"/>
                    <a:pt x="1" y="663"/>
                    <a:pt x="63" y="870"/>
                  </a:cubicBezTo>
                  <a:cubicBezTo>
                    <a:pt x="74" y="891"/>
                    <a:pt x="84" y="911"/>
                    <a:pt x="84" y="932"/>
                  </a:cubicBezTo>
                  <a:cubicBezTo>
                    <a:pt x="332" y="1595"/>
                    <a:pt x="1047" y="1988"/>
                    <a:pt x="1098" y="2020"/>
                  </a:cubicBezTo>
                  <a:lnTo>
                    <a:pt x="1109" y="2030"/>
                  </a:lnTo>
                  <a:lnTo>
                    <a:pt x="1119" y="2030"/>
                  </a:lnTo>
                  <a:lnTo>
                    <a:pt x="1130" y="2041"/>
                  </a:lnTo>
                  <a:lnTo>
                    <a:pt x="1140" y="2020"/>
                  </a:lnTo>
                  <a:cubicBezTo>
                    <a:pt x="1202" y="1988"/>
                    <a:pt x="1906" y="1585"/>
                    <a:pt x="2145" y="922"/>
                  </a:cubicBezTo>
                  <a:cubicBezTo>
                    <a:pt x="2145" y="901"/>
                    <a:pt x="2155" y="881"/>
                    <a:pt x="2165" y="860"/>
                  </a:cubicBezTo>
                  <a:cubicBezTo>
                    <a:pt x="2228" y="653"/>
                    <a:pt x="2186" y="404"/>
                    <a:pt x="2051" y="228"/>
                  </a:cubicBezTo>
                  <a:cubicBezTo>
                    <a:pt x="1948" y="83"/>
                    <a:pt x="1803" y="11"/>
                    <a:pt x="1648"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3" name="Google Shape;88;p2">
              <a:extLst>
                <a:ext uri="{FF2B5EF4-FFF2-40B4-BE49-F238E27FC236}">
                  <a16:creationId xmlns:a16="http://schemas.microsoft.com/office/drawing/2014/main" id="{2ED76C77-579D-48F5-B178-949985BCC5D1}"/>
                </a:ext>
              </a:extLst>
            </p:cNvPr>
            <p:cNvSpPr/>
            <p:nvPr/>
          </p:nvSpPr>
          <p:spPr>
            <a:xfrm>
              <a:off x="3091116" y="3739885"/>
              <a:ext cx="16063" cy="16971"/>
            </a:xfrm>
            <a:custGeom>
              <a:avLst/>
              <a:gdLst/>
              <a:ahLst/>
              <a:cxnLst/>
              <a:rect l="l" t="t" r="r" b="b"/>
              <a:pathLst>
                <a:path w="643" h="675" extrusionOk="0">
                  <a:moveTo>
                    <a:pt x="450" y="0"/>
                  </a:moveTo>
                  <a:cubicBezTo>
                    <a:pt x="351" y="0"/>
                    <a:pt x="229" y="78"/>
                    <a:pt x="135" y="202"/>
                  </a:cubicBezTo>
                  <a:cubicBezTo>
                    <a:pt x="21" y="379"/>
                    <a:pt x="0" y="575"/>
                    <a:pt x="104" y="648"/>
                  </a:cubicBezTo>
                  <a:cubicBezTo>
                    <a:pt x="129" y="666"/>
                    <a:pt x="160" y="674"/>
                    <a:pt x="193" y="674"/>
                  </a:cubicBezTo>
                  <a:cubicBezTo>
                    <a:pt x="294" y="674"/>
                    <a:pt x="422" y="594"/>
                    <a:pt x="508" y="462"/>
                  </a:cubicBezTo>
                  <a:cubicBezTo>
                    <a:pt x="633" y="296"/>
                    <a:pt x="642" y="99"/>
                    <a:pt x="539" y="27"/>
                  </a:cubicBezTo>
                  <a:cubicBezTo>
                    <a:pt x="513" y="9"/>
                    <a:pt x="483" y="0"/>
                    <a:pt x="450"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4" name="Google Shape;89;p2">
              <a:extLst>
                <a:ext uri="{FF2B5EF4-FFF2-40B4-BE49-F238E27FC236}">
                  <a16:creationId xmlns:a16="http://schemas.microsoft.com/office/drawing/2014/main" id="{0D095FE3-4DA8-4A22-856E-DD9DB4F84550}"/>
                </a:ext>
              </a:extLst>
            </p:cNvPr>
            <p:cNvSpPr/>
            <p:nvPr/>
          </p:nvSpPr>
          <p:spPr>
            <a:xfrm>
              <a:off x="3116313" y="3740280"/>
              <a:ext cx="11339" cy="11840"/>
            </a:xfrm>
            <a:custGeom>
              <a:avLst/>
              <a:gdLst/>
              <a:ahLst/>
              <a:cxnLst/>
              <a:rect l="l" t="t" r="r" b="b"/>
              <a:pathLst>
                <a:path w="456" h="485" extrusionOk="0">
                  <a:moveTo>
                    <a:pt x="311" y="1"/>
                  </a:moveTo>
                  <a:cubicBezTo>
                    <a:pt x="238" y="1"/>
                    <a:pt x="154" y="53"/>
                    <a:pt x="93" y="145"/>
                  </a:cubicBezTo>
                  <a:cubicBezTo>
                    <a:pt x="0" y="269"/>
                    <a:pt x="0" y="414"/>
                    <a:pt x="72" y="466"/>
                  </a:cubicBezTo>
                  <a:cubicBezTo>
                    <a:pt x="90" y="478"/>
                    <a:pt x="111" y="484"/>
                    <a:pt x="133" y="484"/>
                  </a:cubicBezTo>
                  <a:cubicBezTo>
                    <a:pt x="204" y="484"/>
                    <a:pt x="292" y="426"/>
                    <a:pt x="362" y="331"/>
                  </a:cubicBezTo>
                  <a:cubicBezTo>
                    <a:pt x="445" y="217"/>
                    <a:pt x="456" y="72"/>
                    <a:pt x="383" y="21"/>
                  </a:cubicBezTo>
                  <a:cubicBezTo>
                    <a:pt x="362" y="7"/>
                    <a:pt x="337" y="1"/>
                    <a:pt x="311"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5" name="Google Shape;90;p2">
              <a:extLst>
                <a:ext uri="{FF2B5EF4-FFF2-40B4-BE49-F238E27FC236}">
                  <a16:creationId xmlns:a16="http://schemas.microsoft.com/office/drawing/2014/main" id="{ABEEFE7C-38C1-49C5-9577-F43A590CDFAD}"/>
                </a:ext>
              </a:extLst>
            </p:cNvPr>
            <p:cNvSpPr/>
            <p:nvPr/>
          </p:nvSpPr>
          <p:spPr>
            <a:xfrm>
              <a:off x="1896450" y="3172750"/>
              <a:ext cx="1939875" cy="599498"/>
            </a:xfrm>
            <a:custGeom>
              <a:avLst/>
              <a:gdLst/>
              <a:ahLst/>
              <a:cxnLst/>
              <a:rect l="l" t="t" r="r" b="b"/>
              <a:pathLst>
                <a:path w="77595" h="23979" extrusionOk="0">
                  <a:moveTo>
                    <a:pt x="35608" y="1"/>
                  </a:moveTo>
                  <a:cubicBezTo>
                    <a:pt x="35452" y="1"/>
                    <a:pt x="35295" y="6"/>
                    <a:pt x="35137" y="17"/>
                  </a:cubicBezTo>
                  <a:cubicBezTo>
                    <a:pt x="32279" y="224"/>
                    <a:pt x="29980" y="2233"/>
                    <a:pt x="29276" y="4864"/>
                  </a:cubicBezTo>
                  <a:cubicBezTo>
                    <a:pt x="29162" y="4864"/>
                    <a:pt x="29038" y="4864"/>
                    <a:pt x="28924" y="4874"/>
                  </a:cubicBezTo>
                  <a:cubicBezTo>
                    <a:pt x="28292" y="4915"/>
                    <a:pt x="27692" y="5101"/>
                    <a:pt x="27163" y="5381"/>
                  </a:cubicBezTo>
                  <a:cubicBezTo>
                    <a:pt x="26086" y="4677"/>
                    <a:pt x="24823" y="4222"/>
                    <a:pt x="23446" y="4128"/>
                  </a:cubicBezTo>
                  <a:cubicBezTo>
                    <a:pt x="23254" y="4114"/>
                    <a:pt x="23063" y="4107"/>
                    <a:pt x="22873" y="4107"/>
                  </a:cubicBezTo>
                  <a:cubicBezTo>
                    <a:pt x="20108" y="4107"/>
                    <a:pt x="17634" y="5564"/>
                    <a:pt x="16238" y="7784"/>
                  </a:cubicBezTo>
                  <a:cubicBezTo>
                    <a:pt x="15565" y="7400"/>
                    <a:pt x="14798" y="7163"/>
                    <a:pt x="13981" y="7101"/>
                  </a:cubicBezTo>
                  <a:cubicBezTo>
                    <a:pt x="13851" y="7091"/>
                    <a:pt x="13722" y="7086"/>
                    <a:pt x="13593" y="7086"/>
                  </a:cubicBezTo>
                  <a:cubicBezTo>
                    <a:pt x="11319" y="7086"/>
                    <a:pt x="9330" y="8544"/>
                    <a:pt x="8585" y="10631"/>
                  </a:cubicBezTo>
                  <a:cubicBezTo>
                    <a:pt x="8534" y="10673"/>
                    <a:pt x="8482" y="10725"/>
                    <a:pt x="8430" y="10766"/>
                  </a:cubicBezTo>
                  <a:cubicBezTo>
                    <a:pt x="7695" y="10290"/>
                    <a:pt x="6825" y="9979"/>
                    <a:pt x="5893" y="9906"/>
                  </a:cubicBezTo>
                  <a:cubicBezTo>
                    <a:pt x="5763" y="9897"/>
                    <a:pt x="5635" y="9893"/>
                    <a:pt x="5507" y="9893"/>
                  </a:cubicBezTo>
                  <a:cubicBezTo>
                    <a:pt x="2792" y="9893"/>
                    <a:pt x="485" y="11961"/>
                    <a:pt x="218" y="14691"/>
                  </a:cubicBezTo>
                  <a:cubicBezTo>
                    <a:pt x="218" y="14743"/>
                    <a:pt x="208" y="14784"/>
                    <a:pt x="208" y="14836"/>
                  </a:cubicBezTo>
                  <a:cubicBezTo>
                    <a:pt x="1" y="17767"/>
                    <a:pt x="2206" y="20314"/>
                    <a:pt x="5137" y="20521"/>
                  </a:cubicBezTo>
                  <a:cubicBezTo>
                    <a:pt x="5263" y="20533"/>
                    <a:pt x="5390" y="20538"/>
                    <a:pt x="5514" y="20538"/>
                  </a:cubicBezTo>
                  <a:cubicBezTo>
                    <a:pt x="5604" y="20538"/>
                    <a:pt x="5692" y="20536"/>
                    <a:pt x="5779" y="20531"/>
                  </a:cubicBezTo>
                  <a:cubicBezTo>
                    <a:pt x="5945" y="20521"/>
                    <a:pt x="6100" y="20511"/>
                    <a:pt x="6256" y="20490"/>
                  </a:cubicBezTo>
                  <a:lnTo>
                    <a:pt x="6410" y="20459"/>
                  </a:lnTo>
                  <a:cubicBezTo>
                    <a:pt x="6825" y="20386"/>
                    <a:pt x="7218" y="20273"/>
                    <a:pt x="7602" y="20107"/>
                  </a:cubicBezTo>
                  <a:cubicBezTo>
                    <a:pt x="7850" y="20552"/>
                    <a:pt x="8140" y="20977"/>
                    <a:pt x="8472" y="21360"/>
                  </a:cubicBezTo>
                  <a:cubicBezTo>
                    <a:pt x="9165" y="22158"/>
                    <a:pt x="10014" y="22810"/>
                    <a:pt x="10978" y="23265"/>
                  </a:cubicBezTo>
                  <a:cubicBezTo>
                    <a:pt x="11050" y="23307"/>
                    <a:pt x="11133" y="23338"/>
                    <a:pt x="11215" y="23369"/>
                  </a:cubicBezTo>
                  <a:cubicBezTo>
                    <a:pt x="11454" y="23472"/>
                    <a:pt x="11712" y="23566"/>
                    <a:pt x="11972" y="23649"/>
                  </a:cubicBezTo>
                  <a:cubicBezTo>
                    <a:pt x="12272" y="23742"/>
                    <a:pt x="12582" y="23815"/>
                    <a:pt x="12893" y="23866"/>
                  </a:cubicBezTo>
                  <a:cubicBezTo>
                    <a:pt x="13059" y="23897"/>
                    <a:pt x="13214" y="23918"/>
                    <a:pt x="13380" y="23939"/>
                  </a:cubicBezTo>
                  <a:cubicBezTo>
                    <a:pt x="13463" y="23939"/>
                    <a:pt x="13546" y="23949"/>
                    <a:pt x="13629" y="23959"/>
                  </a:cubicBezTo>
                  <a:cubicBezTo>
                    <a:pt x="13809" y="23972"/>
                    <a:pt x="13987" y="23978"/>
                    <a:pt x="14165" y="23978"/>
                  </a:cubicBezTo>
                  <a:cubicBezTo>
                    <a:pt x="16012" y="23978"/>
                    <a:pt x="17722" y="23301"/>
                    <a:pt x="19044" y="22168"/>
                  </a:cubicBezTo>
                  <a:cubicBezTo>
                    <a:pt x="19272" y="22292"/>
                    <a:pt x="19511" y="22395"/>
                    <a:pt x="19748" y="22489"/>
                  </a:cubicBezTo>
                  <a:cubicBezTo>
                    <a:pt x="20484" y="22779"/>
                    <a:pt x="21260" y="22965"/>
                    <a:pt x="22089" y="23027"/>
                  </a:cubicBezTo>
                  <a:cubicBezTo>
                    <a:pt x="22255" y="23037"/>
                    <a:pt x="22420" y="23048"/>
                    <a:pt x="22576" y="23048"/>
                  </a:cubicBezTo>
                  <a:cubicBezTo>
                    <a:pt x="22600" y="23048"/>
                    <a:pt x="22623" y="23048"/>
                    <a:pt x="22647" y="23048"/>
                  </a:cubicBezTo>
                  <a:cubicBezTo>
                    <a:pt x="23750" y="23048"/>
                    <a:pt x="24812" y="22821"/>
                    <a:pt x="25765" y="22406"/>
                  </a:cubicBezTo>
                  <a:cubicBezTo>
                    <a:pt x="25910" y="22344"/>
                    <a:pt x="26045" y="22271"/>
                    <a:pt x="26180" y="22209"/>
                  </a:cubicBezTo>
                  <a:cubicBezTo>
                    <a:pt x="27132" y="21723"/>
                    <a:pt x="27982" y="21060"/>
                    <a:pt x="28665" y="20241"/>
                  </a:cubicBezTo>
                  <a:cubicBezTo>
                    <a:pt x="29121" y="20407"/>
                    <a:pt x="29618" y="20521"/>
                    <a:pt x="30136" y="20563"/>
                  </a:cubicBezTo>
                  <a:cubicBezTo>
                    <a:pt x="30218" y="20563"/>
                    <a:pt x="30311" y="20573"/>
                    <a:pt x="30405" y="20573"/>
                  </a:cubicBezTo>
                  <a:cubicBezTo>
                    <a:pt x="30444" y="20574"/>
                    <a:pt x="30484" y="20574"/>
                    <a:pt x="30523" y="20574"/>
                  </a:cubicBezTo>
                  <a:cubicBezTo>
                    <a:pt x="32340" y="20574"/>
                    <a:pt x="33967" y="19642"/>
                    <a:pt x="34930" y="18222"/>
                  </a:cubicBezTo>
                  <a:cubicBezTo>
                    <a:pt x="34971" y="18160"/>
                    <a:pt x="35013" y="18087"/>
                    <a:pt x="35044" y="18025"/>
                  </a:cubicBezTo>
                  <a:lnTo>
                    <a:pt x="35199" y="17777"/>
                  </a:lnTo>
                  <a:cubicBezTo>
                    <a:pt x="35240" y="17694"/>
                    <a:pt x="35272" y="17622"/>
                    <a:pt x="35313" y="17549"/>
                  </a:cubicBezTo>
                  <a:cubicBezTo>
                    <a:pt x="35365" y="17425"/>
                    <a:pt x="35417" y="17311"/>
                    <a:pt x="35468" y="17197"/>
                  </a:cubicBezTo>
                  <a:cubicBezTo>
                    <a:pt x="35530" y="17031"/>
                    <a:pt x="35583" y="16865"/>
                    <a:pt x="35634" y="16690"/>
                  </a:cubicBezTo>
                  <a:cubicBezTo>
                    <a:pt x="35675" y="16524"/>
                    <a:pt x="35717" y="16348"/>
                    <a:pt x="35748" y="16172"/>
                  </a:cubicBezTo>
                  <a:cubicBezTo>
                    <a:pt x="35769" y="16058"/>
                    <a:pt x="35790" y="15933"/>
                    <a:pt x="35800" y="15809"/>
                  </a:cubicBezTo>
                  <a:cubicBezTo>
                    <a:pt x="35955" y="15809"/>
                    <a:pt x="36110" y="15809"/>
                    <a:pt x="36266" y="15799"/>
                  </a:cubicBezTo>
                  <a:cubicBezTo>
                    <a:pt x="36959" y="15747"/>
                    <a:pt x="37612" y="15592"/>
                    <a:pt x="38223" y="15354"/>
                  </a:cubicBezTo>
                  <a:cubicBezTo>
                    <a:pt x="38430" y="15271"/>
                    <a:pt x="38627" y="15178"/>
                    <a:pt x="38814" y="15074"/>
                  </a:cubicBezTo>
                  <a:cubicBezTo>
                    <a:pt x="39911" y="16016"/>
                    <a:pt x="41320" y="16576"/>
                    <a:pt x="42841" y="16586"/>
                  </a:cubicBezTo>
                  <a:cubicBezTo>
                    <a:pt x="43349" y="18750"/>
                    <a:pt x="45213" y="20428"/>
                    <a:pt x="47543" y="20593"/>
                  </a:cubicBezTo>
                  <a:cubicBezTo>
                    <a:pt x="47673" y="20603"/>
                    <a:pt x="47803" y="20608"/>
                    <a:pt x="47931" y="20608"/>
                  </a:cubicBezTo>
                  <a:cubicBezTo>
                    <a:pt x="48649" y="20608"/>
                    <a:pt x="49334" y="20462"/>
                    <a:pt x="49966" y="20190"/>
                  </a:cubicBezTo>
                  <a:cubicBezTo>
                    <a:pt x="50111" y="20449"/>
                    <a:pt x="50267" y="20708"/>
                    <a:pt x="50442" y="20946"/>
                  </a:cubicBezTo>
                  <a:cubicBezTo>
                    <a:pt x="50753" y="21371"/>
                    <a:pt x="51105" y="21764"/>
                    <a:pt x="51489" y="22105"/>
                  </a:cubicBezTo>
                  <a:cubicBezTo>
                    <a:pt x="51551" y="22158"/>
                    <a:pt x="51602" y="22209"/>
                    <a:pt x="51664" y="22250"/>
                  </a:cubicBezTo>
                  <a:cubicBezTo>
                    <a:pt x="52804" y="23214"/>
                    <a:pt x="54253" y="23845"/>
                    <a:pt x="55859" y="23959"/>
                  </a:cubicBezTo>
                  <a:cubicBezTo>
                    <a:pt x="56038" y="23972"/>
                    <a:pt x="56215" y="23979"/>
                    <a:pt x="56391" y="23979"/>
                  </a:cubicBezTo>
                  <a:cubicBezTo>
                    <a:pt x="58198" y="23979"/>
                    <a:pt x="59868" y="23313"/>
                    <a:pt x="61161" y="22209"/>
                  </a:cubicBezTo>
                  <a:cubicBezTo>
                    <a:pt x="61212" y="22240"/>
                    <a:pt x="61274" y="22261"/>
                    <a:pt x="61327" y="22292"/>
                  </a:cubicBezTo>
                  <a:cubicBezTo>
                    <a:pt x="61668" y="22458"/>
                    <a:pt x="62031" y="22602"/>
                    <a:pt x="62404" y="22717"/>
                  </a:cubicBezTo>
                  <a:cubicBezTo>
                    <a:pt x="62528" y="22758"/>
                    <a:pt x="62652" y="22789"/>
                    <a:pt x="62776" y="22820"/>
                  </a:cubicBezTo>
                  <a:cubicBezTo>
                    <a:pt x="63149" y="22924"/>
                    <a:pt x="63543" y="22996"/>
                    <a:pt x="63946" y="23027"/>
                  </a:cubicBezTo>
                  <a:cubicBezTo>
                    <a:pt x="64008" y="23037"/>
                    <a:pt x="64081" y="23037"/>
                    <a:pt x="64143" y="23048"/>
                  </a:cubicBezTo>
                  <a:cubicBezTo>
                    <a:pt x="64226" y="23058"/>
                    <a:pt x="64309" y="23058"/>
                    <a:pt x="64381" y="23058"/>
                  </a:cubicBezTo>
                  <a:cubicBezTo>
                    <a:pt x="64464" y="23069"/>
                    <a:pt x="64547" y="23069"/>
                    <a:pt x="64620" y="23069"/>
                  </a:cubicBezTo>
                  <a:cubicBezTo>
                    <a:pt x="64636" y="23069"/>
                    <a:pt x="64653" y="23069"/>
                    <a:pt x="64669" y="23069"/>
                  </a:cubicBezTo>
                  <a:cubicBezTo>
                    <a:pt x="66235" y="23069"/>
                    <a:pt x="67698" y="22605"/>
                    <a:pt x="68917" y="21795"/>
                  </a:cubicBezTo>
                  <a:cubicBezTo>
                    <a:pt x="69041" y="21712"/>
                    <a:pt x="69165" y="21629"/>
                    <a:pt x="69290" y="21536"/>
                  </a:cubicBezTo>
                  <a:cubicBezTo>
                    <a:pt x="69756" y="21184"/>
                    <a:pt x="70191" y="20780"/>
                    <a:pt x="70574" y="20324"/>
                  </a:cubicBezTo>
                  <a:cubicBezTo>
                    <a:pt x="70854" y="20428"/>
                    <a:pt x="71154" y="20501"/>
                    <a:pt x="71454" y="20563"/>
                  </a:cubicBezTo>
                  <a:cubicBezTo>
                    <a:pt x="71641" y="20593"/>
                    <a:pt x="71827" y="20614"/>
                    <a:pt x="72014" y="20635"/>
                  </a:cubicBezTo>
                  <a:cubicBezTo>
                    <a:pt x="72106" y="20635"/>
                    <a:pt x="72189" y="20646"/>
                    <a:pt x="72283" y="20646"/>
                  </a:cubicBezTo>
                  <a:cubicBezTo>
                    <a:pt x="72316" y="20646"/>
                    <a:pt x="72348" y="20647"/>
                    <a:pt x="72381" y="20647"/>
                  </a:cubicBezTo>
                  <a:cubicBezTo>
                    <a:pt x="75093" y="20647"/>
                    <a:pt x="77380" y="18551"/>
                    <a:pt x="77585" y="15809"/>
                  </a:cubicBezTo>
                  <a:cubicBezTo>
                    <a:pt x="77585" y="15706"/>
                    <a:pt x="77595" y="15613"/>
                    <a:pt x="77595" y="15519"/>
                  </a:cubicBezTo>
                  <a:lnTo>
                    <a:pt x="77595" y="15426"/>
                  </a:lnTo>
                  <a:cubicBezTo>
                    <a:pt x="77595" y="15364"/>
                    <a:pt x="77595" y="15291"/>
                    <a:pt x="77585" y="15219"/>
                  </a:cubicBezTo>
                  <a:lnTo>
                    <a:pt x="77585" y="15126"/>
                  </a:lnTo>
                  <a:cubicBezTo>
                    <a:pt x="77574" y="15064"/>
                    <a:pt x="77574" y="14992"/>
                    <a:pt x="77564" y="14929"/>
                  </a:cubicBezTo>
                  <a:lnTo>
                    <a:pt x="77564" y="14847"/>
                  </a:lnTo>
                  <a:lnTo>
                    <a:pt x="77533" y="14629"/>
                  </a:lnTo>
                  <a:cubicBezTo>
                    <a:pt x="77523" y="14608"/>
                    <a:pt x="77523" y="14587"/>
                    <a:pt x="77523" y="14567"/>
                  </a:cubicBezTo>
                  <a:cubicBezTo>
                    <a:pt x="77502" y="14474"/>
                    <a:pt x="77491" y="14391"/>
                    <a:pt x="77471" y="14297"/>
                  </a:cubicBezTo>
                  <a:lnTo>
                    <a:pt x="77471" y="14287"/>
                  </a:lnTo>
                  <a:cubicBezTo>
                    <a:pt x="76974" y="12113"/>
                    <a:pt x="75100" y="10414"/>
                    <a:pt x="72759" y="10238"/>
                  </a:cubicBezTo>
                  <a:cubicBezTo>
                    <a:pt x="72614" y="10228"/>
                    <a:pt x="72479" y="10228"/>
                    <a:pt x="72345" y="10228"/>
                  </a:cubicBezTo>
                  <a:cubicBezTo>
                    <a:pt x="71517" y="7152"/>
                    <a:pt x="68824" y="4791"/>
                    <a:pt x="65469" y="4542"/>
                  </a:cubicBezTo>
                  <a:cubicBezTo>
                    <a:pt x="65285" y="4529"/>
                    <a:pt x="65102" y="4523"/>
                    <a:pt x="64921" y="4523"/>
                  </a:cubicBezTo>
                  <a:cubicBezTo>
                    <a:pt x="62209" y="4523"/>
                    <a:pt x="59785" y="5951"/>
                    <a:pt x="58416" y="8125"/>
                  </a:cubicBezTo>
                  <a:cubicBezTo>
                    <a:pt x="57764" y="7752"/>
                    <a:pt x="57008" y="7515"/>
                    <a:pt x="56211" y="7463"/>
                  </a:cubicBezTo>
                  <a:cubicBezTo>
                    <a:pt x="56078" y="7453"/>
                    <a:pt x="55947" y="7448"/>
                    <a:pt x="55816" y="7448"/>
                  </a:cubicBezTo>
                  <a:cubicBezTo>
                    <a:pt x="55275" y="7448"/>
                    <a:pt x="54754" y="7532"/>
                    <a:pt x="54253" y="7690"/>
                  </a:cubicBezTo>
                  <a:cubicBezTo>
                    <a:pt x="53617" y="6006"/>
                    <a:pt x="51980" y="4831"/>
                    <a:pt x="50114" y="4831"/>
                  </a:cubicBezTo>
                  <a:cubicBezTo>
                    <a:pt x="50007" y="4831"/>
                    <a:pt x="49899" y="4835"/>
                    <a:pt x="49790" y="4843"/>
                  </a:cubicBezTo>
                  <a:cubicBezTo>
                    <a:pt x="49013" y="4905"/>
                    <a:pt x="48299" y="5154"/>
                    <a:pt x="47688" y="5557"/>
                  </a:cubicBezTo>
                  <a:cubicBezTo>
                    <a:pt x="47667" y="5536"/>
                    <a:pt x="47657" y="5516"/>
                    <a:pt x="47637" y="5506"/>
                  </a:cubicBezTo>
                  <a:cubicBezTo>
                    <a:pt x="47595" y="5474"/>
                    <a:pt x="47564" y="5444"/>
                    <a:pt x="47533" y="5423"/>
                  </a:cubicBezTo>
                  <a:cubicBezTo>
                    <a:pt x="46905" y="3697"/>
                    <a:pt x="45256" y="2491"/>
                    <a:pt x="43360" y="2491"/>
                  </a:cubicBezTo>
                  <a:cubicBezTo>
                    <a:pt x="43253" y="2491"/>
                    <a:pt x="43146" y="2495"/>
                    <a:pt x="43039" y="2503"/>
                  </a:cubicBezTo>
                  <a:cubicBezTo>
                    <a:pt x="42355" y="2554"/>
                    <a:pt x="41713" y="2751"/>
                    <a:pt x="41154" y="3072"/>
                  </a:cubicBezTo>
                  <a:cubicBezTo>
                    <a:pt x="39990" y="1209"/>
                    <a:pt x="37925" y="1"/>
                    <a:pt x="3560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86" name="Google Shape;91;p2">
            <a:extLst>
              <a:ext uri="{FF2B5EF4-FFF2-40B4-BE49-F238E27FC236}">
                <a16:creationId xmlns:a16="http://schemas.microsoft.com/office/drawing/2014/main" id="{9BCBE2FF-D294-40D7-A10D-810CFECEFB9D}"/>
              </a:ext>
            </a:extLst>
          </p:cNvPr>
          <p:cNvSpPr/>
          <p:nvPr/>
        </p:nvSpPr>
        <p:spPr>
          <a:xfrm>
            <a:off x="-461849" y="4843105"/>
            <a:ext cx="13305752" cy="3140867"/>
          </a:xfrm>
          <a:custGeom>
            <a:avLst/>
            <a:gdLst/>
            <a:ahLst/>
            <a:cxnLst/>
            <a:rect l="l" t="t" r="r" b="b"/>
            <a:pathLst>
              <a:path w="77595" h="22934" extrusionOk="0">
                <a:moveTo>
                  <a:pt x="35294" y="0"/>
                </a:moveTo>
                <a:cubicBezTo>
                  <a:pt x="35129" y="0"/>
                  <a:pt x="34963" y="6"/>
                  <a:pt x="34796" y="18"/>
                </a:cubicBezTo>
                <a:cubicBezTo>
                  <a:pt x="31720" y="245"/>
                  <a:pt x="29245" y="2410"/>
                  <a:pt x="28499" y="5237"/>
                </a:cubicBezTo>
                <a:lnTo>
                  <a:pt x="28302" y="5237"/>
                </a:lnTo>
                <a:cubicBezTo>
                  <a:pt x="27029" y="4015"/>
                  <a:pt x="25340" y="3218"/>
                  <a:pt x="23446" y="3083"/>
                </a:cubicBezTo>
                <a:cubicBezTo>
                  <a:pt x="23254" y="3069"/>
                  <a:pt x="23063" y="3062"/>
                  <a:pt x="22873" y="3062"/>
                </a:cubicBezTo>
                <a:cubicBezTo>
                  <a:pt x="20108" y="3062"/>
                  <a:pt x="17634" y="4519"/>
                  <a:pt x="16238" y="6739"/>
                </a:cubicBezTo>
                <a:cubicBezTo>
                  <a:pt x="15565" y="6355"/>
                  <a:pt x="14798" y="6117"/>
                  <a:pt x="13981" y="6055"/>
                </a:cubicBezTo>
                <a:cubicBezTo>
                  <a:pt x="13850" y="6046"/>
                  <a:pt x="13721" y="6041"/>
                  <a:pt x="13592" y="6041"/>
                </a:cubicBezTo>
                <a:cubicBezTo>
                  <a:pt x="11310" y="6041"/>
                  <a:pt x="9330" y="7499"/>
                  <a:pt x="8585" y="9586"/>
                </a:cubicBezTo>
                <a:cubicBezTo>
                  <a:pt x="8534" y="9628"/>
                  <a:pt x="8482" y="9680"/>
                  <a:pt x="8430" y="9721"/>
                </a:cubicBezTo>
                <a:cubicBezTo>
                  <a:pt x="7695" y="9245"/>
                  <a:pt x="6825" y="8934"/>
                  <a:pt x="5893" y="8861"/>
                </a:cubicBezTo>
                <a:cubicBezTo>
                  <a:pt x="5769" y="8853"/>
                  <a:pt x="5646" y="8849"/>
                  <a:pt x="5524" y="8849"/>
                </a:cubicBezTo>
                <a:cubicBezTo>
                  <a:pt x="2802" y="8849"/>
                  <a:pt x="486" y="10910"/>
                  <a:pt x="218" y="13646"/>
                </a:cubicBezTo>
                <a:cubicBezTo>
                  <a:pt x="218" y="13698"/>
                  <a:pt x="208" y="13739"/>
                  <a:pt x="208" y="13791"/>
                </a:cubicBezTo>
                <a:cubicBezTo>
                  <a:pt x="1" y="16722"/>
                  <a:pt x="2206" y="19269"/>
                  <a:pt x="5137" y="19476"/>
                </a:cubicBezTo>
                <a:cubicBezTo>
                  <a:pt x="5272" y="19487"/>
                  <a:pt x="5406" y="19492"/>
                  <a:pt x="5541" y="19492"/>
                </a:cubicBezTo>
                <a:cubicBezTo>
                  <a:pt x="5676" y="19492"/>
                  <a:pt x="5810" y="19487"/>
                  <a:pt x="5945" y="19476"/>
                </a:cubicBezTo>
                <a:cubicBezTo>
                  <a:pt x="6525" y="19424"/>
                  <a:pt x="7084" y="19290"/>
                  <a:pt x="7602" y="19062"/>
                </a:cubicBezTo>
                <a:cubicBezTo>
                  <a:pt x="7933" y="19663"/>
                  <a:pt x="8347" y="20211"/>
                  <a:pt x="8824" y="20698"/>
                </a:cubicBezTo>
                <a:lnTo>
                  <a:pt x="8834" y="20708"/>
                </a:lnTo>
                <a:cubicBezTo>
                  <a:pt x="8958" y="20832"/>
                  <a:pt x="9082" y="20947"/>
                  <a:pt x="9206" y="21060"/>
                </a:cubicBezTo>
                <a:cubicBezTo>
                  <a:pt x="9289" y="21133"/>
                  <a:pt x="9372" y="21195"/>
                  <a:pt x="9445" y="21267"/>
                </a:cubicBezTo>
                <a:cubicBezTo>
                  <a:pt x="9496" y="21309"/>
                  <a:pt x="9549" y="21340"/>
                  <a:pt x="9600" y="21382"/>
                </a:cubicBezTo>
                <a:cubicBezTo>
                  <a:pt x="9724" y="21474"/>
                  <a:pt x="9848" y="21568"/>
                  <a:pt x="9984" y="21661"/>
                </a:cubicBezTo>
                <a:cubicBezTo>
                  <a:pt x="10046" y="21702"/>
                  <a:pt x="10118" y="21744"/>
                  <a:pt x="10191" y="21796"/>
                </a:cubicBezTo>
                <a:cubicBezTo>
                  <a:pt x="10232" y="21817"/>
                  <a:pt x="10283" y="21847"/>
                  <a:pt x="10325" y="21879"/>
                </a:cubicBezTo>
                <a:cubicBezTo>
                  <a:pt x="10408" y="21920"/>
                  <a:pt x="10481" y="21971"/>
                  <a:pt x="10563" y="22013"/>
                </a:cubicBezTo>
                <a:cubicBezTo>
                  <a:pt x="10698" y="22086"/>
                  <a:pt x="10833" y="22158"/>
                  <a:pt x="10978" y="22220"/>
                </a:cubicBezTo>
                <a:cubicBezTo>
                  <a:pt x="11050" y="22261"/>
                  <a:pt x="11133" y="22293"/>
                  <a:pt x="11215" y="22324"/>
                </a:cubicBezTo>
                <a:cubicBezTo>
                  <a:pt x="11454" y="22427"/>
                  <a:pt x="11712" y="22521"/>
                  <a:pt x="11972" y="22604"/>
                </a:cubicBezTo>
                <a:cubicBezTo>
                  <a:pt x="12272" y="22696"/>
                  <a:pt x="12582" y="22769"/>
                  <a:pt x="12893" y="22821"/>
                </a:cubicBezTo>
                <a:cubicBezTo>
                  <a:pt x="13059" y="22852"/>
                  <a:pt x="13214" y="22873"/>
                  <a:pt x="13380" y="22894"/>
                </a:cubicBezTo>
                <a:cubicBezTo>
                  <a:pt x="13463" y="22894"/>
                  <a:pt x="13546" y="22904"/>
                  <a:pt x="13629" y="22914"/>
                </a:cubicBezTo>
                <a:cubicBezTo>
                  <a:pt x="13809" y="22927"/>
                  <a:pt x="13987" y="22933"/>
                  <a:pt x="14165" y="22933"/>
                </a:cubicBezTo>
                <a:cubicBezTo>
                  <a:pt x="16012" y="22933"/>
                  <a:pt x="17722" y="22256"/>
                  <a:pt x="19044" y="21122"/>
                </a:cubicBezTo>
                <a:cubicBezTo>
                  <a:pt x="19272" y="21247"/>
                  <a:pt x="19511" y="21350"/>
                  <a:pt x="19748" y="21444"/>
                </a:cubicBezTo>
                <a:cubicBezTo>
                  <a:pt x="20484" y="21744"/>
                  <a:pt x="21260" y="21920"/>
                  <a:pt x="22089" y="21982"/>
                </a:cubicBezTo>
                <a:cubicBezTo>
                  <a:pt x="22255" y="21992"/>
                  <a:pt x="22420" y="22003"/>
                  <a:pt x="22576" y="22003"/>
                </a:cubicBezTo>
                <a:cubicBezTo>
                  <a:pt x="22600" y="22003"/>
                  <a:pt x="22623" y="22003"/>
                  <a:pt x="22647" y="22003"/>
                </a:cubicBezTo>
                <a:cubicBezTo>
                  <a:pt x="23750" y="22003"/>
                  <a:pt x="24812" y="21776"/>
                  <a:pt x="25765" y="21361"/>
                </a:cubicBezTo>
                <a:cubicBezTo>
                  <a:pt x="25910" y="21299"/>
                  <a:pt x="26045" y="21237"/>
                  <a:pt x="26180" y="21164"/>
                </a:cubicBezTo>
                <a:cubicBezTo>
                  <a:pt x="27132" y="20677"/>
                  <a:pt x="27982" y="20015"/>
                  <a:pt x="28665" y="19196"/>
                </a:cubicBezTo>
                <a:cubicBezTo>
                  <a:pt x="29121" y="19362"/>
                  <a:pt x="29618" y="19476"/>
                  <a:pt x="30136" y="19518"/>
                </a:cubicBezTo>
                <a:cubicBezTo>
                  <a:pt x="30237" y="19525"/>
                  <a:pt x="30339" y="19529"/>
                  <a:pt x="30441" y="19529"/>
                </a:cubicBezTo>
                <a:cubicBezTo>
                  <a:pt x="30608" y="19529"/>
                  <a:pt x="30776" y="19520"/>
                  <a:pt x="30943" y="19507"/>
                </a:cubicBezTo>
                <a:cubicBezTo>
                  <a:pt x="31047" y="19507"/>
                  <a:pt x="31150" y="19486"/>
                  <a:pt x="31254" y="19476"/>
                </a:cubicBezTo>
                <a:cubicBezTo>
                  <a:pt x="32455" y="19311"/>
                  <a:pt x="33553" y="18731"/>
                  <a:pt x="34361" y="17881"/>
                </a:cubicBezTo>
                <a:cubicBezTo>
                  <a:pt x="34371" y="17871"/>
                  <a:pt x="34371" y="17861"/>
                  <a:pt x="34381" y="17861"/>
                </a:cubicBezTo>
                <a:cubicBezTo>
                  <a:pt x="34485" y="17746"/>
                  <a:pt x="34578" y="17643"/>
                  <a:pt x="34671" y="17529"/>
                </a:cubicBezTo>
                <a:cubicBezTo>
                  <a:pt x="34806" y="17353"/>
                  <a:pt x="34930" y="17177"/>
                  <a:pt x="35044" y="16991"/>
                </a:cubicBezTo>
                <a:cubicBezTo>
                  <a:pt x="35204" y="17001"/>
                  <a:pt x="35365" y="17006"/>
                  <a:pt x="35525" y="17006"/>
                </a:cubicBezTo>
                <a:cubicBezTo>
                  <a:pt x="35686" y="17006"/>
                  <a:pt x="35846" y="17001"/>
                  <a:pt x="36007" y="16991"/>
                </a:cubicBezTo>
                <a:cubicBezTo>
                  <a:pt x="37001" y="16918"/>
                  <a:pt x="37923" y="16649"/>
                  <a:pt x="38751" y="16214"/>
                </a:cubicBezTo>
                <a:cubicBezTo>
                  <a:pt x="39929" y="17231"/>
                  <a:pt x="41467" y="17837"/>
                  <a:pt x="43115" y="17837"/>
                </a:cubicBezTo>
                <a:cubicBezTo>
                  <a:pt x="43278" y="17837"/>
                  <a:pt x="43442" y="17831"/>
                  <a:pt x="43608" y="17819"/>
                </a:cubicBezTo>
                <a:cubicBezTo>
                  <a:pt x="43743" y="17809"/>
                  <a:pt x="43867" y="17799"/>
                  <a:pt x="43991" y="17788"/>
                </a:cubicBezTo>
                <a:cubicBezTo>
                  <a:pt x="44871" y="18782"/>
                  <a:pt x="46114" y="19445"/>
                  <a:pt x="47543" y="19548"/>
                </a:cubicBezTo>
                <a:cubicBezTo>
                  <a:pt x="47673" y="19558"/>
                  <a:pt x="47803" y="19562"/>
                  <a:pt x="47931" y="19562"/>
                </a:cubicBezTo>
                <a:cubicBezTo>
                  <a:pt x="48649" y="19562"/>
                  <a:pt x="49334" y="19417"/>
                  <a:pt x="49966" y="19145"/>
                </a:cubicBezTo>
                <a:cubicBezTo>
                  <a:pt x="50070" y="19341"/>
                  <a:pt x="50184" y="19538"/>
                  <a:pt x="50318" y="19714"/>
                </a:cubicBezTo>
                <a:cubicBezTo>
                  <a:pt x="50401" y="19838"/>
                  <a:pt x="50484" y="19963"/>
                  <a:pt x="50578" y="20077"/>
                </a:cubicBezTo>
                <a:cubicBezTo>
                  <a:pt x="50619" y="20139"/>
                  <a:pt x="50670" y="20201"/>
                  <a:pt x="50722" y="20252"/>
                </a:cubicBezTo>
                <a:cubicBezTo>
                  <a:pt x="51954" y="21754"/>
                  <a:pt x="53767" y="22759"/>
                  <a:pt x="55859" y="22914"/>
                </a:cubicBezTo>
                <a:cubicBezTo>
                  <a:pt x="56038" y="22927"/>
                  <a:pt x="56215" y="22934"/>
                  <a:pt x="56391" y="22934"/>
                </a:cubicBezTo>
                <a:cubicBezTo>
                  <a:pt x="58198" y="22934"/>
                  <a:pt x="59868" y="22268"/>
                  <a:pt x="61161" y="21164"/>
                </a:cubicBezTo>
                <a:cubicBezTo>
                  <a:pt x="61212" y="21195"/>
                  <a:pt x="61274" y="21216"/>
                  <a:pt x="61327" y="21247"/>
                </a:cubicBezTo>
                <a:cubicBezTo>
                  <a:pt x="61668" y="21412"/>
                  <a:pt x="62031" y="21557"/>
                  <a:pt x="62404" y="21672"/>
                </a:cubicBezTo>
                <a:cubicBezTo>
                  <a:pt x="62528" y="21713"/>
                  <a:pt x="62652" y="21744"/>
                  <a:pt x="62776" y="21775"/>
                </a:cubicBezTo>
                <a:cubicBezTo>
                  <a:pt x="63149" y="21879"/>
                  <a:pt x="63543" y="21951"/>
                  <a:pt x="63946" y="21982"/>
                </a:cubicBezTo>
                <a:cubicBezTo>
                  <a:pt x="64008" y="21992"/>
                  <a:pt x="64081" y="22003"/>
                  <a:pt x="64143" y="22003"/>
                </a:cubicBezTo>
                <a:cubicBezTo>
                  <a:pt x="64226" y="22013"/>
                  <a:pt x="64309" y="22013"/>
                  <a:pt x="64381" y="22013"/>
                </a:cubicBezTo>
                <a:cubicBezTo>
                  <a:pt x="64464" y="22024"/>
                  <a:pt x="64547" y="22024"/>
                  <a:pt x="64620" y="22024"/>
                </a:cubicBezTo>
                <a:cubicBezTo>
                  <a:pt x="64636" y="22024"/>
                  <a:pt x="64653" y="22024"/>
                  <a:pt x="64669" y="22024"/>
                </a:cubicBezTo>
                <a:cubicBezTo>
                  <a:pt x="66235" y="22024"/>
                  <a:pt x="67698" y="21559"/>
                  <a:pt x="68917" y="20750"/>
                </a:cubicBezTo>
                <a:cubicBezTo>
                  <a:pt x="69041" y="20667"/>
                  <a:pt x="69165" y="20584"/>
                  <a:pt x="69290" y="20491"/>
                </a:cubicBezTo>
                <a:cubicBezTo>
                  <a:pt x="69756" y="20139"/>
                  <a:pt x="70191" y="19735"/>
                  <a:pt x="70574" y="19279"/>
                </a:cubicBezTo>
                <a:cubicBezTo>
                  <a:pt x="70854" y="19383"/>
                  <a:pt x="71154" y="19465"/>
                  <a:pt x="71454" y="19518"/>
                </a:cubicBezTo>
                <a:cubicBezTo>
                  <a:pt x="71641" y="19548"/>
                  <a:pt x="71827" y="19569"/>
                  <a:pt x="72014" y="19590"/>
                </a:cubicBezTo>
                <a:cubicBezTo>
                  <a:pt x="72106" y="19590"/>
                  <a:pt x="72189" y="19600"/>
                  <a:pt x="72283" y="19600"/>
                </a:cubicBezTo>
                <a:cubicBezTo>
                  <a:pt x="72316" y="19601"/>
                  <a:pt x="72348" y="19601"/>
                  <a:pt x="72381" y="19601"/>
                </a:cubicBezTo>
                <a:cubicBezTo>
                  <a:pt x="75093" y="19601"/>
                  <a:pt x="77380" y="17506"/>
                  <a:pt x="77585" y="14764"/>
                </a:cubicBezTo>
                <a:cubicBezTo>
                  <a:pt x="77585" y="14671"/>
                  <a:pt x="77595" y="14568"/>
                  <a:pt x="77595" y="14474"/>
                </a:cubicBezTo>
                <a:lnTo>
                  <a:pt x="77595" y="14381"/>
                </a:lnTo>
                <a:cubicBezTo>
                  <a:pt x="77595" y="14319"/>
                  <a:pt x="77595" y="14246"/>
                  <a:pt x="77585" y="14174"/>
                </a:cubicBezTo>
                <a:lnTo>
                  <a:pt x="77585" y="14081"/>
                </a:lnTo>
                <a:cubicBezTo>
                  <a:pt x="77574" y="14018"/>
                  <a:pt x="77574" y="13946"/>
                  <a:pt x="77564" y="13884"/>
                </a:cubicBezTo>
                <a:lnTo>
                  <a:pt x="77564" y="13801"/>
                </a:lnTo>
                <a:lnTo>
                  <a:pt x="77533" y="13583"/>
                </a:lnTo>
                <a:cubicBezTo>
                  <a:pt x="77523" y="13563"/>
                  <a:pt x="77523" y="13542"/>
                  <a:pt x="77523" y="13521"/>
                </a:cubicBezTo>
                <a:cubicBezTo>
                  <a:pt x="77502" y="13429"/>
                  <a:pt x="77491" y="13346"/>
                  <a:pt x="77471" y="13252"/>
                </a:cubicBezTo>
                <a:lnTo>
                  <a:pt x="77471" y="13242"/>
                </a:lnTo>
                <a:cubicBezTo>
                  <a:pt x="76974" y="11067"/>
                  <a:pt x="75100" y="9369"/>
                  <a:pt x="72759" y="9203"/>
                </a:cubicBezTo>
                <a:cubicBezTo>
                  <a:pt x="72614" y="9193"/>
                  <a:pt x="72479" y="9183"/>
                  <a:pt x="72345" y="9183"/>
                </a:cubicBezTo>
                <a:cubicBezTo>
                  <a:pt x="71517" y="6107"/>
                  <a:pt x="68824" y="3746"/>
                  <a:pt x="65469" y="3497"/>
                </a:cubicBezTo>
                <a:cubicBezTo>
                  <a:pt x="65285" y="3484"/>
                  <a:pt x="65102" y="3478"/>
                  <a:pt x="64921" y="3478"/>
                </a:cubicBezTo>
                <a:cubicBezTo>
                  <a:pt x="62209" y="3478"/>
                  <a:pt x="59785" y="4906"/>
                  <a:pt x="58416" y="7080"/>
                </a:cubicBezTo>
                <a:cubicBezTo>
                  <a:pt x="57764" y="6707"/>
                  <a:pt x="57008" y="6470"/>
                  <a:pt x="56211" y="6417"/>
                </a:cubicBezTo>
                <a:cubicBezTo>
                  <a:pt x="56081" y="6407"/>
                  <a:pt x="55952" y="6402"/>
                  <a:pt x="55824" y="6402"/>
                </a:cubicBezTo>
                <a:cubicBezTo>
                  <a:pt x="55298" y="6402"/>
                  <a:pt x="54789" y="6485"/>
                  <a:pt x="54306" y="6635"/>
                </a:cubicBezTo>
                <a:cubicBezTo>
                  <a:pt x="53428" y="5748"/>
                  <a:pt x="52218" y="5204"/>
                  <a:pt x="50900" y="5204"/>
                </a:cubicBezTo>
                <a:cubicBezTo>
                  <a:pt x="50786" y="5204"/>
                  <a:pt x="50672" y="5208"/>
                  <a:pt x="50557" y="5216"/>
                </a:cubicBezTo>
                <a:cubicBezTo>
                  <a:pt x="49718" y="5278"/>
                  <a:pt x="48951" y="5547"/>
                  <a:pt x="48289" y="5972"/>
                </a:cubicBezTo>
                <a:cubicBezTo>
                  <a:pt x="48237" y="5920"/>
                  <a:pt x="48185" y="5879"/>
                  <a:pt x="48123" y="5837"/>
                </a:cubicBezTo>
                <a:cubicBezTo>
                  <a:pt x="47456" y="3974"/>
                  <a:pt x="45674" y="2677"/>
                  <a:pt x="43631" y="2677"/>
                </a:cubicBezTo>
                <a:cubicBezTo>
                  <a:pt x="43517" y="2677"/>
                  <a:pt x="43402" y="2681"/>
                  <a:pt x="43287" y="2689"/>
                </a:cubicBezTo>
                <a:cubicBezTo>
                  <a:pt x="42551" y="2741"/>
                  <a:pt x="41868" y="2959"/>
                  <a:pt x="41267" y="3301"/>
                </a:cubicBezTo>
                <a:cubicBezTo>
                  <a:pt x="40015" y="1300"/>
                  <a:pt x="37787" y="0"/>
                  <a:pt x="35294" y="0"/>
                </a:cubicBezTo>
                <a:close/>
              </a:path>
            </a:pathLst>
          </a:custGeom>
          <a:solidFill>
            <a:srgbClr val="FFFEFA"/>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9;p2"/>
          <p:cNvSpPr txBox="1">
            <a:spLocks noGrp="1"/>
          </p:cNvSpPr>
          <p:nvPr>
            <p:ph type="ctrTitle"/>
          </p:nvPr>
        </p:nvSpPr>
        <p:spPr>
          <a:xfrm>
            <a:off x="825414" y="2577390"/>
            <a:ext cx="10541695" cy="2231313"/>
          </a:xfrm>
          <a:prstGeom prst="rect">
            <a:avLst/>
          </a:prstGeom>
        </p:spPr>
        <p:txBody>
          <a:bodyPr spcFirstLastPara="1" anchor="b">
            <a:noAutofit/>
          </a:bodyPr>
          <a:lstStyle>
            <a:lvl1pPr lvl="0" algn="ctr">
              <a:spcBef>
                <a:spcPts val="0"/>
              </a:spcBef>
              <a:spcAft>
                <a:spcPts val="0"/>
              </a:spcAft>
              <a:buSzPts val="5200"/>
              <a:buNone/>
              <a:defRPr sz="8386" b="1">
                <a:latin typeface="McLaren"/>
                <a:ea typeface="McLaren"/>
                <a:cs typeface="McLaren"/>
                <a:sym typeface="McLaren"/>
              </a:defRPr>
            </a:lvl1pPr>
            <a:lvl2pPr lvl="1" algn="ctr">
              <a:spcBef>
                <a:spcPts val="0"/>
              </a:spcBef>
              <a:spcAft>
                <a:spcPts val="0"/>
              </a:spcAft>
              <a:buSzPts val="5200"/>
              <a:buNone/>
              <a:defRPr sz="8386"/>
            </a:lvl2pPr>
            <a:lvl3pPr lvl="2" algn="ctr">
              <a:spcBef>
                <a:spcPts val="0"/>
              </a:spcBef>
              <a:spcAft>
                <a:spcPts val="0"/>
              </a:spcAft>
              <a:buSzPts val="5200"/>
              <a:buNone/>
              <a:defRPr sz="8386"/>
            </a:lvl3pPr>
            <a:lvl4pPr lvl="3" algn="ctr">
              <a:spcBef>
                <a:spcPts val="0"/>
              </a:spcBef>
              <a:spcAft>
                <a:spcPts val="0"/>
              </a:spcAft>
              <a:buSzPts val="5200"/>
              <a:buNone/>
              <a:defRPr sz="8386"/>
            </a:lvl4pPr>
            <a:lvl5pPr lvl="4" algn="ctr">
              <a:spcBef>
                <a:spcPts val="0"/>
              </a:spcBef>
              <a:spcAft>
                <a:spcPts val="0"/>
              </a:spcAft>
              <a:buSzPts val="5200"/>
              <a:buNone/>
              <a:defRPr sz="8386"/>
            </a:lvl5pPr>
            <a:lvl6pPr lvl="5" algn="ctr">
              <a:spcBef>
                <a:spcPts val="0"/>
              </a:spcBef>
              <a:spcAft>
                <a:spcPts val="0"/>
              </a:spcAft>
              <a:buSzPts val="5200"/>
              <a:buNone/>
              <a:defRPr sz="8386"/>
            </a:lvl6pPr>
            <a:lvl7pPr lvl="6" algn="ctr">
              <a:spcBef>
                <a:spcPts val="0"/>
              </a:spcBef>
              <a:spcAft>
                <a:spcPts val="0"/>
              </a:spcAft>
              <a:buSzPts val="5200"/>
              <a:buNone/>
              <a:defRPr sz="8386"/>
            </a:lvl7pPr>
            <a:lvl8pPr lvl="7" algn="ctr">
              <a:spcBef>
                <a:spcPts val="0"/>
              </a:spcBef>
              <a:spcAft>
                <a:spcPts val="0"/>
              </a:spcAft>
              <a:buSzPts val="5200"/>
              <a:buNone/>
              <a:defRPr sz="8386"/>
            </a:lvl8pPr>
            <a:lvl9pPr lvl="8" algn="ctr">
              <a:spcBef>
                <a:spcPts val="0"/>
              </a:spcBef>
              <a:spcAft>
                <a:spcPts val="0"/>
              </a:spcAft>
              <a:buSzPts val="5200"/>
              <a:buNone/>
              <a:defRPr sz="8386"/>
            </a:lvl9pPr>
          </a:lstStyle>
          <a:p>
            <a:endParaRPr/>
          </a:p>
        </p:txBody>
      </p:sp>
      <p:sp>
        <p:nvSpPr>
          <p:cNvPr id="10" name="Google Shape;10;p2"/>
          <p:cNvSpPr txBox="1">
            <a:spLocks noGrp="1"/>
          </p:cNvSpPr>
          <p:nvPr>
            <p:ph type="subTitle" idx="1"/>
          </p:nvPr>
        </p:nvSpPr>
        <p:spPr>
          <a:xfrm>
            <a:off x="825535" y="5510703"/>
            <a:ext cx="10541695" cy="612086"/>
          </a:xfrm>
          <a:prstGeom prst="rect">
            <a:avLst/>
          </a:prstGeom>
        </p:spPr>
        <p:txBody>
          <a:bodyPr spcFirstLastPara="1">
            <a:noAutofit/>
          </a:bodyPr>
          <a:lstStyle>
            <a:lvl1pPr lvl="0" algn="ctr">
              <a:lnSpc>
                <a:spcPct val="100000"/>
              </a:lnSpc>
              <a:spcBef>
                <a:spcPts val="0"/>
              </a:spcBef>
              <a:spcAft>
                <a:spcPts val="0"/>
              </a:spcAft>
              <a:buSzPts val="2800"/>
              <a:buNone/>
              <a:defRPr sz="2580">
                <a:latin typeface="Quicksand"/>
                <a:ea typeface="Quicksand"/>
                <a:cs typeface="Quicksand"/>
                <a:sym typeface="Quicksand"/>
              </a:defRPr>
            </a:lvl1pPr>
            <a:lvl2pPr lvl="1" algn="ctr">
              <a:lnSpc>
                <a:spcPct val="100000"/>
              </a:lnSpc>
              <a:spcBef>
                <a:spcPts val="0"/>
              </a:spcBef>
              <a:spcAft>
                <a:spcPts val="0"/>
              </a:spcAft>
              <a:buSzPts val="2800"/>
              <a:buNone/>
              <a:defRPr sz="4515"/>
            </a:lvl2pPr>
            <a:lvl3pPr lvl="2" algn="ctr">
              <a:lnSpc>
                <a:spcPct val="100000"/>
              </a:lnSpc>
              <a:spcBef>
                <a:spcPts val="0"/>
              </a:spcBef>
              <a:spcAft>
                <a:spcPts val="0"/>
              </a:spcAft>
              <a:buSzPts val="2800"/>
              <a:buNone/>
              <a:defRPr sz="4515"/>
            </a:lvl3pPr>
            <a:lvl4pPr lvl="3" algn="ctr">
              <a:lnSpc>
                <a:spcPct val="100000"/>
              </a:lnSpc>
              <a:spcBef>
                <a:spcPts val="0"/>
              </a:spcBef>
              <a:spcAft>
                <a:spcPts val="0"/>
              </a:spcAft>
              <a:buSzPts val="2800"/>
              <a:buNone/>
              <a:defRPr sz="4515"/>
            </a:lvl4pPr>
            <a:lvl5pPr lvl="4" algn="ctr">
              <a:lnSpc>
                <a:spcPct val="100000"/>
              </a:lnSpc>
              <a:spcBef>
                <a:spcPts val="0"/>
              </a:spcBef>
              <a:spcAft>
                <a:spcPts val="0"/>
              </a:spcAft>
              <a:buSzPts val="2800"/>
              <a:buNone/>
              <a:defRPr sz="4515"/>
            </a:lvl5pPr>
            <a:lvl6pPr lvl="5" algn="ctr">
              <a:lnSpc>
                <a:spcPct val="100000"/>
              </a:lnSpc>
              <a:spcBef>
                <a:spcPts val="0"/>
              </a:spcBef>
              <a:spcAft>
                <a:spcPts val="0"/>
              </a:spcAft>
              <a:buSzPts val="2800"/>
              <a:buNone/>
              <a:defRPr sz="4515"/>
            </a:lvl6pPr>
            <a:lvl7pPr lvl="6" algn="ctr">
              <a:lnSpc>
                <a:spcPct val="100000"/>
              </a:lnSpc>
              <a:spcBef>
                <a:spcPts val="0"/>
              </a:spcBef>
              <a:spcAft>
                <a:spcPts val="0"/>
              </a:spcAft>
              <a:buSzPts val="2800"/>
              <a:buNone/>
              <a:defRPr sz="4515"/>
            </a:lvl7pPr>
            <a:lvl8pPr lvl="7" algn="ctr">
              <a:lnSpc>
                <a:spcPct val="100000"/>
              </a:lnSpc>
              <a:spcBef>
                <a:spcPts val="0"/>
              </a:spcBef>
              <a:spcAft>
                <a:spcPts val="0"/>
              </a:spcAft>
              <a:buSzPts val="2800"/>
              <a:buNone/>
              <a:defRPr sz="4515"/>
            </a:lvl8pPr>
            <a:lvl9pPr lvl="8" algn="ctr">
              <a:lnSpc>
                <a:spcPct val="100000"/>
              </a:lnSpc>
              <a:spcBef>
                <a:spcPts val="0"/>
              </a:spcBef>
              <a:spcAft>
                <a:spcPts val="0"/>
              </a:spcAft>
              <a:buSzPts val="2800"/>
              <a:buNone/>
              <a:defRPr sz="4515"/>
            </a:lvl9pPr>
          </a:lstStyle>
          <a:p>
            <a:endParaRPr/>
          </a:p>
        </p:txBody>
      </p:sp>
    </p:spTree>
    <p:extLst>
      <p:ext uri="{BB962C8B-B14F-4D97-AF65-F5344CB8AC3E}">
        <p14:creationId xmlns:p14="http://schemas.microsoft.com/office/powerpoint/2010/main" val="4185454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Ảnh">
    <p:spTree>
      <p:nvGrpSpPr>
        <p:cNvPr id="1" name=""/>
        <p:cNvGrpSpPr/>
        <p:nvPr/>
      </p:nvGrpSpPr>
      <p:grpSpPr>
        <a:xfrm>
          <a:off x="0" y="0"/>
          <a:ext cx="0" cy="0"/>
          <a:chOff x="0" y="0"/>
          <a:chExt cx="0" cy="0"/>
        </a:xfrm>
      </p:grpSpPr>
      <p:sp>
        <p:nvSpPr>
          <p:cNvPr id="111" name="Shape 111"/>
          <p:cNvSpPr>
            <a:spLocks noGrp="1"/>
          </p:cNvSpPr>
          <p:nvPr>
            <p:ph type="pic" idx="13"/>
          </p:nvPr>
        </p:nvSpPr>
        <p:spPr>
          <a:xfrm>
            <a:off x="1" y="0"/>
            <a:ext cx="12192000" cy="6858000"/>
          </a:xfrm>
          <a:prstGeom prst="rect">
            <a:avLst/>
          </a:prstGeom>
        </p:spPr>
        <p:txBody>
          <a:bodyPr lIns="49941" tIns="24970" rIns="49941" bIns="24970" rtlCol="0">
            <a:noAutofit/>
          </a:bodyPr>
          <a:lstStyle/>
          <a:p>
            <a:pPr lvl="0"/>
            <a:endParaRPr noProof="0">
              <a:sym typeface="Arial" pitchFamily="34" charset="0"/>
            </a:endParaRPr>
          </a:p>
        </p:txBody>
      </p:sp>
      <p:sp>
        <p:nvSpPr>
          <p:cNvPr id="3" name="Shape 112">
            <a:extLst>
              <a:ext uri="{FF2B5EF4-FFF2-40B4-BE49-F238E27FC236}">
                <a16:creationId xmlns:a16="http://schemas.microsoft.com/office/drawing/2014/main" id="{D62DFC62-8111-4F3A-B222-EAA60377DEF8}"/>
              </a:ext>
            </a:extLst>
          </p:cNvPr>
          <p:cNvSpPr>
            <a:spLocks noGrp="1"/>
          </p:cNvSpPr>
          <p:nvPr>
            <p:ph type="sldNum" sz="quarter" idx="14"/>
          </p:nvPr>
        </p:nvSpPr>
        <p:spPr>
          <a:xfrm>
            <a:off x="8609604" y="6357343"/>
            <a:ext cx="2744528" cy="363744"/>
          </a:xfrm>
          <a:prstGeom prst="rect">
            <a:avLst/>
          </a:prstGeom>
        </p:spPr>
        <p:txBody>
          <a:bodyPr vert="horz" wrap="square" lIns="71031" tIns="35515" rIns="71031" bIns="35515" numCol="1" anchor="t" anchorCtr="0" compatLnSpc="1">
            <a:prstTxWarp prst="textNoShape">
              <a:avLst/>
            </a:prstTxWarp>
          </a:bodyPr>
          <a:lstStyle>
            <a:lvl1pPr>
              <a:defRPr>
                <a:solidFill>
                  <a:srgbClr val="CBCBCB"/>
                </a:solidFill>
              </a:defRPr>
            </a:lvl1pPr>
          </a:lstStyle>
          <a:p>
            <a:pPr>
              <a:defRPr/>
            </a:pPr>
            <a:fld id="{68A0F30C-7900-478B-971D-76F2984B24A2}" type="slidenum">
              <a:rPr lang="en-US" altLang="en-US"/>
              <a:pPr>
                <a:defRPr/>
              </a:pPr>
              <a:t>‹#›</a:t>
            </a:fld>
            <a:endParaRPr lang="en-US" altLang="en-US"/>
          </a:p>
        </p:txBody>
      </p:sp>
    </p:spTree>
    <p:extLst>
      <p:ext uri="{BB962C8B-B14F-4D97-AF65-F5344CB8AC3E}">
        <p14:creationId xmlns:p14="http://schemas.microsoft.com/office/powerpoint/2010/main" val="34493990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26323-8CFA-4BF2-98C9-8E24447A0B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414CB3FE-F612-41DE-AD07-560884C0F8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E7FA658-5DD6-4B2E-87CF-B34D521B9E4D}"/>
              </a:ext>
            </a:extLst>
          </p:cNvPr>
          <p:cNvSpPr>
            <a:spLocks noGrp="1"/>
          </p:cNvSpPr>
          <p:nvPr>
            <p:ph type="dt" sz="half" idx="10"/>
          </p:nvPr>
        </p:nvSpPr>
        <p:spPr/>
        <p:txBody>
          <a:bodyPr/>
          <a:lstStyle/>
          <a:p>
            <a:fld id="{B526EF2E-7E1D-4351-BB67-ED4A9DE5CCEA}" type="datetimeFigureOut">
              <a:rPr lang="vi-VN" smtClean="0"/>
              <a:t>21/03/2025</a:t>
            </a:fld>
            <a:endParaRPr lang="vi-VN"/>
          </a:p>
        </p:txBody>
      </p:sp>
      <p:sp>
        <p:nvSpPr>
          <p:cNvPr id="5" name="Footer Placeholder 4">
            <a:extLst>
              <a:ext uri="{FF2B5EF4-FFF2-40B4-BE49-F238E27FC236}">
                <a16:creationId xmlns:a16="http://schemas.microsoft.com/office/drawing/2014/main" id="{EDB1CF52-BD12-4EA4-A682-52F577EBCDA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137F23-E6A0-4D73-861C-557CF4ADB5E5}"/>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950958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DF84-F11D-4B4B-B02A-A2047B80257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EBA9C25-5A9D-4921-A03D-FCD9016B3E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5C065A1-4C09-4000-AAC2-E6A71C4184AB}"/>
              </a:ext>
            </a:extLst>
          </p:cNvPr>
          <p:cNvSpPr>
            <a:spLocks noGrp="1"/>
          </p:cNvSpPr>
          <p:nvPr>
            <p:ph type="dt" sz="half" idx="10"/>
          </p:nvPr>
        </p:nvSpPr>
        <p:spPr/>
        <p:txBody>
          <a:bodyPr/>
          <a:lstStyle/>
          <a:p>
            <a:fld id="{B526EF2E-7E1D-4351-BB67-ED4A9DE5CCEA}" type="datetimeFigureOut">
              <a:rPr lang="vi-VN" smtClean="0"/>
              <a:t>21/03/2025</a:t>
            </a:fld>
            <a:endParaRPr lang="vi-VN"/>
          </a:p>
        </p:txBody>
      </p:sp>
      <p:sp>
        <p:nvSpPr>
          <p:cNvPr id="5" name="Footer Placeholder 4">
            <a:extLst>
              <a:ext uri="{FF2B5EF4-FFF2-40B4-BE49-F238E27FC236}">
                <a16:creationId xmlns:a16="http://schemas.microsoft.com/office/drawing/2014/main" id="{8AB85AE4-7DA4-458F-8D21-9F1271DB9B4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C4874A1-2B7B-43B6-90A8-BE1A0BB9003F}"/>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2520338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01E21-3D33-42FD-A036-FDF9A341EB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BDAF220-567D-4E3A-9BF0-461E1952F5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FE20E-61EE-418F-A138-8EE9A086D351}"/>
              </a:ext>
            </a:extLst>
          </p:cNvPr>
          <p:cNvSpPr>
            <a:spLocks noGrp="1"/>
          </p:cNvSpPr>
          <p:nvPr>
            <p:ph type="dt" sz="half" idx="10"/>
          </p:nvPr>
        </p:nvSpPr>
        <p:spPr/>
        <p:txBody>
          <a:bodyPr/>
          <a:lstStyle/>
          <a:p>
            <a:fld id="{B526EF2E-7E1D-4351-BB67-ED4A9DE5CCEA}" type="datetimeFigureOut">
              <a:rPr lang="vi-VN" smtClean="0"/>
              <a:t>21/03/2025</a:t>
            </a:fld>
            <a:endParaRPr lang="vi-VN"/>
          </a:p>
        </p:txBody>
      </p:sp>
      <p:sp>
        <p:nvSpPr>
          <p:cNvPr id="5" name="Footer Placeholder 4">
            <a:extLst>
              <a:ext uri="{FF2B5EF4-FFF2-40B4-BE49-F238E27FC236}">
                <a16:creationId xmlns:a16="http://schemas.microsoft.com/office/drawing/2014/main" id="{AE9CF35F-9ED0-4A6C-96B9-77A7AC1A91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FCB610-947F-4AE5-A604-401FD826D686}"/>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423356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1FD61-7A29-4A1A-B28A-67E29424C89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2C10470-AE5C-46EF-B252-D26004CDF4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5EDB2476-B4EF-41FF-8106-4CAA638A60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44E2FA4-F3C1-415A-A488-0828E296E04B}"/>
              </a:ext>
            </a:extLst>
          </p:cNvPr>
          <p:cNvSpPr>
            <a:spLocks noGrp="1"/>
          </p:cNvSpPr>
          <p:nvPr>
            <p:ph type="dt" sz="half" idx="10"/>
          </p:nvPr>
        </p:nvSpPr>
        <p:spPr/>
        <p:txBody>
          <a:bodyPr/>
          <a:lstStyle/>
          <a:p>
            <a:fld id="{B526EF2E-7E1D-4351-BB67-ED4A9DE5CCEA}" type="datetimeFigureOut">
              <a:rPr lang="vi-VN" smtClean="0"/>
              <a:t>21/03/2025</a:t>
            </a:fld>
            <a:endParaRPr lang="vi-VN"/>
          </a:p>
        </p:txBody>
      </p:sp>
      <p:sp>
        <p:nvSpPr>
          <p:cNvPr id="6" name="Footer Placeholder 5">
            <a:extLst>
              <a:ext uri="{FF2B5EF4-FFF2-40B4-BE49-F238E27FC236}">
                <a16:creationId xmlns:a16="http://schemas.microsoft.com/office/drawing/2014/main" id="{2368FDBF-D03B-4404-BC22-5F89532415A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40C9D12-C263-4569-AA3B-1AD6D4774608}"/>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3880261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1F4DB-501B-425B-A16E-2573CC9637ED}"/>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7FBAE2F-1F52-4B6A-B4C4-CB3A820AD8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A0109D-E193-4958-84AB-5098841990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F5D1CE1-0425-4E41-BAFC-0E4D8EBF47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9B882-3EBC-4B56-912C-C0D5A47846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50F704B-0BFA-40E1-810B-DAFAF870179A}"/>
              </a:ext>
            </a:extLst>
          </p:cNvPr>
          <p:cNvSpPr>
            <a:spLocks noGrp="1"/>
          </p:cNvSpPr>
          <p:nvPr>
            <p:ph type="dt" sz="half" idx="10"/>
          </p:nvPr>
        </p:nvSpPr>
        <p:spPr/>
        <p:txBody>
          <a:bodyPr/>
          <a:lstStyle/>
          <a:p>
            <a:fld id="{B526EF2E-7E1D-4351-BB67-ED4A9DE5CCEA}" type="datetimeFigureOut">
              <a:rPr lang="vi-VN" smtClean="0"/>
              <a:t>21/03/2025</a:t>
            </a:fld>
            <a:endParaRPr lang="vi-VN"/>
          </a:p>
        </p:txBody>
      </p:sp>
      <p:sp>
        <p:nvSpPr>
          <p:cNvPr id="8" name="Footer Placeholder 7">
            <a:extLst>
              <a:ext uri="{FF2B5EF4-FFF2-40B4-BE49-F238E27FC236}">
                <a16:creationId xmlns:a16="http://schemas.microsoft.com/office/drawing/2014/main" id="{AA46E0DB-F13A-4068-9FD0-F3BC4349B6C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5F23C1EA-8917-4795-A4EF-5CAEC27F774B}"/>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953731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926D6-6F7A-49EB-AAE1-DCD5864E2D23}"/>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CED3B331-81D4-47E4-B8E8-359AC5C9FB1D}"/>
              </a:ext>
            </a:extLst>
          </p:cNvPr>
          <p:cNvSpPr>
            <a:spLocks noGrp="1"/>
          </p:cNvSpPr>
          <p:nvPr>
            <p:ph type="dt" sz="half" idx="10"/>
          </p:nvPr>
        </p:nvSpPr>
        <p:spPr/>
        <p:txBody>
          <a:bodyPr/>
          <a:lstStyle/>
          <a:p>
            <a:fld id="{B526EF2E-7E1D-4351-BB67-ED4A9DE5CCEA}" type="datetimeFigureOut">
              <a:rPr lang="vi-VN" smtClean="0"/>
              <a:t>21/03/2025</a:t>
            </a:fld>
            <a:endParaRPr lang="vi-VN"/>
          </a:p>
        </p:txBody>
      </p:sp>
      <p:sp>
        <p:nvSpPr>
          <p:cNvPr id="4" name="Footer Placeholder 3">
            <a:extLst>
              <a:ext uri="{FF2B5EF4-FFF2-40B4-BE49-F238E27FC236}">
                <a16:creationId xmlns:a16="http://schemas.microsoft.com/office/drawing/2014/main" id="{2D84C3D8-9AD2-4CF6-8711-4C96625BFE48}"/>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4542A7B-432E-4BD5-9EA4-FF0CEE8BE35F}"/>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3172675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516A67-6DB6-4C6D-B598-F605894944BC}"/>
              </a:ext>
            </a:extLst>
          </p:cNvPr>
          <p:cNvSpPr>
            <a:spLocks noGrp="1"/>
          </p:cNvSpPr>
          <p:nvPr>
            <p:ph type="dt" sz="half" idx="10"/>
          </p:nvPr>
        </p:nvSpPr>
        <p:spPr/>
        <p:txBody>
          <a:bodyPr/>
          <a:lstStyle/>
          <a:p>
            <a:fld id="{B526EF2E-7E1D-4351-BB67-ED4A9DE5CCEA}" type="datetimeFigureOut">
              <a:rPr lang="vi-VN" smtClean="0"/>
              <a:t>21/03/2025</a:t>
            </a:fld>
            <a:endParaRPr lang="vi-VN"/>
          </a:p>
        </p:txBody>
      </p:sp>
      <p:sp>
        <p:nvSpPr>
          <p:cNvPr id="3" name="Footer Placeholder 2">
            <a:extLst>
              <a:ext uri="{FF2B5EF4-FFF2-40B4-BE49-F238E27FC236}">
                <a16:creationId xmlns:a16="http://schemas.microsoft.com/office/drawing/2014/main" id="{85E353DD-1437-41B6-8B54-E82F9DDE0931}"/>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3718F2C-532D-4F9F-A2CB-6CCA1773C9DE}"/>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3447776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93766-9736-4508-9A14-DC260D360D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2E834E5-4C5D-4B69-ACE6-FD941ED099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75FBD27-8DB7-4734-9629-BC3ADD4C0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37A7AA-AAF7-4EF1-BCF7-A61EC6568DBE}"/>
              </a:ext>
            </a:extLst>
          </p:cNvPr>
          <p:cNvSpPr>
            <a:spLocks noGrp="1"/>
          </p:cNvSpPr>
          <p:nvPr>
            <p:ph type="dt" sz="half" idx="10"/>
          </p:nvPr>
        </p:nvSpPr>
        <p:spPr/>
        <p:txBody>
          <a:bodyPr/>
          <a:lstStyle/>
          <a:p>
            <a:fld id="{B526EF2E-7E1D-4351-BB67-ED4A9DE5CCEA}" type="datetimeFigureOut">
              <a:rPr lang="vi-VN" smtClean="0"/>
              <a:t>21/03/2025</a:t>
            </a:fld>
            <a:endParaRPr lang="vi-VN"/>
          </a:p>
        </p:txBody>
      </p:sp>
      <p:sp>
        <p:nvSpPr>
          <p:cNvPr id="6" name="Footer Placeholder 5">
            <a:extLst>
              <a:ext uri="{FF2B5EF4-FFF2-40B4-BE49-F238E27FC236}">
                <a16:creationId xmlns:a16="http://schemas.microsoft.com/office/drawing/2014/main" id="{6EB4CB48-08FD-40B8-BE2C-80BF12311B4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FB9B7B1-3B65-4C67-A586-25BACF63E2BF}"/>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3383418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E59F4-6234-44CF-A8BE-D2617BBBB4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2159BD8-AAD9-4C5D-9CF9-A6F224898F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93CEF88-E94E-4A9F-92B5-EB5976D9E1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951D2-FF19-4011-B886-CBAD15C8F72A}"/>
              </a:ext>
            </a:extLst>
          </p:cNvPr>
          <p:cNvSpPr>
            <a:spLocks noGrp="1"/>
          </p:cNvSpPr>
          <p:nvPr>
            <p:ph type="dt" sz="half" idx="10"/>
          </p:nvPr>
        </p:nvSpPr>
        <p:spPr/>
        <p:txBody>
          <a:bodyPr/>
          <a:lstStyle/>
          <a:p>
            <a:fld id="{B526EF2E-7E1D-4351-BB67-ED4A9DE5CCEA}" type="datetimeFigureOut">
              <a:rPr lang="vi-VN" smtClean="0"/>
              <a:t>21/03/2025</a:t>
            </a:fld>
            <a:endParaRPr lang="vi-VN"/>
          </a:p>
        </p:txBody>
      </p:sp>
      <p:sp>
        <p:nvSpPr>
          <p:cNvPr id="6" name="Footer Placeholder 5">
            <a:extLst>
              <a:ext uri="{FF2B5EF4-FFF2-40B4-BE49-F238E27FC236}">
                <a16:creationId xmlns:a16="http://schemas.microsoft.com/office/drawing/2014/main" id="{36679B0C-B8DD-40C7-A3DE-AE54A559EBA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1FA3CBA-C2A4-40FD-9030-3FCF248B8A41}"/>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1030836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3F3"/>
        </a:solidFill>
        <a:effectLst/>
      </p:bgPr>
    </p:bg>
    <p:spTree>
      <p:nvGrpSpPr>
        <p:cNvPr id="1" name="Shape 92"/>
        <p:cNvGrpSpPr/>
        <p:nvPr/>
      </p:nvGrpSpPr>
      <p:grpSpPr>
        <a:xfrm>
          <a:off x="0" y="0"/>
          <a:ext cx="0" cy="0"/>
          <a:chOff x="0" y="0"/>
          <a:chExt cx="0" cy="0"/>
        </a:xfrm>
      </p:grpSpPr>
      <p:grpSp>
        <p:nvGrpSpPr>
          <p:cNvPr id="3" name="Google Shape;93;p3">
            <a:extLst>
              <a:ext uri="{FF2B5EF4-FFF2-40B4-BE49-F238E27FC236}">
                <a16:creationId xmlns:a16="http://schemas.microsoft.com/office/drawing/2014/main" id="{76E3B4DD-2707-4F4A-9D4D-F6CCE781B5BC}"/>
              </a:ext>
            </a:extLst>
          </p:cNvPr>
          <p:cNvGrpSpPr>
            <a:grpSpLocks/>
          </p:cNvGrpSpPr>
          <p:nvPr/>
        </p:nvGrpSpPr>
        <p:grpSpPr bwMode="auto">
          <a:xfrm flipH="1">
            <a:off x="-392367" y="4520231"/>
            <a:ext cx="5652543" cy="2642252"/>
            <a:chOff x="4434156" y="56550"/>
            <a:chExt cx="3505543" cy="2052072"/>
          </a:xfrm>
        </p:grpSpPr>
        <p:sp>
          <p:nvSpPr>
            <p:cNvPr id="4" name="Google Shape;94;p3">
              <a:extLst>
                <a:ext uri="{FF2B5EF4-FFF2-40B4-BE49-F238E27FC236}">
                  <a16:creationId xmlns:a16="http://schemas.microsoft.com/office/drawing/2014/main" id="{1091EA14-D29B-4FA9-A228-CCE1471DAB6B}"/>
                </a:ext>
              </a:extLst>
            </p:cNvPr>
            <p:cNvSpPr/>
            <p:nvPr/>
          </p:nvSpPr>
          <p:spPr>
            <a:xfrm flipH="1">
              <a:off x="4434156" y="764380"/>
              <a:ext cx="1249626" cy="785596"/>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95;p3">
              <a:extLst>
                <a:ext uri="{FF2B5EF4-FFF2-40B4-BE49-F238E27FC236}">
                  <a16:creationId xmlns:a16="http://schemas.microsoft.com/office/drawing/2014/main" id="{C5BBB7B4-B9E8-4A60-93E0-483BD3B27182}"/>
                </a:ext>
              </a:extLst>
            </p:cNvPr>
            <p:cNvSpPr/>
            <p:nvPr/>
          </p:nvSpPr>
          <p:spPr>
            <a:xfrm flipH="1">
              <a:off x="5605205" y="246997"/>
              <a:ext cx="934051" cy="588801"/>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96;p3">
              <a:extLst>
                <a:ext uri="{FF2B5EF4-FFF2-40B4-BE49-F238E27FC236}">
                  <a16:creationId xmlns:a16="http://schemas.microsoft.com/office/drawing/2014/main" id="{AC792647-C2B6-48BA-A416-701D53B59583}"/>
                </a:ext>
              </a:extLst>
            </p:cNvPr>
            <p:cNvSpPr/>
            <p:nvPr/>
          </p:nvSpPr>
          <p:spPr>
            <a:xfrm flipH="1">
              <a:off x="4502594" y="1259543"/>
              <a:ext cx="309238" cy="285671"/>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97;p3">
              <a:extLst>
                <a:ext uri="{FF2B5EF4-FFF2-40B4-BE49-F238E27FC236}">
                  <a16:creationId xmlns:a16="http://schemas.microsoft.com/office/drawing/2014/main" id="{631620A9-5DA9-4022-985B-EAC3AEAEDDD4}"/>
                </a:ext>
              </a:extLst>
            </p:cNvPr>
            <p:cNvSpPr/>
            <p:nvPr/>
          </p:nvSpPr>
          <p:spPr>
            <a:xfrm flipH="1">
              <a:off x="4852388" y="1602349"/>
              <a:ext cx="196442" cy="18092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98;p3">
              <a:extLst>
                <a:ext uri="{FF2B5EF4-FFF2-40B4-BE49-F238E27FC236}">
                  <a16:creationId xmlns:a16="http://schemas.microsoft.com/office/drawing/2014/main" id="{8BCE39ED-1C1E-4782-AAB2-8DF0ABF71D57}"/>
                </a:ext>
              </a:extLst>
            </p:cNvPr>
            <p:cNvSpPr/>
            <p:nvPr/>
          </p:nvSpPr>
          <p:spPr>
            <a:xfrm flipH="1">
              <a:off x="6342814" y="56550"/>
              <a:ext cx="196442" cy="18251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99;p3">
              <a:extLst>
                <a:ext uri="{FF2B5EF4-FFF2-40B4-BE49-F238E27FC236}">
                  <a16:creationId xmlns:a16="http://schemas.microsoft.com/office/drawing/2014/main" id="{D84ED7A0-25CD-413C-BE56-1563C944583E}"/>
                </a:ext>
              </a:extLst>
            </p:cNvPr>
            <p:cNvSpPr/>
            <p:nvPr/>
          </p:nvSpPr>
          <p:spPr>
            <a:xfrm flipH="1">
              <a:off x="6690073" y="575520"/>
              <a:ext cx="1249626" cy="787183"/>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0" name="Google Shape;100;p3">
              <a:extLst>
                <a:ext uri="{FF2B5EF4-FFF2-40B4-BE49-F238E27FC236}">
                  <a16:creationId xmlns:a16="http://schemas.microsoft.com/office/drawing/2014/main" id="{415393B5-3FC2-44C7-A6A4-DD01DF3EC840}"/>
                </a:ext>
              </a:extLst>
            </p:cNvPr>
            <p:cNvSpPr/>
            <p:nvPr/>
          </p:nvSpPr>
          <p:spPr>
            <a:xfrm flipH="1">
              <a:off x="7067749" y="1226215"/>
              <a:ext cx="196442" cy="18092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101;p3">
              <a:extLst>
                <a:ext uri="{FF2B5EF4-FFF2-40B4-BE49-F238E27FC236}">
                  <a16:creationId xmlns:a16="http://schemas.microsoft.com/office/drawing/2014/main" id="{40B240F1-5A76-456B-8DEC-72C05DF8BE12}"/>
                </a:ext>
              </a:extLst>
            </p:cNvPr>
            <p:cNvSpPr/>
            <p:nvPr/>
          </p:nvSpPr>
          <p:spPr>
            <a:xfrm flipH="1">
              <a:off x="5792776" y="1257957"/>
              <a:ext cx="934051" cy="588800"/>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102;p3">
              <a:extLst>
                <a:ext uri="{FF2B5EF4-FFF2-40B4-BE49-F238E27FC236}">
                  <a16:creationId xmlns:a16="http://schemas.microsoft.com/office/drawing/2014/main" id="{FD538377-24B0-45E2-A78C-F2674557D20B}"/>
                </a:ext>
              </a:extLst>
            </p:cNvPr>
            <p:cNvSpPr/>
            <p:nvPr/>
          </p:nvSpPr>
          <p:spPr>
            <a:xfrm flipH="1">
              <a:off x="6493630" y="1926109"/>
              <a:ext cx="196443" cy="18251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grpSp>
        <p:nvGrpSpPr>
          <p:cNvPr id="13" name="Google Shape;104;p3">
            <a:extLst>
              <a:ext uri="{FF2B5EF4-FFF2-40B4-BE49-F238E27FC236}">
                <a16:creationId xmlns:a16="http://schemas.microsoft.com/office/drawing/2014/main" id="{E055B82B-68E5-4DE3-8FF3-25076E8CE691}"/>
              </a:ext>
            </a:extLst>
          </p:cNvPr>
          <p:cNvGrpSpPr>
            <a:grpSpLocks/>
          </p:cNvGrpSpPr>
          <p:nvPr/>
        </p:nvGrpSpPr>
        <p:grpSpPr bwMode="auto">
          <a:xfrm>
            <a:off x="7150488" y="-514963"/>
            <a:ext cx="5654586" cy="2642252"/>
            <a:chOff x="4434156" y="56550"/>
            <a:chExt cx="3505543" cy="2052072"/>
          </a:xfrm>
        </p:grpSpPr>
        <p:sp>
          <p:nvSpPr>
            <p:cNvPr id="14" name="Google Shape;105;p3">
              <a:extLst>
                <a:ext uri="{FF2B5EF4-FFF2-40B4-BE49-F238E27FC236}">
                  <a16:creationId xmlns:a16="http://schemas.microsoft.com/office/drawing/2014/main" id="{07D83298-DF59-4811-B1E2-938078B88E66}"/>
                </a:ext>
              </a:extLst>
            </p:cNvPr>
            <p:cNvSpPr/>
            <p:nvPr/>
          </p:nvSpPr>
          <p:spPr>
            <a:xfrm flipH="1">
              <a:off x="4434156" y="764380"/>
              <a:ext cx="1249174" cy="785596"/>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5" name="Google Shape;106;p3">
              <a:extLst>
                <a:ext uri="{FF2B5EF4-FFF2-40B4-BE49-F238E27FC236}">
                  <a16:creationId xmlns:a16="http://schemas.microsoft.com/office/drawing/2014/main" id="{EA10D251-A802-4A0E-B66E-0A651DE9B986}"/>
                </a:ext>
              </a:extLst>
            </p:cNvPr>
            <p:cNvSpPr/>
            <p:nvPr/>
          </p:nvSpPr>
          <p:spPr>
            <a:xfrm flipH="1">
              <a:off x="5604782" y="246997"/>
              <a:ext cx="933713" cy="588801"/>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6" name="Google Shape;107;p3">
              <a:extLst>
                <a:ext uri="{FF2B5EF4-FFF2-40B4-BE49-F238E27FC236}">
                  <a16:creationId xmlns:a16="http://schemas.microsoft.com/office/drawing/2014/main" id="{8D14E600-730E-4352-819D-1DB0BE0319CD}"/>
                </a:ext>
              </a:extLst>
            </p:cNvPr>
            <p:cNvSpPr/>
            <p:nvPr/>
          </p:nvSpPr>
          <p:spPr>
            <a:xfrm flipH="1">
              <a:off x="4502569" y="1259543"/>
              <a:ext cx="309126" cy="285671"/>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7" name="Google Shape;108;p3">
              <a:extLst>
                <a:ext uri="{FF2B5EF4-FFF2-40B4-BE49-F238E27FC236}">
                  <a16:creationId xmlns:a16="http://schemas.microsoft.com/office/drawing/2014/main" id="{A97D5924-CAA6-4B43-B79D-F05194CC0B0B}"/>
                </a:ext>
              </a:extLst>
            </p:cNvPr>
            <p:cNvSpPr/>
            <p:nvPr/>
          </p:nvSpPr>
          <p:spPr>
            <a:xfrm flipH="1">
              <a:off x="4852237" y="1602349"/>
              <a:ext cx="197638" cy="18092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8" name="Google Shape;109;p3">
              <a:extLst>
                <a:ext uri="{FF2B5EF4-FFF2-40B4-BE49-F238E27FC236}">
                  <a16:creationId xmlns:a16="http://schemas.microsoft.com/office/drawing/2014/main" id="{61CA39C3-8A16-4EA1-AE7D-E69015F3A9B4}"/>
                </a:ext>
              </a:extLst>
            </p:cNvPr>
            <p:cNvSpPr/>
            <p:nvPr/>
          </p:nvSpPr>
          <p:spPr>
            <a:xfrm flipH="1">
              <a:off x="6342124" y="56550"/>
              <a:ext cx="196371" cy="182512"/>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9" name="Google Shape;110;p3">
              <a:extLst>
                <a:ext uri="{FF2B5EF4-FFF2-40B4-BE49-F238E27FC236}">
                  <a16:creationId xmlns:a16="http://schemas.microsoft.com/office/drawing/2014/main" id="{6E51B679-7441-4ECF-A66C-7B813CF30B50}"/>
                </a:ext>
              </a:extLst>
            </p:cNvPr>
            <p:cNvSpPr/>
            <p:nvPr/>
          </p:nvSpPr>
          <p:spPr>
            <a:xfrm flipH="1">
              <a:off x="6690525" y="575520"/>
              <a:ext cx="1249174" cy="787183"/>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0" name="Google Shape;111;p3">
              <a:extLst>
                <a:ext uri="{FF2B5EF4-FFF2-40B4-BE49-F238E27FC236}">
                  <a16:creationId xmlns:a16="http://schemas.microsoft.com/office/drawing/2014/main" id="{3CCFA8E8-3A89-476E-A9E8-70D9C5088778}"/>
                </a:ext>
              </a:extLst>
            </p:cNvPr>
            <p:cNvSpPr/>
            <p:nvPr/>
          </p:nvSpPr>
          <p:spPr>
            <a:xfrm flipH="1">
              <a:off x="7068064" y="1226215"/>
              <a:ext cx="196372" cy="18092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1" name="Google Shape;112;p3">
              <a:extLst>
                <a:ext uri="{FF2B5EF4-FFF2-40B4-BE49-F238E27FC236}">
                  <a16:creationId xmlns:a16="http://schemas.microsoft.com/office/drawing/2014/main" id="{9302376D-7A93-4CA7-91B6-2179B2546CB7}"/>
                </a:ext>
              </a:extLst>
            </p:cNvPr>
            <p:cNvSpPr/>
            <p:nvPr/>
          </p:nvSpPr>
          <p:spPr>
            <a:xfrm flipH="1">
              <a:off x="5793551" y="1257957"/>
              <a:ext cx="933714" cy="588800"/>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2" name="Google Shape;113;p3">
              <a:extLst>
                <a:ext uri="{FF2B5EF4-FFF2-40B4-BE49-F238E27FC236}">
                  <a16:creationId xmlns:a16="http://schemas.microsoft.com/office/drawing/2014/main" id="{76C11C2F-771D-4C15-8245-40E4D815A40D}"/>
                </a:ext>
              </a:extLst>
            </p:cNvPr>
            <p:cNvSpPr/>
            <p:nvPr/>
          </p:nvSpPr>
          <p:spPr>
            <a:xfrm flipH="1">
              <a:off x="6492886" y="1926109"/>
              <a:ext cx="196372" cy="18251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103" name="Google Shape;103;p3"/>
          <p:cNvSpPr txBox="1">
            <a:spLocks noGrp="1"/>
          </p:cNvSpPr>
          <p:nvPr>
            <p:ph type="title"/>
          </p:nvPr>
        </p:nvSpPr>
        <p:spPr>
          <a:xfrm>
            <a:off x="415619" y="2867988"/>
            <a:ext cx="11361304" cy="1122222"/>
          </a:xfrm>
          <a:prstGeom prst="rect">
            <a:avLst/>
          </a:prstGeom>
        </p:spPr>
        <p:txBody>
          <a:bodyPr spcFirstLastPara="1" anchor="ctr">
            <a:noAutofit/>
          </a:bodyPr>
          <a:lstStyle>
            <a:lvl1pPr lvl="0" algn="ctr">
              <a:spcBef>
                <a:spcPts val="0"/>
              </a:spcBef>
              <a:spcAft>
                <a:spcPts val="0"/>
              </a:spcAft>
              <a:buSzPts val="3600"/>
              <a:buNone/>
              <a:defRPr sz="5805"/>
            </a:lvl1pPr>
            <a:lvl2pPr lvl="1" algn="ctr">
              <a:spcBef>
                <a:spcPts val="0"/>
              </a:spcBef>
              <a:spcAft>
                <a:spcPts val="0"/>
              </a:spcAft>
              <a:buSzPts val="3600"/>
              <a:buNone/>
              <a:defRPr sz="5805"/>
            </a:lvl2pPr>
            <a:lvl3pPr lvl="2" algn="ctr">
              <a:spcBef>
                <a:spcPts val="0"/>
              </a:spcBef>
              <a:spcAft>
                <a:spcPts val="0"/>
              </a:spcAft>
              <a:buSzPts val="3600"/>
              <a:buNone/>
              <a:defRPr sz="5805"/>
            </a:lvl3pPr>
            <a:lvl4pPr lvl="3" algn="ctr">
              <a:spcBef>
                <a:spcPts val="0"/>
              </a:spcBef>
              <a:spcAft>
                <a:spcPts val="0"/>
              </a:spcAft>
              <a:buSzPts val="3600"/>
              <a:buNone/>
              <a:defRPr sz="5805"/>
            </a:lvl4pPr>
            <a:lvl5pPr lvl="4" algn="ctr">
              <a:spcBef>
                <a:spcPts val="0"/>
              </a:spcBef>
              <a:spcAft>
                <a:spcPts val="0"/>
              </a:spcAft>
              <a:buSzPts val="3600"/>
              <a:buNone/>
              <a:defRPr sz="5805"/>
            </a:lvl5pPr>
            <a:lvl6pPr lvl="5" algn="ctr">
              <a:spcBef>
                <a:spcPts val="0"/>
              </a:spcBef>
              <a:spcAft>
                <a:spcPts val="0"/>
              </a:spcAft>
              <a:buSzPts val="3600"/>
              <a:buNone/>
              <a:defRPr sz="5805"/>
            </a:lvl6pPr>
            <a:lvl7pPr lvl="6" algn="ctr">
              <a:spcBef>
                <a:spcPts val="0"/>
              </a:spcBef>
              <a:spcAft>
                <a:spcPts val="0"/>
              </a:spcAft>
              <a:buSzPts val="3600"/>
              <a:buNone/>
              <a:defRPr sz="5805"/>
            </a:lvl7pPr>
            <a:lvl8pPr lvl="7" algn="ctr">
              <a:spcBef>
                <a:spcPts val="0"/>
              </a:spcBef>
              <a:spcAft>
                <a:spcPts val="0"/>
              </a:spcAft>
              <a:buSzPts val="3600"/>
              <a:buNone/>
              <a:defRPr sz="5805"/>
            </a:lvl8pPr>
            <a:lvl9pPr lvl="8" algn="ctr">
              <a:spcBef>
                <a:spcPts val="0"/>
              </a:spcBef>
              <a:spcAft>
                <a:spcPts val="0"/>
              </a:spcAft>
              <a:buSzPts val="3600"/>
              <a:buNone/>
              <a:defRPr sz="5805"/>
            </a:lvl9pPr>
          </a:lstStyle>
          <a:p>
            <a:endParaRPr/>
          </a:p>
        </p:txBody>
      </p:sp>
    </p:spTree>
    <p:extLst>
      <p:ext uri="{BB962C8B-B14F-4D97-AF65-F5344CB8AC3E}">
        <p14:creationId xmlns:p14="http://schemas.microsoft.com/office/powerpoint/2010/main" val="1981026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5084B-E6AD-48E7-93A7-331BCBF8A18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68ABDBD-AE06-4C1B-BEEF-18DC6EEAF8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AEB427E-39B9-4EB1-90B5-CD3092D8E9E7}"/>
              </a:ext>
            </a:extLst>
          </p:cNvPr>
          <p:cNvSpPr>
            <a:spLocks noGrp="1"/>
          </p:cNvSpPr>
          <p:nvPr>
            <p:ph type="dt" sz="half" idx="10"/>
          </p:nvPr>
        </p:nvSpPr>
        <p:spPr/>
        <p:txBody>
          <a:bodyPr/>
          <a:lstStyle/>
          <a:p>
            <a:fld id="{B526EF2E-7E1D-4351-BB67-ED4A9DE5CCEA}" type="datetimeFigureOut">
              <a:rPr lang="vi-VN" smtClean="0"/>
              <a:t>21/03/2025</a:t>
            </a:fld>
            <a:endParaRPr lang="vi-VN"/>
          </a:p>
        </p:txBody>
      </p:sp>
      <p:sp>
        <p:nvSpPr>
          <p:cNvPr id="5" name="Footer Placeholder 4">
            <a:extLst>
              <a:ext uri="{FF2B5EF4-FFF2-40B4-BE49-F238E27FC236}">
                <a16:creationId xmlns:a16="http://schemas.microsoft.com/office/drawing/2014/main" id="{849A1A31-93FB-4696-AF1F-503228ED1A5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5EA20B7-11BB-4883-B25D-58F129A943E3}"/>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4272027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4649D-D552-4FDE-B305-9738FEE794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060D213-52C3-470C-817E-BF59330DB3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E3F151-B35B-417B-AAFB-9E7178514591}"/>
              </a:ext>
            </a:extLst>
          </p:cNvPr>
          <p:cNvSpPr>
            <a:spLocks noGrp="1"/>
          </p:cNvSpPr>
          <p:nvPr>
            <p:ph type="dt" sz="half" idx="10"/>
          </p:nvPr>
        </p:nvSpPr>
        <p:spPr/>
        <p:txBody>
          <a:bodyPr/>
          <a:lstStyle/>
          <a:p>
            <a:fld id="{B526EF2E-7E1D-4351-BB67-ED4A9DE5CCEA}" type="datetimeFigureOut">
              <a:rPr lang="vi-VN" smtClean="0"/>
              <a:t>21/03/2025</a:t>
            </a:fld>
            <a:endParaRPr lang="vi-VN"/>
          </a:p>
        </p:txBody>
      </p:sp>
      <p:sp>
        <p:nvSpPr>
          <p:cNvPr id="5" name="Footer Placeholder 4">
            <a:extLst>
              <a:ext uri="{FF2B5EF4-FFF2-40B4-BE49-F238E27FC236}">
                <a16:creationId xmlns:a16="http://schemas.microsoft.com/office/drawing/2014/main" id="{2184C5EA-698F-41F5-A5D8-A9A729A300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FF46310-81C9-4399-82DA-588200AA9BA8}"/>
              </a:ext>
            </a:extLst>
          </p:cNvPr>
          <p:cNvSpPr>
            <a:spLocks noGrp="1"/>
          </p:cNvSpPr>
          <p:nvPr>
            <p:ph type="sldNum" sz="quarter" idx="12"/>
          </p:nvPr>
        </p:nvSpPr>
        <p:spPr/>
        <p:txBody>
          <a:bodyPr/>
          <a:lstStyle/>
          <a:p>
            <a:fld id="{1162600D-2EA7-4ACD-931F-58BE857D4B69}" type="slidenum">
              <a:rPr lang="vi-VN" smtClean="0"/>
              <a:t>‹#›</a:t>
            </a:fld>
            <a:endParaRPr lang="vi-VN"/>
          </a:p>
        </p:txBody>
      </p:sp>
    </p:spTree>
    <p:extLst>
      <p:ext uri="{BB962C8B-B14F-4D97-AF65-F5344CB8AC3E}">
        <p14:creationId xmlns:p14="http://schemas.microsoft.com/office/powerpoint/2010/main" val="3583110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6229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78771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7741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5660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3659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9871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63235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3639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Main point">
  <p:cSld name="Main point">
    <p:bg>
      <p:bgPr>
        <a:solidFill>
          <a:srgbClr val="D9EEFC"/>
        </a:solidFill>
        <a:effectLst/>
      </p:bgPr>
    </p:bg>
    <p:spTree>
      <p:nvGrpSpPr>
        <p:cNvPr id="1" name="Shape 162"/>
        <p:cNvGrpSpPr/>
        <p:nvPr/>
      </p:nvGrpSpPr>
      <p:grpSpPr>
        <a:xfrm>
          <a:off x="0" y="0"/>
          <a:ext cx="0" cy="0"/>
          <a:chOff x="0" y="0"/>
          <a:chExt cx="0" cy="0"/>
        </a:xfrm>
      </p:grpSpPr>
      <p:grpSp>
        <p:nvGrpSpPr>
          <p:cNvPr id="3" name="Google Shape;164;p8">
            <a:extLst>
              <a:ext uri="{FF2B5EF4-FFF2-40B4-BE49-F238E27FC236}">
                <a16:creationId xmlns:a16="http://schemas.microsoft.com/office/drawing/2014/main" id="{0338A02F-A3BE-4223-B815-85E95083C21C}"/>
              </a:ext>
            </a:extLst>
          </p:cNvPr>
          <p:cNvGrpSpPr>
            <a:grpSpLocks/>
          </p:cNvGrpSpPr>
          <p:nvPr/>
        </p:nvGrpSpPr>
        <p:grpSpPr bwMode="auto">
          <a:xfrm>
            <a:off x="7150488" y="73566"/>
            <a:ext cx="5654586" cy="2640207"/>
            <a:chOff x="4434156" y="56550"/>
            <a:chExt cx="3505543" cy="2052072"/>
          </a:xfrm>
        </p:grpSpPr>
        <p:sp>
          <p:nvSpPr>
            <p:cNvPr id="4" name="Google Shape;165;p8">
              <a:extLst>
                <a:ext uri="{FF2B5EF4-FFF2-40B4-BE49-F238E27FC236}">
                  <a16:creationId xmlns:a16="http://schemas.microsoft.com/office/drawing/2014/main" id="{7931465D-A805-41C1-BAFA-F2EA5C7264B4}"/>
                </a:ext>
              </a:extLst>
            </p:cNvPr>
            <p:cNvSpPr/>
            <p:nvPr/>
          </p:nvSpPr>
          <p:spPr>
            <a:xfrm flipH="1">
              <a:off x="4434156" y="763340"/>
              <a:ext cx="1249174" cy="786204"/>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166;p8">
              <a:extLst>
                <a:ext uri="{FF2B5EF4-FFF2-40B4-BE49-F238E27FC236}">
                  <a16:creationId xmlns:a16="http://schemas.microsoft.com/office/drawing/2014/main" id="{B34E3BCF-D360-494E-9FAF-90B1DC75D4BB}"/>
                </a:ext>
              </a:extLst>
            </p:cNvPr>
            <p:cNvSpPr/>
            <p:nvPr/>
          </p:nvSpPr>
          <p:spPr>
            <a:xfrm flipH="1">
              <a:off x="5604782" y="247145"/>
              <a:ext cx="933713" cy="58766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167;p8">
              <a:extLst>
                <a:ext uri="{FF2B5EF4-FFF2-40B4-BE49-F238E27FC236}">
                  <a16:creationId xmlns:a16="http://schemas.microsoft.com/office/drawing/2014/main" id="{77EB2B38-639C-4613-8BBE-3E8830756D17}"/>
                </a:ext>
              </a:extLst>
            </p:cNvPr>
            <p:cNvSpPr/>
            <p:nvPr/>
          </p:nvSpPr>
          <p:spPr>
            <a:xfrm flipH="1">
              <a:off x="4502569" y="1258887"/>
              <a:ext cx="309126" cy="287480"/>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168;p8">
              <a:extLst>
                <a:ext uri="{FF2B5EF4-FFF2-40B4-BE49-F238E27FC236}">
                  <a16:creationId xmlns:a16="http://schemas.microsoft.com/office/drawing/2014/main" id="{9D9786E2-846B-45A7-9785-F21BA9683ECE}"/>
                </a:ext>
              </a:extLst>
            </p:cNvPr>
            <p:cNvSpPr/>
            <p:nvPr/>
          </p:nvSpPr>
          <p:spPr>
            <a:xfrm flipH="1">
              <a:off x="4852237" y="1601958"/>
              <a:ext cx="197638" cy="18106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169;p8">
              <a:extLst>
                <a:ext uri="{FF2B5EF4-FFF2-40B4-BE49-F238E27FC236}">
                  <a16:creationId xmlns:a16="http://schemas.microsoft.com/office/drawing/2014/main" id="{EF672F70-FA22-41B6-B4F0-6D5628C17FC8}"/>
                </a:ext>
              </a:extLst>
            </p:cNvPr>
            <p:cNvSpPr/>
            <p:nvPr/>
          </p:nvSpPr>
          <p:spPr>
            <a:xfrm flipH="1">
              <a:off x="6342124" y="56550"/>
              <a:ext cx="196371" cy="182654"/>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170;p8">
              <a:extLst>
                <a:ext uri="{FF2B5EF4-FFF2-40B4-BE49-F238E27FC236}">
                  <a16:creationId xmlns:a16="http://schemas.microsoft.com/office/drawing/2014/main" id="{0AD0AA89-988F-4D5D-8B70-F1EF776DED64}"/>
                </a:ext>
              </a:extLst>
            </p:cNvPr>
            <p:cNvSpPr/>
            <p:nvPr/>
          </p:nvSpPr>
          <p:spPr>
            <a:xfrm flipH="1">
              <a:off x="6690525" y="575922"/>
              <a:ext cx="1249174" cy="786204"/>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0" name="Google Shape;171;p8">
              <a:extLst>
                <a:ext uri="{FF2B5EF4-FFF2-40B4-BE49-F238E27FC236}">
                  <a16:creationId xmlns:a16="http://schemas.microsoft.com/office/drawing/2014/main" id="{56F1A333-F4D9-4F34-9716-B9F1643EF158}"/>
                </a:ext>
              </a:extLst>
            </p:cNvPr>
            <p:cNvSpPr/>
            <p:nvPr/>
          </p:nvSpPr>
          <p:spPr>
            <a:xfrm flipH="1">
              <a:off x="7068064" y="1225532"/>
              <a:ext cx="196372" cy="182654"/>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172;p8">
              <a:extLst>
                <a:ext uri="{FF2B5EF4-FFF2-40B4-BE49-F238E27FC236}">
                  <a16:creationId xmlns:a16="http://schemas.microsoft.com/office/drawing/2014/main" id="{E594D14E-C1C8-4E03-8346-3591C1498CA2}"/>
                </a:ext>
              </a:extLst>
            </p:cNvPr>
            <p:cNvSpPr/>
            <p:nvPr/>
          </p:nvSpPr>
          <p:spPr>
            <a:xfrm flipH="1">
              <a:off x="5793551" y="1258887"/>
              <a:ext cx="933714" cy="58766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173;p8">
              <a:extLst>
                <a:ext uri="{FF2B5EF4-FFF2-40B4-BE49-F238E27FC236}">
                  <a16:creationId xmlns:a16="http://schemas.microsoft.com/office/drawing/2014/main" id="{2CA452AF-8CA5-4D6E-801E-77957F2198AE}"/>
                </a:ext>
              </a:extLst>
            </p:cNvPr>
            <p:cNvSpPr/>
            <p:nvPr/>
          </p:nvSpPr>
          <p:spPr>
            <a:xfrm flipH="1">
              <a:off x="6492886" y="1925969"/>
              <a:ext cx="196372" cy="18265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163" name="Google Shape;163;p8"/>
          <p:cNvSpPr txBox="1">
            <a:spLocks noGrp="1"/>
          </p:cNvSpPr>
          <p:nvPr>
            <p:ph type="title"/>
          </p:nvPr>
        </p:nvSpPr>
        <p:spPr>
          <a:xfrm>
            <a:off x="825536" y="600239"/>
            <a:ext cx="8490738" cy="5454708"/>
          </a:xfrm>
          <a:prstGeom prst="rect">
            <a:avLst/>
          </a:prstGeom>
        </p:spPr>
        <p:txBody>
          <a:bodyPr spcFirstLastPara="1" anchor="ctr">
            <a:noAutofit/>
          </a:bodyPr>
          <a:lstStyle>
            <a:lvl1pPr lvl="0">
              <a:spcBef>
                <a:spcPts val="0"/>
              </a:spcBef>
              <a:spcAft>
                <a:spcPts val="0"/>
              </a:spcAft>
              <a:buSzPts val="4800"/>
              <a:buNone/>
              <a:defRPr sz="7740"/>
            </a:lvl1pPr>
            <a:lvl2pPr lvl="1">
              <a:spcBef>
                <a:spcPts val="0"/>
              </a:spcBef>
              <a:spcAft>
                <a:spcPts val="0"/>
              </a:spcAft>
              <a:buSzPts val="4800"/>
              <a:buNone/>
              <a:defRPr sz="7740"/>
            </a:lvl2pPr>
            <a:lvl3pPr lvl="2">
              <a:spcBef>
                <a:spcPts val="0"/>
              </a:spcBef>
              <a:spcAft>
                <a:spcPts val="0"/>
              </a:spcAft>
              <a:buSzPts val="4800"/>
              <a:buNone/>
              <a:defRPr sz="7740"/>
            </a:lvl3pPr>
            <a:lvl4pPr lvl="3">
              <a:spcBef>
                <a:spcPts val="0"/>
              </a:spcBef>
              <a:spcAft>
                <a:spcPts val="0"/>
              </a:spcAft>
              <a:buSzPts val="4800"/>
              <a:buNone/>
              <a:defRPr sz="7740"/>
            </a:lvl4pPr>
            <a:lvl5pPr lvl="4">
              <a:spcBef>
                <a:spcPts val="0"/>
              </a:spcBef>
              <a:spcAft>
                <a:spcPts val="0"/>
              </a:spcAft>
              <a:buSzPts val="4800"/>
              <a:buNone/>
              <a:defRPr sz="7740"/>
            </a:lvl5pPr>
            <a:lvl6pPr lvl="5">
              <a:spcBef>
                <a:spcPts val="0"/>
              </a:spcBef>
              <a:spcAft>
                <a:spcPts val="0"/>
              </a:spcAft>
              <a:buSzPts val="4800"/>
              <a:buNone/>
              <a:defRPr sz="7740"/>
            </a:lvl6pPr>
            <a:lvl7pPr lvl="6">
              <a:spcBef>
                <a:spcPts val="0"/>
              </a:spcBef>
              <a:spcAft>
                <a:spcPts val="0"/>
              </a:spcAft>
              <a:buSzPts val="4800"/>
              <a:buNone/>
              <a:defRPr sz="7740"/>
            </a:lvl7pPr>
            <a:lvl8pPr lvl="7">
              <a:spcBef>
                <a:spcPts val="0"/>
              </a:spcBef>
              <a:spcAft>
                <a:spcPts val="0"/>
              </a:spcAft>
              <a:buSzPts val="4800"/>
              <a:buNone/>
              <a:defRPr sz="7740"/>
            </a:lvl8pPr>
            <a:lvl9pPr lvl="8">
              <a:spcBef>
                <a:spcPts val="0"/>
              </a:spcBef>
              <a:spcAft>
                <a:spcPts val="0"/>
              </a:spcAft>
              <a:buSzPts val="4800"/>
              <a:buNone/>
              <a:defRPr sz="7740"/>
            </a:lvl9pPr>
          </a:lstStyle>
          <a:p>
            <a:endParaRPr/>
          </a:p>
        </p:txBody>
      </p:sp>
    </p:spTree>
    <p:extLst>
      <p:ext uri="{BB962C8B-B14F-4D97-AF65-F5344CB8AC3E}">
        <p14:creationId xmlns:p14="http://schemas.microsoft.com/office/powerpoint/2010/main" val="207755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02862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34808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27938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2025/3/21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70212694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2025/3/21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96214517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2025/3/21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424111425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2025/3/21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19851823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FCB49F5-E295-4CA3-AAB8-6147C82D97E7}" type="datetimeFigureOut">
              <a:rPr lang="zh-CN" altLang="en-US" smtClean="0"/>
              <a:t>2025/3/21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51866480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FCB49F5-E295-4CA3-AAB8-6147C82D97E7}" type="datetimeFigureOut">
              <a:rPr lang="zh-CN" altLang="en-US" smtClean="0"/>
              <a:t>2025/3/21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27723831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FCB49F5-E295-4CA3-AAB8-6147C82D97E7}" type="datetimeFigureOut">
              <a:rPr lang="zh-CN" altLang="en-US" smtClean="0"/>
              <a:t>2025/3/21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9457570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aption">
  <p:cSld name="Caption">
    <p:bg>
      <p:bgPr>
        <a:solidFill>
          <a:srgbClr val="D9EEFC"/>
        </a:solidFill>
        <a:effectLst/>
      </p:bgPr>
    </p:bg>
    <p:spTree>
      <p:nvGrpSpPr>
        <p:cNvPr id="1" name="Shape 189"/>
        <p:cNvGrpSpPr/>
        <p:nvPr/>
      </p:nvGrpSpPr>
      <p:grpSpPr>
        <a:xfrm>
          <a:off x="0" y="0"/>
          <a:ext cx="0" cy="0"/>
          <a:chOff x="0" y="0"/>
          <a:chExt cx="0" cy="0"/>
        </a:xfrm>
      </p:grpSpPr>
      <p:grpSp>
        <p:nvGrpSpPr>
          <p:cNvPr id="3" name="Google Shape;191;p10">
            <a:extLst>
              <a:ext uri="{FF2B5EF4-FFF2-40B4-BE49-F238E27FC236}">
                <a16:creationId xmlns:a16="http://schemas.microsoft.com/office/drawing/2014/main" id="{852662A9-4C32-418B-A683-E650964A354D}"/>
              </a:ext>
            </a:extLst>
          </p:cNvPr>
          <p:cNvGrpSpPr>
            <a:grpSpLocks/>
          </p:cNvGrpSpPr>
          <p:nvPr/>
        </p:nvGrpSpPr>
        <p:grpSpPr bwMode="auto">
          <a:xfrm>
            <a:off x="7150488" y="73566"/>
            <a:ext cx="5654586" cy="2640207"/>
            <a:chOff x="4434156" y="56550"/>
            <a:chExt cx="3505543" cy="2052072"/>
          </a:xfrm>
        </p:grpSpPr>
        <p:sp>
          <p:nvSpPr>
            <p:cNvPr id="4" name="Google Shape;192;p10">
              <a:extLst>
                <a:ext uri="{FF2B5EF4-FFF2-40B4-BE49-F238E27FC236}">
                  <a16:creationId xmlns:a16="http://schemas.microsoft.com/office/drawing/2014/main" id="{5924CF8E-CEFC-4097-92DF-BB3AB591F5CE}"/>
                </a:ext>
              </a:extLst>
            </p:cNvPr>
            <p:cNvSpPr/>
            <p:nvPr/>
          </p:nvSpPr>
          <p:spPr>
            <a:xfrm flipH="1">
              <a:off x="4434156" y="763340"/>
              <a:ext cx="1249174" cy="786204"/>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193;p10">
              <a:extLst>
                <a:ext uri="{FF2B5EF4-FFF2-40B4-BE49-F238E27FC236}">
                  <a16:creationId xmlns:a16="http://schemas.microsoft.com/office/drawing/2014/main" id="{4B6C6799-B599-43BB-A264-7BD52113E377}"/>
                </a:ext>
              </a:extLst>
            </p:cNvPr>
            <p:cNvSpPr/>
            <p:nvPr/>
          </p:nvSpPr>
          <p:spPr>
            <a:xfrm flipH="1">
              <a:off x="5604782" y="247145"/>
              <a:ext cx="933713" cy="58766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194;p10">
              <a:extLst>
                <a:ext uri="{FF2B5EF4-FFF2-40B4-BE49-F238E27FC236}">
                  <a16:creationId xmlns:a16="http://schemas.microsoft.com/office/drawing/2014/main" id="{827469D2-2DB9-4DF0-84B4-EA2FE8CC225A}"/>
                </a:ext>
              </a:extLst>
            </p:cNvPr>
            <p:cNvSpPr/>
            <p:nvPr/>
          </p:nvSpPr>
          <p:spPr>
            <a:xfrm flipH="1">
              <a:off x="4502569" y="1258887"/>
              <a:ext cx="309126" cy="287480"/>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195;p10">
              <a:extLst>
                <a:ext uri="{FF2B5EF4-FFF2-40B4-BE49-F238E27FC236}">
                  <a16:creationId xmlns:a16="http://schemas.microsoft.com/office/drawing/2014/main" id="{11603FF8-48FC-47F2-BB7D-8F4B0B1E6394}"/>
                </a:ext>
              </a:extLst>
            </p:cNvPr>
            <p:cNvSpPr/>
            <p:nvPr/>
          </p:nvSpPr>
          <p:spPr>
            <a:xfrm flipH="1">
              <a:off x="4852237" y="1601958"/>
              <a:ext cx="197638" cy="18106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196;p10">
              <a:extLst>
                <a:ext uri="{FF2B5EF4-FFF2-40B4-BE49-F238E27FC236}">
                  <a16:creationId xmlns:a16="http://schemas.microsoft.com/office/drawing/2014/main" id="{F6D0C37B-CB0A-4392-8EB5-C42F02924364}"/>
                </a:ext>
              </a:extLst>
            </p:cNvPr>
            <p:cNvSpPr/>
            <p:nvPr/>
          </p:nvSpPr>
          <p:spPr>
            <a:xfrm flipH="1">
              <a:off x="6342124" y="56550"/>
              <a:ext cx="196371" cy="182654"/>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197;p10">
              <a:extLst>
                <a:ext uri="{FF2B5EF4-FFF2-40B4-BE49-F238E27FC236}">
                  <a16:creationId xmlns:a16="http://schemas.microsoft.com/office/drawing/2014/main" id="{5A0DC7A6-F7B4-46F5-9EF0-DFB5EF53F846}"/>
                </a:ext>
              </a:extLst>
            </p:cNvPr>
            <p:cNvSpPr/>
            <p:nvPr/>
          </p:nvSpPr>
          <p:spPr>
            <a:xfrm flipH="1">
              <a:off x="6690525" y="575922"/>
              <a:ext cx="1249174" cy="786204"/>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0" name="Google Shape;198;p10">
              <a:extLst>
                <a:ext uri="{FF2B5EF4-FFF2-40B4-BE49-F238E27FC236}">
                  <a16:creationId xmlns:a16="http://schemas.microsoft.com/office/drawing/2014/main" id="{1D835F83-7994-462E-A028-EC7C8A6D364B}"/>
                </a:ext>
              </a:extLst>
            </p:cNvPr>
            <p:cNvSpPr/>
            <p:nvPr/>
          </p:nvSpPr>
          <p:spPr>
            <a:xfrm flipH="1">
              <a:off x="7068064" y="1225532"/>
              <a:ext cx="196372" cy="182654"/>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199;p10">
              <a:extLst>
                <a:ext uri="{FF2B5EF4-FFF2-40B4-BE49-F238E27FC236}">
                  <a16:creationId xmlns:a16="http://schemas.microsoft.com/office/drawing/2014/main" id="{312A17EA-2727-490E-A82F-02918204E851}"/>
                </a:ext>
              </a:extLst>
            </p:cNvPr>
            <p:cNvSpPr/>
            <p:nvPr/>
          </p:nvSpPr>
          <p:spPr>
            <a:xfrm flipH="1">
              <a:off x="5793551" y="1258887"/>
              <a:ext cx="933714" cy="58766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200;p10">
              <a:extLst>
                <a:ext uri="{FF2B5EF4-FFF2-40B4-BE49-F238E27FC236}">
                  <a16:creationId xmlns:a16="http://schemas.microsoft.com/office/drawing/2014/main" id="{0F42D493-0A23-4F35-A810-303CF101279D}"/>
                </a:ext>
              </a:extLst>
            </p:cNvPr>
            <p:cNvSpPr/>
            <p:nvPr/>
          </p:nvSpPr>
          <p:spPr>
            <a:xfrm flipH="1">
              <a:off x="6492886" y="1925969"/>
              <a:ext cx="196372" cy="18265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190" name="Google Shape;190;p10"/>
          <p:cNvSpPr txBox="1">
            <a:spLocks noGrp="1"/>
          </p:cNvSpPr>
          <p:nvPr>
            <p:ph type="body" idx="1"/>
          </p:nvPr>
        </p:nvSpPr>
        <p:spPr>
          <a:xfrm>
            <a:off x="825543" y="5315689"/>
            <a:ext cx="7998683" cy="807104"/>
          </a:xfrm>
          <a:prstGeom prst="rect">
            <a:avLst/>
          </a:prstGeom>
        </p:spPr>
        <p:txBody>
          <a:bodyPr spcFirstLastPara="1" anchor="ctr">
            <a:noAutofit/>
          </a:bodyPr>
          <a:lstStyle>
            <a:lvl1pPr marL="737282" lvl="0" indent="-368641">
              <a:lnSpc>
                <a:spcPct val="100000"/>
              </a:lnSpc>
              <a:spcBef>
                <a:spcPts val="0"/>
              </a:spcBef>
              <a:spcAft>
                <a:spcPts val="0"/>
              </a:spcAft>
              <a:buSzPts val="1600"/>
              <a:buNone/>
              <a:defRPr/>
            </a:lvl1pPr>
          </a:lstStyle>
          <a:p>
            <a:endParaRPr/>
          </a:p>
        </p:txBody>
      </p:sp>
    </p:spTree>
    <p:extLst>
      <p:ext uri="{BB962C8B-B14F-4D97-AF65-F5344CB8AC3E}">
        <p14:creationId xmlns:p14="http://schemas.microsoft.com/office/powerpoint/2010/main" val="2124086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2025/3/21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38796308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2025/3/21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58817069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2025/3/21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94482901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2025/3/21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78465326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ig number">
  <p:cSld name="Big number">
    <p:bg>
      <p:bgPr>
        <a:solidFill>
          <a:srgbClr val="FFF3F3"/>
        </a:solidFill>
        <a:effectLst/>
      </p:bgPr>
    </p:bg>
    <p:spTree>
      <p:nvGrpSpPr>
        <p:cNvPr id="1" name="Shape 201"/>
        <p:cNvGrpSpPr/>
        <p:nvPr/>
      </p:nvGrpSpPr>
      <p:grpSpPr>
        <a:xfrm>
          <a:off x="0" y="0"/>
          <a:ext cx="0" cy="0"/>
          <a:chOff x="0" y="0"/>
          <a:chExt cx="0" cy="0"/>
        </a:xfrm>
      </p:grpSpPr>
      <p:grpSp>
        <p:nvGrpSpPr>
          <p:cNvPr id="4" name="Google Shape;204;p11">
            <a:extLst>
              <a:ext uri="{FF2B5EF4-FFF2-40B4-BE49-F238E27FC236}">
                <a16:creationId xmlns:a16="http://schemas.microsoft.com/office/drawing/2014/main" id="{C32C3053-4AA1-46E2-826A-360A78519F42}"/>
              </a:ext>
            </a:extLst>
          </p:cNvPr>
          <p:cNvGrpSpPr>
            <a:grpSpLocks/>
          </p:cNvGrpSpPr>
          <p:nvPr/>
        </p:nvGrpSpPr>
        <p:grpSpPr bwMode="auto">
          <a:xfrm>
            <a:off x="318799" y="163480"/>
            <a:ext cx="11348002" cy="2037374"/>
            <a:chOff x="198024" y="127700"/>
            <a:chExt cx="7035792" cy="1582723"/>
          </a:xfrm>
        </p:grpSpPr>
        <p:grpSp>
          <p:nvGrpSpPr>
            <p:cNvPr id="5" name="Google Shape;205;p11">
              <a:extLst>
                <a:ext uri="{FF2B5EF4-FFF2-40B4-BE49-F238E27FC236}">
                  <a16:creationId xmlns:a16="http://schemas.microsoft.com/office/drawing/2014/main" id="{141983A5-3BE8-4D18-BDAC-C4B73C426E33}"/>
                </a:ext>
              </a:extLst>
            </p:cNvPr>
            <p:cNvGrpSpPr>
              <a:grpSpLocks/>
            </p:cNvGrpSpPr>
            <p:nvPr/>
          </p:nvGrpSpPr>
          <p:grpSpPr bwMode="auto">
            <a:xfrm>
              <a:off x="5309325" y="127700"/>
              <a:ext cx="1924491" cy="1257576"/>
              <a:chOff x="1341350" y="30575"/>
              <a:chExt cx="1924491" cy="1257576"/>
            </a:xfrm>
          </p:grpSpPr>
          <p:sp>
            <p:nvSpPr>
              <p:cNvPr id="14" name="Google Shape;206;p11">
                <a:extLst>
                  <a:ext uri="{FF2B5EF4-FFF2-40B4-BE49-F238E27FC236}">
                    <a16:creationId xmlns:a16="http://schemas.microsoft.com/office/drawing/2014/main" id="{76104B9B-B2AF-4F99-8741-4E05542C33B4}"/>
                  </a:ext>
                </a:extLst>
              </p:cNvPr>
              <p:cNvSpPr/>
              <p:nvPr/>
            </p:nvSpPr>
            <p:spPr>
              <a:xfrm>
                <a:off x="2122984" y="30575"/>
                <a:ext cx="1142857" cy="719131"/>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5" name="Google Shape;207;p11">
                <a:extLst>
                  <a:ext uri="{FF2B5EF4-FFF2-40B4-BE49-F238E27FC236}">
                    <a16:creationId xmlns:a16="http://schemas.microsoft.com/office/drawing/2014/main" id="{E5DFA60B-C9C9-4D1E-8CB9-0BDC61AA836D}"/>
                  </a:ext>
                </a:extLst>
              </p:cNvPr>
              <p:cNvSpPr/>
              <p:nvPr/>
            </p:nvSpPr>
            <p:spPr>
              <a:xfrm>
                <a:off x="1341229" y="749706"/>
                <a:ext cx="853975" cy="538157"/>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6" name="Google Shape;208;p11">
              <a:extLst>
                <a:ext uri="{FF2B5EF4-FFF2-40B4-BE49-F238E27FC236}">
                  <a16:creationId xmlns:a16="http://schemas.microsoft.com/office/drawing/2014/main" id="{57F9BA5C-19FC-48FF-8557-D603B79D4E5F}"/>
                </a:ext>
              </a:extLst>
            </p:cNvPr>
            <p:cNvSpPr/>
            <p:nvPr/>
          </p:nvSpPr>
          <p:spPr>
            <a:xfrm>
              <a:off x="6887918" y="580134"/>
              <a:ext cx="283814" cy="26352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209;p11">
              <a:extLst>
                <a:ext uri="{FF2B5EF4-FFF2-40B4-BE49-F238E27FC236}">
                  <a16:creationId xmlns:a16="http://schemas.microsoft.com/office/drawing/2014/main" id="{88E68FFE-DCF0-4D9F-AF89-1FFAC832A6C3}"/>
                </a:ext>
              </a:extLst>
            </p:cNvPr>
            <p:cNvSpPr/>
            <p:nvPr/>
          </p:nvSpPr>
          <p:spPr>
            <a:xfrm>
              <a:off x="6671257" y="894456"/>
              <a:ext cx="179918" cy="165098"/>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210;p11">
              <a:extLst>
                <a:ext uri="{FF2B5EF4-FFF2-40B4-BE49-F238E27FC236}">
                  <a16:creationId xmlns:a16="http://schemas.microsoft.com/office/drawing/2014/main" id="{A7605798-7895-40E5-B2D4-89C4A96E5783}"/>
                </a:ext>
              </a:extLst>
            </p:cNvPr>
            <p:cNvSpPr/>
            <p:nvPr/>
          </p:nvSpPr>
          <p:spPr>
            <a:xfrm>
              <a:off x="5309204" y="673795"/>
              <a:ext cx="179918" cy="166686"/>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211;p11">
              <a:extLst>
                <a:ext uri="{FF2B5EF4-FFF2-40B4-BE49-F238E27FC236}">
                  <a16:creationId xmlns:a16="http://schemas.microsoft.com/office/drawing/2014/main" id="{7BA435E6-1422-4B8D-BA94-C257ED9C7286}"/>
                </a:ext>
              </a:extLst>
            </p:cNvPr>
            <p:cNvSpPr/>
            <p:nvPr/>
          </p:nvSpPr>
          <p:spPr>
            <a:xfrm flipH="1">
              <a:off x="198024" y="778569"/>
              <a:ext cx="1142857" cy="719131"/>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0" name="Google Shape;212;p11">
              <a:extLst>
                <a:ext uri="{FF2B5EF4-FFF2-40B4-BE49-F238E27FC236}">
                  <a16:creationId xmlns:a16="http://schemas.microsoft.com/office/drawing/2014/main" id="{75ED3560-83AB-4CFB-8FCB-D6ED5667A911}"/>
                </a:ext>
              </a:extLst>
            </p:cNvPr>
            <p:cNvSpPr/>
            <p:nvPr/>
          </p:nvSpPr>
          <p:spPr>
            <a:xfrm flipH="1">
              <a:off x="1268661" y="305498"/>
              <a:ext cx="853975" cy="53815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213;p11">
              <a:extLst>
                <a:ext uri="{FF2B5EF4-FFF2-40B4-BE49-F238E27FC236}">
                  <a16:creationId xmlns:a16="http://schemas.microsoft.com/office/drawing/2014/main" id="{886D9A44-19D6-4429-BBA7-4EA09A310936}"/>
                </a:ext>
              </a:extLst>
            </p:cNvPr>
            <p:cNvSpPr/>
            <p:nvPr/>
          </p:nvSpPr>
          <p:spPr>
            <a:xfrm flipH="1">
              <a:off x="260109" y="1231003"/>
              <a:ext cx="283814" cy="26193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214;p11">
              <a:extLst>
                <a:ext uri="{FF2B5EF4-FFF2-40B4-BE49-F238E27FC236}">
                  <a16:creationId xmlns:a16="http://schemas.microsoft.com/office/drawing/2014/main" id="{C4C99D5C-5D99-4BA1-B7EE-4039CFC9AF8A}"/>
                </a:ext>
              </a:extLst>
            </p:cNvPr>
            <p:cNvSpPr/>
            <p:nvPr/>
          </p:nvSpPr>
          <p:spPr>
            <a:xfrm flipH="1">
              <a:off x="580666" y="1543737"/>
              <a:ext cx="179918" cy="166686"/>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3" name="Google Shape;215;p11">
              <a:extLst>
                <a:ext uri="{FF2B5EF4-FFF2-40B4-BE49-F238E27FC236}">
                  <a16:creationId xmlns:a16="http://schemas.microsoft.com/office/drawing/2014/main" id="{622BE015-9FA2-46E8-BCFA-55DFFB3CBEE1}"/>
                </a:ext>
              </a:extLst>
            </p:cNvPr>
            <p:cNvSpPr/>
            <p:nvPr/>
          </p:nvSpPr>
          <p:spPr>
            <a:xfrm flipH="1">
              <a:off x="1942718" y="130875"/>
              <a:ext cx="179918" cy="166686"/>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202" name="Google Shape;202;p11"/>
          <p:cNvSpPr txBox="1">
            <a:spLocks noGrp="1"/>
          </p:cNvSpPr>
          <p:nvPr>
            <p:ph type="title"/>
          </p:nvPr>
        </p:nvSpPr>
        <p:spPr>
          <a:xfrm>
            <a:off x="930245" y="1474927"/>
            <a:ext cx="10332196" cy="2618260"/>
          </a:xfrm>
          <a:prstGeom prst="rect">
            <a:avLst/>
          </a:prstGeom>
        </p:spPr>
        <p:txBody>
          <a:bodyPr spcFirstLastPara="1" anchor="b">
            <a:noAutofit/>
          </a:bodyPr>
          <a:lstStyle>
            <a:lvl1pPr lvl="0" algn="ctr">
              <a:spcBef>
                <a:spcPts val="0"/>
              </a:spcBef>
              <a:spcAft>
                <a:spcPts val="0"/>
              </a:spcAft>
              <a:buSzPts val="12000"/>
              <a:buNone/>
              <a:defRPr sz="19352"/>
            </a:lvl1pPr>
            <a:lvl2pPr lvl="1" algn="ctr">
              <a:spcBef>
                <a:spcPts val="0"/>
              </a:spcBef>
              <a:spcAft>
                <a:spcPts val="0"/>
              </a:spcAft>
              <a:buSzPts val="12000"/>
              <a:buNone/>
              <a:defRPr sz="19352"/>
            </a:lvl2pPr>
            <a:lvl3pPr lvl="2" algn="ctr">
              <a:spcBef>
                <a:spcPts val="0"/>
              </a:spcBef>
              <a:spcAft>
                <a:spcPts val="0"/>
              </a:spcAft>
              <a:buSzPts val="12000"/>
              <a:buNone/>
              <a:defRPr sz="19352"/>
            </a:lvl3pPr>
            <a:lvl4pPr lvl="3" algn="ctr">
              <a:spcBef>
                <a:spcPts val="0"/>
              </a:spcBef>
              <a:spcAft>
                <a:spcPts val="0"/>
              </a:spcAft>
              <a:buSzPts val="12000"/>
              <a:buNone/>
              <a:defRPr sz="19352"/>
            </a:lvl4pPr>
            <a:lvl5pPr lvl="4" algn="ctr">
              <a:spcBef>
                <a:spcPts val="0"/>
              </a:spcBef>
              <a:spcAft>
                <a:spcPts val="0"/>
              </a:spcAft>
              <a:buSzPts val="12000"/>
              <a:buNone/>
              <a:defRPr sz="19352"/>
            </a:lvl5pPr>
            <a:lvl6pPr lvl="5" algn="ctr">
              <a:spcBef>
                <a:spcPts val="0"/>
              </a:spcBef>
              <a:spcAft>
                <a:spcPts val="0"/>
              </a:spcAft>
              <a:buSzPts val="12000"/>
              <a:buNone/>
              <a:defRPr sz="19352"/>
            </a:lvl6pPr>
            <a:lvl7pPr lvl="6" algn="ctr">
              <a:spcBef>
                <a:spcPts val="0"/>
              </a:spcBef>
              <a:spcAft>
                <a:spcPts val="0"/>
              </a:spcAft>
              <a:buSzPts val="12000"/>
              <a:buNone/>
              <a:defRPr sz="19352"/>
            </a:lvl7pPr>
            <a:lvl8pPr lvl="7" algn="ctr">
              <a:spcBef>
                <a:spcPts val="0"/>
              </a:spcBef>
              <a:spcAft>
                <a:spcPts val="0"/>
              </a:spcAft>
              <a:buSzPts val="12000"/>
              <a:buNone/>
              <a:defRPr sz="19352"/>
            </a:lvl8pPr>
            <a:lvl9pPr lvl="8" algn="ctr">
              <a:spcBef>
                <a:spcPts val="0"/>
              </a:spcBef>
              <a:spcAft>
                <a:spcPts val="0"/>
              </a:spcAft>
              <a:buSzPts val="12000"/>
              <a:buNone/>
              <a:defRPr sz="19352"/>
            </a:lvl9pPr>
          </a:lstStyle>
          <a:p>
            <a:r>
              <a:rPr lang="en-US"/>
              <a:t>Click to edit Master title style</a:t>
            </a:r>
            <a:endParaRPr/>
          </a:p>
        </p:txBody>
      </p:sp>
      <p:sp>
        <p:nvSpPr>
          <p:cNvPr id="203" name="Google Shape;203;p11"/>
          <p:cNvSpPr txBox="1">
            <a:spLocks noGrp="1"/>
          </p:cNvSpPr>
          <p:nvPr>
            <p:ph type="body" idx="1"/>
          </p:nvPr>
        </p:nvSpPr>
        <p:spPr>
          <a:xfrm>
            <a:off x="930245" y="4203244"/>
            <a:ext cx="10332196" cy="1734308"/>
          </a:xfrm>
          <a:prstGeom prst="rect">
            <a:avLst/>
          </a:prstGeom>
        </p:spPr>
        <p:txBody>
          <a:bodyPr spcFirstLastPara="1">
            <a:noAutofit/>
          </a:bodyPr>
          <a:lstStyle>
            <a:lvl1pPr marL="737282" lvl="0" indent="-532482" algn="ctr">
              <a:spcBef>
                <a:spcPts val="0"/>
              </a:spcBef>
              <a:spcAft>
                <a:spcPts val="0"/>
              </a:spcAft>
              <a:buSzPts val="1600"/>
              <a:buChar char="●"/>
              <a:defRPr/>
            </a:lvl1pPr>
            <a:lvl2pPr marL="1474565" lvl="1" indent="-532482" algn="ctr">
              <a:spcBef>
                <a:spcPts val="0"/>
              </a:spcBef>
              <a:spcAft>
                <a:spcPts val="0"/>
              </a:spcAft>
              <a:buSzPts val="1600"/>
              <a:buChar char="○"/>
              <a:defRPr/>
            </a:lvl2pPr>
            <a:lvl3pPr marL="2211847" lvl="2" indent="-532482" algn="ctr">
              <a:spcBef>
                <a:spcPts val="0"/>
              </a:spcBef>
              <a:spcAft>
                <a:spcPts val="0"/>
              </a:spcAft>
              <a:buSzPts val="1600"/>
              <a:buChar char="■"/>
              <a:defRPr/>
            </a:lvl3pPr>
            <a:lvl4pPr marL="2949131" lvl="3" indent="-532482" algn="ctr">
              <a:spcBef>
                <a:spcPts val="0"/>
              </a:spcBef>
              <a:spcAft>
                <a:spcPts val="0"/>
              </a:spcAft>
              <a:buSzPts val="1600"/>
              <a:buChar char="●"/>
              <a:defRPr/>
            </a:lvl4pPr>
            <a:lvl5pPr marL="3686413" lvl="4" indent="-532482" algn="ctr">
              <a:spcBef>
                <a:spcPts val="0"/>
              </a:spcBef>
              <a:spcAft>
                <a:spcPts val="0"/>
              </a:spcAft>
              <a:buSzPts val="1600"/>
              <a:buChar char="○"/>
              <a:defRPr/>
            </a:lvl5pPr>
            <a:lvl6pPr marL="4423696" lvl="5" indent="-532482" algn="ctr">
              <a:spcBef>
                <a:spcPts val="0"/>
              </a:spcBef>
              <a:spcAft>
                <a:spcPts val="0"/>
              </a:spcAft>
              <a:buSzPts val="1600"/>
              <a:buChar char="■"/>
              <a:defRPr/>
            </a:lvl6pPr>
            <a:lvl7pPr marL="5160978" lvl="6" indent="-532482" algn="ctr">
              <a:spcBef>
                <a:spcPts val="0"/>
              </a:spcBef>
              <a:spcAft>
                <a:spcPts val="0"/>
              </a:spcAft>
              <a:buSzPts val="1600"/>
              <a:buChar char="●"/>
              <a:defRPr/>
            </a:lvl7pPr>
            <a:lvl8pPr marL="5898261" lvl="7" indent="-532482" algn="ctr">
              <a:spcBef>
                <a:spcPts val="0"/>
              </a:spcBef>
              <a:spcAft>
                <a:spcPts val="0"/>
              </a:spcAft>
              <a:buSzPts val="1600"/>
              <a:buChar char="○"/>
              <a:defRPr/>
            </a:lvl8pPr>
            <a:lvl9pPr marL="6635543" lvl="8" indent="-532482" algn="ctr">
              <a:spcBef>
                <a:spcPts val="0"/>
              </a:spcBef>
              <a:spcAft>
                <a:spcPts val="0"/>
              </a:spcAft>
              <a:buSzPts val="1600"/>
              <a:buChar char="■"/>
              <a:defRPr/>
            </a:lvl9pPr>
          </a:lstStyle>
          <a:p>
            <a:endParaRPr/>
          </a:p>
        </p:txBody>
      </p:sp>
    </p:spTree>
    <p:extLst>
      <p:ext uri="{BB962C8B-B14F-4D97-AF65-F5344CB8AC3E}">
        <p14:creationId xmlns:p14="http://schemas.microsoft.com/office/powerpoint/2010/main" val="2964041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16">
  <p:cSld name="Title and text 16">
    <p:bg>
      <p:bgPr>
        <a:solidFill>
          <a:srgbClr val="D9EEFC"/>
        </a:solidFill>
        <a:effectLst/>
      </p:bgPr>
    </p:bg>
    <p:spTree>
      <p:nvGrpSpPr>
        <p:cNvPr id="1" name="Shape 314"/>
        <p:cNvGrpSpPr/>
        <p:nvPr/>
      </p:nvGrpSpPr>
      <p:grpSpPr>
        <a:xfrm>
          <a:off x="0" y="0"/>
          <a:ext cx="0" cy="0"/>
          <a:chOff x="0" y="0"/>
          <a:chExt cx="0" cy="0"/>
        </a:xfrm>
      </p:grpSpPr>
      <p:sp>
        <p:nvSpPr>
          <p:cNvPr id="2" name="Google Shape;315;p28">
            <a:extLst>
              <a:ext uri="{FF2B5EF4-FFF2-40B4-BE49-F238E27FC236}">
                <a16:creationId xmlns:a16="http://schemas.microsoft.com/office/drawing/2014/main" id="{C8B9C336-E6C2-40FC-879D-673EA9F61FD8}"/>
              </a:ext>
            </a:extLst>
          </p:cNvPr>
          <p:cNvSpPr/>
          <p:nvPr/>
        </p:nvSpPr>
        <p:spPr>
          <a:xfrm>
            <a:off x="-2010883" y="4334274"/>
            <a:ext cx="16277118" cy="3075473"/>
          </a:xfrm>
          <a:custGeom>
            <a:avLst/>
            <a:gdLst/>
            <a:ahLst/>
            <a:cxnLst/>
            <a:rect l="l" t="t" r="r" b="b"/>
            <a:pathLst>
              <a:path w="77824" h="18421" extrusionOk="0">
                <a:moveTo>
                  <a:pt x="59059" y="1"/>
                </a:moveTo>
                <a:cubicBezTo>
                  <a:pt x="54190" y="1"/>
                  <a:pt x="53234" y="7198"/>
                  <a:pt x="53234" y="7198"/>
                </a:cubicBezTo>
                <a:cubicBezTo>
                  <a:pt x="53150" y="7193"/>
                  <a:pt x="53067" y="7191"/>
                  <a:pt x="52984" y="7191"/>
                </a:cubicBezTo>
                <a:cubicBezTo>
                  <a:pt x="52221" y="7191"/>
                  <a:pt x="51535" y="7397"/>
                  <a:pt x="50957" y="7737"/>
                </a:cubicBezTo>
                <a:cubicBezTo>
                  <a:pt x="50947" y="7727"/>
                  <a:pt x="50937" y="7717"/>
                  <a:pt x="50917" y="7706"/>
                </a:cubicBezTo>
                <a:cubicBezTo>
                  <a:pt x="49933" y="6763"/>
                  <a:pt x="48906" y="6443"/>
                  <a:pt x="47966" y="6443"/>
                </a:cubicBezTo>
                <a:cubicBezTo>
                  <a:pt x="46002" y="6443"/>
                  <a:pt x="44420" y="7839"/>
                  <a:pt x="44420" y="7839"/>
                </a:cubicBezTo>
                <a:cubicBezTo>
                  <a:pt x="44420" y="7839"/>
                  <a:pt x="44106" y="6050"/>
                  <a:pt x="42082" y="5440"/>
                </a:cubicBezTo>
                <a:cubicBezTo>
                  <a:pt x="41897" y="5384"/>
                  <a:pt x="41703" y="5359"/>
                  <a:pt x="41504" y="5359"/>
                </a:cubicBezTo>
                <a:cubicBezTo>
                  <a:pt x="39520" y="5359"/>
                  <a:pt x="37010" y="7869"/>
                  <a:pt x="37010" y="7869"/>
                </a:cubicBezTo>
                <a:cubicBezTo>
                  <a:pt x="37010" y="7869"/>
                  <a:pt x="35495" y="672"/>
                  <a:pt x="29914" y="672"/>
                </a:cubicBezTo>
                <a:cubicBezTo>
                  <a:pt x="26539" y="672"/>
                  <a:pt x="24800" y="3315"/>
                  <a:pt x="23967" y="5399"/>
                </a:cubicBezTo>
                <a:cubicBezTo>
                  <a:pt x="23225" y="3315"/>
                  <a:pt x="21710" y="672"/>
                  <a:pt x="18762" y="672"/>
                </a:cubicBezTo>
                <a:cubicBezTo>
                  <a:pt x="13893" y="672"/>
                  <a:pt x="12561" y="7869"/>
                  <a:pt x="12561" y="7869"/>
                </a:cubicBezTo>
                <a:cubicBezTo>
                  <a:pt x="12561" y="7869"/>
                  <a:pt x="10370" y="5359"/>
                  <a:pt x="8642" y="5359"/>
                </a:cubicBezTo>
                <a:cubicBezTo>
                  <a:pt x="8469" y="5359"/>
                  <a:pt x="8300" y="5384"/>
                  <a:pt x="8139" y="5440"/>
                </a:cubicBezTo>
                <a:cubicBezTo>
                  <a:pt x="6370" y="6050"/>
                  <a:pt x="7326" y="9516"/>
                  <a:pt x="7326" y="9516"/>
                </a:cubicBezTo>
                <a:cubicBezTo>
                  <a:pt x="7326" y="9516"/>
                  <a:pt x="5635" y="7425"/>
                  <a:pt x="3751" y="7425"/>
                </a:cubicBezTo>
                <a:cubicBezTo>
                  <a:pt x="3177" y="7425"/>
                  <a:pt x="2586" y="7618"/>
                  <a:pt x="2019" y="8124"/>
                </a:cubicBezTo>
                <a:cubicBezTo>
                  <a:pt x="0" y="9924"/>
                  <a:pt x="982" y="16348"/>
                  <a:pt x="7103" y="16348"/>
                </a:cubicBezTo>
                <a:cubicBezTo>
                  <a:pt x="8378" y="16348"/>
                  <a:pt x="9876" y="16069"/>
                  <a:pt x="11616" y="15412"/>
                </a:cubicBezTo>
                <a:cubicBezTo>
                  <a:pt x="11616" y="15412"/>
                  <a:pt x="11748" y="17923"/>
                  <a:pt x="13527" y="18360"/>
                </a:cubicBezTo>
                <a:cubicBezTo>
                  <a:pt x="13695" y="18402"/>
                  <a:pt x="13860" y="18421"/>
                  <a:pt x="14020" y="18421"/>
                </a:cubicBezTo>
                <a:cubicBezTo>
                  <a:pt x="15550" y="18421"/>
                  <a:pt x="16699" y="16713"/>
                  <a:pt x="16699" y="16713"/>
                </a:cubicBezTo>
                <a:cubicBezTo>
                  <a:pt x="16699" y="16713"/>
                  <a:pt x="17306" y="17250"/>
                  <a:pt x="18208" y="17250"/>
                </a:cubicBezTo>
                <a:cubicBezTo>
                  <a:pt x="18871" y="17250"/>
                  <a:pt x="19694" y="16960"/>
                  <a:pt x="20551" y="15951"/>
                </a:cubicBezTo>
                <a:cubicBezTo>
                  <a:pt x="21600" y="16461"/>
                  <a:pt x="22730" y="16634"/>
                  <a:pt x="23786" y="16634"/>
                </a:cubicBezTo>
                <a:cubicBezTo>
                  <a:pt x="23847" y="16634"/>
                  <a:pt x="23907" y="16633"/>
                  <a:pt x="23967" y="16632"/>
                </a:cubicBezTo>
                <a:cubicBezTo>
                  <a:pt x="24016" y="16633"/>
                  <a:pt x="24066" y="16634"/>
                  <a:pt x="24116" y="16634"/>
                </a:cubicBezTo>
                <a:cubicBezTo>
                  <a:pt x="24560" y="16634"/>
                  <a:pt x="25026" y="16591"/>
                  <a:pt x="25492" y="16490"/>
                </a:cubicBezTo>
                <a:cubicBezTo>
                  <a:pt x="26854" y="16277"/>
                  <a:pt x="27809" y="15890"/>
                  <a:pt x="27809" y="15890"/>
                </a:cubicBezTo>
                <a:cubicBezTo>
                  <a:pt x="28811" y="16949"/>
                  <a:pt x="29776" y="17251"/>
                  <a:pt x="30551" y="17251"/>
                </a:cubicBezTo>
                <a:cubicBezTo>
                  <a:pt x="31585" y="17251"/>
                  <a:pt x="32282" y="16713"/>
                  <a:pt x="32282" y="16713"/>
                </a:cubicBezTo>
                <a:cubicBezTo>
                  <a:pt x="32282" y="16713"/>
                  <a:pt x="33598" y="18421"/>
                  <a:pt x="35348" y="18421"/>
                </a:cubicBezTo>
                <a:cubicBezTo>
                  <a:pt x="35531" y="18421"/>
                  <a:pt x="35720" y="18402"/>
                  <a:pt x="35912" y="18360"/>
                </a:cubicBezTo>
                <a:cubicBezTo>
                  <a:pt x="37945" y="17923"/>
                  <a:pt x="38097" y="15412"/>
                  <a:pt x="38097" y="15412"/>
                </a:cubicBezTo>
                <a:cubicBezTo>
                  <a:pt x="40053" y="16057"/>
                  <a:pt x="41786" y="16332"/>
                  <a:pt x="43304" y="16332"/>
                </a:cubicBezTo>
                <a:cubicBezTo>
                  <a:pt x="46095" y="16332"/>
                  <a:pt x="48158" y="15402"/>
                  <a:pt x="49534" y="14131"/>
                </a:cubicBezTo>
                <a:cubicBezTo>
                  <a:pt x="49706" y="14355"/>
                  <a:pt x="49910" y="14569"/>
                  <a:pt x="50133" y="14761"/>
                </a:cubicBezTo>
                <a:cubicBezTo>
                  <a:pt x="51232" y="15681"/>
                  <a:pt x="52524" y="15966"/>
                  <a:pt x="53702" y="15966"/>
                </a:cubicBezTo>
                <a:cubicBezTo>
                  <a:pt x="55610" y="15966"/>
                  <a:pt x="57219" y="15219"/>
                  <a:pt x="57219" y="15219"/>
                </a:cubicBezTo>
                <a:cubicBezTo>
                  <a:pt x="58095" y="16278"/>
                  <a:pt x="58937" y="16580"/>
                  <a:pt x="59613" y="16580"/>
                </a:cubicBezTo>
                <a:cubicBezTo>
                  <a:pt x="60515" y="16580"/>
                  <a:pt x="61123" y="16042"/>
                  <a:pt x="61123" y="16042"/>
                </a:cubicBezTo>
                <a:cubicBezTo>
                  <a:pt x="61123" y="16042"/>
                  <a:pt x="62276" y="17747"/>
                  <a:pt x="63817" y="17747"/>
                </a:cubicBezTo>
                <a:cubicBezTo>
                  <a:pt x="63976" y="17747"/>
                  <a:pt x="64138" y="17729"/>
                  <a:pt x="64304" y="17689"/>
                </a:cubicBezTo>
                <a:cubicBezTo>
                  <a:pt x="66073" y="17252"/>
                  <a:pt x="66206" y="14741"/>
                  <a:pt x="66206" y="14741"/>
                </a:cubicBezTo>
                <a:cubicBezTo>
                  <a:pt x="67946" y="15398"/>
                  <a:pt x="69444" y="15677"/>
                  <a:pt x="70719" y="15677"/>
                </a:cubicBezTo>
                <a:cubicBezTo>
                  <a:pt x="76840" y="15677"/>
                  <a:pt x="77823" y="9253"/>
                  <a:pt x="75812" y="7453"/>
                </a:cubicBezTo>
                <a:cubicBezTo>
                  <a:pt x="75243" y="6947"/>
                  <a:pt x="74650" y="6754"/>
                  <a:pt x="74075" y="6754"/>
                </a:cubicBezTo>
                <a:cubicBezTo>
                  <a:pt x="72187" y="6754"/>
                  <a:pt x="70496" y="8845"/>
                  <a:pt x="70496" y="8845"/>
                </a:cubicBezTo>
                <a:cubicBezTo>
                  <a:pt x="70496" y="8845"/>
                  <a:pt x="71451" y="5379"/>
                  <a:pt x="69683" y="4769"/>
                </a:cubicBezTo>
                <a:cubicBezTo>
                  <a:pt x="69521" y="4713"/>
                  <a:pt x="69353" y="4688"/>
                  <a:pt x="69179" y="4688"/>
                </a:cubicBezTo>
                <a:cubicBezTo>
                  <a:pt x="67452" y="4688"/>
                  <a:pt x="65260" y="7198"/>
                  <a:pt x="65260" y="7198"/>
                </a:cubicBezTo>
                <a:cubicBezTo>
                  <a:pt x="65260" y="7198"/>
                  <a:pt x="63929" y="1"/>
                  <a:pt x="59059" y="1"/>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 name="Google Shape;316;p28">
            <a:extLst>
              <a:ext uri="{FF2B5EF4-FFF2-40B4-BE49-F238E27FC236}">
                <a16:creationId xmlns:a16="http://schemas.microsoft.com/office/drawing/2014/main" id="{BE3F5852-DB45-4F71-9C8D-90FB37B683A3}"/>
              </a:ext>
            </a:extLst>
          </p:cNvPr>
          <p:cNvSpPr/>
          <p:nvPr/>
        </p:nvSpPr>
        <p:spPr>
          <a:xfrm>
            <a:off x="-2074235" y="5631898"/>
            <a:ext cx="16279162" cy="3075474"/>
          </a:xfrm>
          <a:custGeom>
            <a:avLst/>
            <a:gdLst/>
            <a:ahLst/>
            <a:cxnLst/>
            <a:rect l="l" t="t" r="r" b="b"/>
            <a:pathLst>
              <a:path w="77823" h="18421" extrusionOk="0">
                <a:moveTo>
                  <a:pt x="14020" y="1"/>
                </a:moveTo>
                <a:cubicBezTo>
                  <a:pt x="13859" y="1"/>
                  <a:pt x="13695" y="19"/>
                  <a:pt x="13527" y="61"/>
                </a:cubicBezTo>
                <a:cubicBezTo>
                  <a:pt x="11758" y="488"/>
                  <a:pt x="11616" y="3009"/>
                  <a:pt x="11616" y="3009"/>
                </a:cubicBezTo>
                <a:cubicBezTo>
                  <a:pt x="9873" y="2349"/>
                  <a:pt x="8374" y="2070"/>
                  <a:pt x="7098" y="2070"/>
                </a:cubicBezTo>
                <a:cubicBezTo>
                  <a:pt x="982" y="2070"/>
                  <a:pt x="0" y="8496"/>
                  <a:pt x="2019" y="10288"/>
                </a:cubicBezTo>
                <a:cubicBezTo>
                  <a:pt x="2587" y="10794"/>
                  <a:pt x="3180" y="10988"/>
                  <a:pt x="3754" y="10988"/>
                </a:cubicBezTo>
                <a:cubicBezTo>
                  <a:pt x="5637" y="10988"/>
                  <a:pt x="7325" y="8905"/>
                  <a:pt x="7326" y="8905"/>
                </a:cubicBezTo>
                <a:lnTo>
                  <a:pt x="7326" y="8905"/>
                </a:lnTo>
                <a:cubicBezTo>
                  <a:pt x="7326" y="8906"/>
                  <a:pt x="6370" y="12371"/>
                  <a:pt x="8139" y="12981"/>
                </a:cubicBezTo>
                <a:cubicBezTo>
                  <a:pt x="8298" y="13035"/>
                  <a:pt x="8465" y="13060"/>
                  <a:pt x="8636" y="13060"/>
                </a:cubicBezTo>
                <a:cubicBezTo>
                  <a:pt x="10366" y="13060"/>
                  <a:pt x="12571" y="10552"/>
                  <a:pt x="12571" y="10552"/>
                </a:cubicBezTo>
                <a:cubicBezTo>
                  <a:pt x="12571" y="10552"/>
                  <a:pt x="13893" y="17749"/>
                  <a:pt x="18763" y="17749"/>
                </a:cubicBezTo>
                <a:cubicBezTo>
                  <a:pt x="21711" y="17749"/>
                  <a:pt x="23225" y="15106"/>
                  <a:pt x="23967" y="13022"/>
                </a:cubicBezTo>
                <a:cubicBezTo>
                  <a:pt x="24811" y="15106"/>
                  <a:pt x="26539" y="17749"/>
                  <a:pt x="29924" y="17749"/>
                </a:cubicBezTo>
                <a:cubicBezTo>
                  <a:pt x="35495" y="17749"/>
                  <a:pt x="37020" y="10552"/>
                  <a:pt x="37020" y="10552"/>
                </a:cubicBezTo>
                <a:cubicBezTo>
                  <a:pt x="37020" y="10552"/>
                  <a:pt x="39536" y="13060"/>
                  <a:pt x="41514" y="13060"/>
                </a:cubicBezTo>
                <a:cubicBezTo>
                  <a:pt x="41710" y="13060"/>
                  <a:pt x="41900" y="13035"/>
                  <a:pt x="42083" y="12981"/>
                </a:cubicBezTo>
                <a:cubicBezTo>
                  <a:pt x="44116" y="12371"/>
                  <a:pt x="44421" y="10572"/>
                  <a:pt x="44421" y="10572"/>
                </a:cubicBezTo>
                <a:cubicBezTo>
                  <a:pt x="44421" y="10572"/>
                  <a:pt x="46006" y="11971"/>
                  <a:pt x="47976" y="11971"/>
                </a:cubicBezTo>
                <a:cubicBezTo>
                  <a:pt x="48916" y="11971"/>
                  <a:pt x="49942" y="11653"/>
                  <a:pt x="50927" y="10715"/>
                </a:cubicBezTo>
                <a:cubicBezTo>
                  <a:pt x="50937" y="10704"/>
                  <a:pt x="50947" y="10684"/>
                  <a:pt x="50957" y="10674"/>
                </a:cubicBezTo>
                <a:cubicBezTo>
                  <a:pt x="51553" y="11028"/>
                  <a:pt x="52243" y="11228"/>
                  <a:pt x="53018" y="11228"/>
                </a:cubicBezTo>
                <a:cubicBezTo>
                  <a:pt x="53089" y="11228"/>
                  <a:pt x="53161" y="11226"/>
                  <a:pt x="53234" y="11223"/>
                </a:cubicBezTo>
                <a:cubicBezTo>
                  <a:pt x="53234" y="11223"/>
                  <a:pt x="54200" y="18420"/>
                  <a:pt x="59069" y="18420"/>
                </a:cubicBezTo>
                <a:cubicBezTo>
                  <a:pt x="63929" y="18420"/>
                  <a:pt x="65261" y="11223"/>
                  <a:pt x="65261" y="11223"/>
                </a:cubicBezTo>
                <a:cubicBezTo>
                  <a:pt x="65261" y="11223"/>
                  <a:pt x="67457" y="13731"/>
                  <a:pt x="69193" y="13731"/>
                </a:cubicBezTo>
                <a:cubicBezTo>
                  <a:pt x="69365" y="13731"/>
                  <a:pt x="69533" y="13706"/>
                  <a:pt x="69693" y="13652"/>
                </a:cubicBezTo>
                <a:cubicBezTo>
                  <a:pt x="71462" y="13042"/>
                  <a:pt x="70496" y="9577"/>
                  <a:pt x="70496" y="9576"/>
                </a:cubicBezTo>
                <a:lnTo>
                  <a:pt x="70496" y="9576"/>
                </a:lnTo>
                <a:cubicBezTo>
                  <a:pt x="70496" y="9576"/>
                  <a:pt x="72183" y="11663"/>
                  <a:pt x="74070" y="11663"/>
                </a:cubicBezTo>
                <a:cubicBezTo>
                  <a:pt x="74646" y="11663"/>
                  <a:pt x="75241" y="11468"/>
                  <a:pt x="75813" y="10959"/>
                </a:cubicBezTo>
                <a:cubicBezTo>
                  <a:pt x="77823" y="9167"/>
                  <a:pt x="76841" y="2741"/>
                  <a:pt x="70724" y="2741"/>
                </a:cubicBezTo>
                <a:cubicBezTo>
                  <a:pt x="69448" y="2741"/>
                  <a:pt x="67948" y="3020"/>
                  <a:pt x="66206" y="3680"/>
                </a:cubicBezTo>
                <a:cubicBezTo>
                  <a:pt x="66206" y="3680"/>
                  <a:pt x="66074" y="1159"/>
                  <a:pt x="64305" y="732"/>
                </a:cubicBezTo>
                <a:cubicBezTo>
                  <a:pt x="64137" y="690"/>
                  <a:pt x="63972" y="672"/>
                  <a:pt x="63812" y="672"/>
                </a:cubicBezTo>
                <a:cubicBezTo>
                  <a:pt x="62282" y="672"/>
                  <a:pt x="61133" y="2379"/>
                  <a:pt x="61133" y="2379"/>
                </a:cubicBezTo>
                <a:cubicBezTo>
                  <a:pt x="61133" y="2379"/>
                  <a:pt x="60522" y="1841"/>
                  <a:pt x="59618" y="1841"/>
                </a:cubicBezTo>
                <a:cubicBezTo>
                  <a:pt x="58939" y="1841"/>
                  <a:pt x="58095" y="2143"/>
                  <a:pt x="57219" y="3202"/>
                </a:cubicBezTo>
                <a:cubicBezTo>
                  <a:pt x="57219" y="3202"/>
                  <a:pt x="55610" y="2456"/>
                  <a:pt x="53702" y="2456"/>
                </a:cubicBezTo>
                <a:cubicBezTo>
                  <a:pt x="52524" y="2456"/>
                  <a:pt x="51232" y="2740"/>
                  <a:pt x="50134" y="3660"/>
                </a:cubicBezTo>
                <a:cubicBezTo>
                  <a:pt x="49910" y="3852"/>
                  <a:pt x="49707" y="4056"/>
                  <a:pt x="49544" y="4290"/>
                </a:cubicBezTo>
                <a:cubicBezTo>
                  <a:pt x="48162" y="3019"/>
                  <a:pt x="46100" y="2085"/>
                  <a:pt x="43308" y="2085"/>
                </a:cubicBezTo>
                <a:cubicBezTo>
                  <a:pt x="41790" y="2085"/>
                  <a:pt x="40056" y="2361"/>
                  <a:pt x="38098" y="3009"/>
                </a:cubicBezTo>
                <a:cubicBezTo>
                  <a:pt x="38098" y="3009"/>
                  <a:pt x="37945" y="488"/>
                  <a:pt x="35922" y="61"/>
                </a:cubicBezTo>
                <a:cubicBezTo>
                  <a:pt x="35729" y="19"/>
                  <a:pt x="35540" y="1"/>
                  <a:pt x="35355" y="1"/>
                </a:cubicBezTo>
                <a:cubicBezTo>
                  <a:pt x="33599" y="1"/>
                  <a:pt x="32283" y="1708"/>
                  <a:pt x="32283" y="1708"/>
                </a:cubicBezTo>
                <a:cubicBezTo>
                  <a:pt x="32283" y="1708"/>
                  <a:pt x="31586" y="1170"/>
                  <a:pt x="30552" y="1170"/>
                </a:cubicBezTo>
                <a:cubicBezTo>
                  <a:pt x="29777" y="1170"/>
                  <a:pt x="28812" y="1472"/>
                  <a:pt x="27810" y="2531"/>
                </a:cubicBezTo>
                <a:cubicBezTo>
                  <a:pt x="27810" y="2531"/>
                  <a:pt x="26854" y="2145"/>
                  <a:pt x="25502" y="1921"/>
                </a:cubicBezTo>
                <a:cubicBezTo>
                  <a:pt x="25046" y="1823"/>
                  <a:pt x="24590" y="1787"/>
                  <a:pt x="24148" y="1787"/>
                </a:cubicBezTo>
                <a:cubicBezTo>
                  <a:pt x="24088" y="1787"/>
                  <a:pt x="24027" y="1788"/>
                  <a:pt x="23967" y="1789"/>
                </a:cubicBezTo>
                <a:cubicBezTo>
                  <a:pt x="23904" y="1788"/>
                  <a:pt x="23841" y="1787"/>
                  <a:pt x="23777" y="1787"/>
                </a:cubicBezTo>
                <a:cubicBezTo>
                  <a:pt x="22723" y="1787"/>
                  <a:pt x="21597" y="1952"/>
                  <a:pt x="20561" y="2470"/>
                </a:cubicBezTo>
                <a:cubicBezTo>
                  <a:pt x="19701" y="1459"/>
                  <a:pt x="18876" y="1167"/>
                  <a:pt x="18212" y="1167"/>
                </a:cubicBezTo>
                <a:cubicBezTo>
                  <a:pt x="17307" y="1167"/>
                  <a:pt x="16698" y="1708"/>
                  <a:pt x="16698" y="1708"/>
                </a:cubicBezTo>
                <a:cubicBezTo>
                  <a:pt x="16698" y="1708"/>
                  <a:pt x="15549" y="1"/>
                  <a:pt x="14020" y="1"/>
                </a:cubicBezTo>
                <a:close/>
              </a:path>
            </a:pathLst>
          </a:custGeom>
          <a:solidFill>
            <a:srgbClr val="FFFFFF"/>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Tree>
    <p:extLst>
      <p:ext uri="{BB962C8B-B14F-4D97-AF65-F5344CB8AC3E}">
        <p14:creationId xmlns:p14="http://schemas.microsoft.com/office/powerpoint/2010/main" val="412204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and text 25">
  <p:cSld name="Title and text 25">
    <p:spTree>
      <p:nvGrpSpPr>
        <p:cNvPr id="1" name="Shape 355"/>
        <p:cNvGrpSpPr/>
        <p:nvPr/>
      </p:nvGrpSpPr>
      <p:grpSpPr>
        <a:xfrm>
          <a:off x="0" y="0"/>
          <a:ext cx="0" cy="0"/>
          <a:chOff x="0" y="0"/>
          <a:chExt cx="0" cy="0"/>
        </a:xfrm>
      </p:grpSpPr>
      <p:sp>
        <p:nvSpPr>
          <p:cNvPr id="4" name="Google Shape;358;p37">
            <a:extLst>
              <a:ext uri="{FF2B5EF4-FFF2-40B4-BE49-F238E27FC236}">
                <a16:creationId xmlns:a16="http://schemas.microsoft.com/office/drawing/2014/main" id="{6F172A6F-3667-4A3B-8D70-FCE0E7E8117F}"/>
              </a:ext>
            </a:extLst>
          </p:cNvPr>
          <p:cNvSpPr/>
          <p:nvPr/>
        </p:nvSpPr>
        <p:spPr>
          <a:xfrm>
            <a:off x="6958391" y="-275874"/>
            <a:ext cx="6841907" cy="8315019"/>
          </a:xfrm>
          <a:custGeom>
            <a:avLst/>
            <a:gdLst/>
            <a:ahLst/>
            <a:cxnLst/>
            <a:rect l="l" t="t" r="r" b="b"/>
            <a:pathLst>
              <a:path w="35443" h="53958" extrusionOk="0">
                <a:moveTo>
                  <a:pt x="22715" y="1"/>
                </a:moveTo>
                <a:cubicBezTo>
                  <a:pt x="20125" y="1"/>
                  <a:pt x="17328" y="281"/>
                  <a:pt x="15726" y="2245"/>
                </a:cubicBezTo>
                <a:cubicBezTo>
                  <a:pt x="14867" y="3303"/>
                  <a:pt x="14526" y="4691"/>
                  <a:pt x="14272" y="6024"/>
                </a:cubicBezTo>
                <a:cubicBezTo>
                  <a:pt x="13952" y="7788"/>
                  <a:pt x="13743" y="9573"/>
                  <a:pt x="13897" y="11348"/>
                </a:cubicBezTo>
                <a:cubicBezTo>
                  <a:pt x="14217" y="15105"/>
                  <a:pt x="16090" y="18544"/>
                  <a:pt x="16872" y="22236"/>
                </a:cubicBezTo>
                <a:cubicBezTo>
                  <a:pt x="17666" y="25917"/>
                  <a:pt x="16917" y="30490"/>
                  <a:pt x="13566" y="32199"/>
                </a:cubicBezTo>
                <a:cubicBezTo>
                  <a:pt x="11462" y="33279"/>
                  <a:pt x="8938" y="32926"/>
                  <a:pt x="6657" y="33510"/>
                </a:cubicBezTo>
                <a:cubicBezTo>
                  <a:pt x="2854" y="34469"/>
                  <a:pt x="1" y="38304"/>
                  <a:pt x="155" y="42227"/>
                </a:cubicBezTo>
                <a:cubicBezTo>
                  <a:pt x="281" y="45310"/>
                  <a:pt x="2004" y="47993"/>
                  <a:pt x="4127" y="50317"/>
                </a:cubicBezTo>
                <a:lnTo>
                  <a:pt x="4127" y="50317"/>
                </a:lnTo>
                <a:cubicBezTo>
                  <a:pt x="3674" y="50805"/>
                  <a:pt x="3220" y="51293"/>
                  <a:pt x="2766" y="51782"/>
                </a:cubicBezTo>
                <a:cubicBezTo>
                  <a:pt x="5720" y="53221"/>
                  <a:pt x="9012" y="53958"/>
                  <a:pt x="12301" y="53958"/>
                </a:cubicBezTo>
                <a:cubicBezTo>
                  <a:pt x="14227" y="53958"/>
                  <a:pt x="16152" y="53705"/>
                  <a:pt x="18008" y="53192"/>
                </a:cubicBezTo>
                <a:cubicBezTo>
                  <a:pt x="23033" y="51804"/>
                  <a:pt x="27508" y="48542"/>
                  <a:pt x="30351" y="44167"/>
                </a:cubicBezTo>
                <a:cubicBezTo>
                  <a:pt x="33613" y="39186"/>
                  <a:pt x="34659" y="33080"/>
                  <a:pt x="34990" y="27129"/>
                </a:cubicBezTo>
                <a:cubicBezTo>
                  <a:pt x="35442" y="18776"/>
                  <a:pt x="34461" y="9959"/>
                  <a:pt x="29756" y="3049"/>
                </a:cubicBezTo>
                <a:cubicBezTo>
                  <a:pt x="29171" y="2189"/>
                  <a:pt x="28510" y="1352"/>
                  <a:pt x="27618" y="823"/>
                </a:cubicBezTo>
                <a:cubicBezTo>
                  <a:pt x="26384" y="85"/>
                  <a:pt x="24873" y="41"/>
                  <a:pt x="23441" y="7"/>
                </a:cubicBezTo>
                <a:cubicBezTo>
                  <a:pt x="23201" y="3"/>
                  <a:pt x="22959" y="1"/>
                  <a:pt x="22715"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359;p37">
            <a:extLst>
              <a:ext uri="{FF2B5EF4-FFF2-40B4-BE49-F238E27FC236}">
                <a16:creationId xmlns:a16="http://schemas.microsoft.com/office/drawing/2014/main" id="{73CC34BC-3FDB-4434-A742-CC147C91F7D0}"/>
              </a:ext>
            </a:extLst>
          </p:cNvPr>
          <p:cNvSpPr/>
          <p:nvPr/>
        </p:nvSpPr>
        <p:spPr>
          <a:xfrm>
            <a:off x="-2039493" y="-1181145"/>
            <a:ext cx="6843951" cy="8315019"/>
          </a:xfrm>
          <a:custGeom>
            <a:avLst/>
            <a:gdLst/>
            <a:ahLst/>
            <a:cxnLst/>
            <a:rect l="l" t="t" r="r" b="b"/>
            <a:pathLst>
              <a:path w="35454" h="53950" extrusionOk="0">
                <a:moveTo>
                  <a:pt x="23149" y="0"/>
                </a:moveTo>
                <a:cubicBezTo>
                  <a:pt x="21225" y="0"/>
                  <a:pt x="19302" y="253"/>
                  <a:pt x="17446" y="766"/>
                </a:cubicBezTo>
                <a:cubicBezTo>
                  <a:pt x="12421" y="2144"/>
                  <a:pt x="7947" y="5416"/>
                  <a:pt x="5092" y="9780"/>
                </a:cubicBezTo>
                <a:cubicBezTo>
                  <a:pt x="1841" y="14773"/>
                  <a:pt x="783" y="20879"/>
                  <a:pt x="463" y="26818"/>
                </a:cubicBezTo>
                <a:cubicBezTo>
                  <a:pt x="1" y="35172"/>
                  <a:pt x="992" y="44000"/>
                  <a:pt x="5699" y="50909"/>
                </a:cubicBezTo>
                <a:cubicBezTo>
                  <a:pt x="6282" y="51769"/>
                  <a:pt x="6943" y="52606"/>
                  <a:pt x="7837" y="53135"/>
                </a:cubicBezTo>
                <a:cubicBezTo>
                  <a:pt x="9071" y="53874"/>
                  <a:pt x="10580" y="53918"/>
                  <a:pt x="12013" y="53940"/>
                </a:cubicBezTo>
                <a:cubicBezTo>
                  <a:pt x="12287" y="53945"/>
                  <a:pt x="12565" y="53949"/>
                  <a:pt x="12845" y="53949"/>
                </a:cubicBezTo>
                <a:cubicBezTo>
                  <a:pt x="15404" y="53949"/>
                  <a:pt x="18148" y="53651"/>
                  <a:pt x="19727" y="51714"/>
                </a:cubicBezTo>
                <a:cubicBezTo>
                  <a:pt x="20587" y="50644"/>
                  <a:pt x="20929" y="49267"/>
                  <a:pt x="21171" y="47933"/>
                </a:cubicBezTo>
                <a:cubicBezTo>
                  <a:pt x="21502" y="46170"/>
                  <a:pt x="21711" y="44385"/>
                  <a:pt x="21557" y="42611"/>
                </a:cubicBezTo>
                <a:cubicBezTo>
                  <a:pt x="21237" y="38853"/>
                  <a:pt x="19364" y="35404"/>
                  <a:pt x="18570" y="31723"/>
                </a:cubicBezTo>
                <a:cubicBezTo>
                  <a:pt x="17788" y="28042"/>
                  <a:pt x="18526" y="23468"/>
                  <a:pt x="21887" y="21760"/>
                </a:cubicBezTo>
                <a:cubicBezTo>
                  <a:pt x="23981" y="20680"/>
                  <a:pt x="26516" y="21033"/>
                  <a:pt x="28797" y="20448"/>
                </a:cubicBezTo>
                <a:cubicBezTo>
                  <a:pt x="32599" y="19479"/>
                  <a:pt x="35454" y="15655"/>
                  <a:pt x="35300" y="11732"/>
                </a:cubicBezTo>
                <a:cubicBezTo>
                  <a:pt x="35173" y="8649"/>
                  <a:pt x="33451" y="5959"/>
                  <a:pt x="31328" y="3638"/>
                </a:cubicBezTo>
                <a:lnTo>
                  <a:pt x="31328" y="3638"/>
                </a:lnTo>
                <a:cubicBezTo>
                  <a:pt x="31779" y="3151"/>
                  <a:pt x="32229" y="2664"/>
                  <a:pt x="32677" y="2176"/>
                </a:cubicBezTo>
                <a:cubicBezTo>
                  <a:pt x="29722" y="738"/>
                  <a:pt x="26435" y="0"/>
                  <a:pt x="23149" y="0"/>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360;p37">
            <a:extLst>
              <a:ext uri="{FF2B5EF4-FFF2-40B4-BE49-F238E27FC236}">
                <a16:creationId xmlns:a16="http://schemas.microsoft.com/office/drawing/2014/main" id="{EAC08D94-1C1F-40F4-9914-C243A2A42E7F}"/>
              </a:ext>
            </a:extLst>
          </p:cNvPr>
          <p:cNvSpPr/>
          <p:nvPr/>
        </p:nvSpPr>
        <p:spPr>
          <a:xfrm>
            <a:off x="913481" y="204350"/>
            <a:ext cx="3343297" cy="1790110"/>
          </a:xfrm>
          <a:custGeom>
            <a:avLst/>
            <a:gdLst/>
            <a:ahLst/>
            <a:cxnLst/>
            <a:rect l="l" t="t" r="r" b="b"/>
            <a:pathLst>
              <a:path w="17326" h="11620" extrusionOk="0">
                <a:moveTo>
                  <a:pt x="10944" y="0"/>
                </a:moveTo>
                <a:cubicBezTo>
                  <a:pt x="10491" y="0"/>
                  <a:pt x="10040" y="95"/>
                  <a:pt x="9633" y="290"/>
                </a:cubicBezTo>
                <a:cubicBezTo>
                  <a:pt x="8586" y="786"/>
                  <a:pt x="7870" y="1910"/>
                  <a:pt x="7848" y="3056"/>
                </a:cubicBezTo>
                <a:cubicBezTo>
                  <a:pt x="7451" y="2197"/>
                  <a:pt x="6701" y="1458"/>
                  <a:pt x="5787" y="1215"/>
                </a:cubicBezTo>
                <a:cubicBezTo>
                  <a:pt x="5571" y="1156"/>
                  <a:pt x="5346" y="1127"/>
                  <a:pt x="5121" y="1127"/>
                </a:cubicBezTo>
                <a:cubicBezTo>
                  <a:pt x="4384" y="1127"/>
                  <a:pt x="3647" y="1440"/>
                  <a:pt x="3208" y="2031"/>
                </a:cubicBezTo>
                <a:cubicBezTo>
                  <a:pt x="2517" y="2953"/>
                  <a:pt x="2776" y="4333"/>
                  <a:pt x="3660" y="5020"/>
                </a:cubicBezTo>
                <a:lnTo>
                  <a:pt x="3660" y="5020"/>
                </a:lnTo>
                <a:cubicBezTo>
                  <a:pt x="3396" y="4818"/>
                  <a:pt x="3109" y="4731"/>
                  <a:pt x="2815" y="4731"/>
                </a:cubicBezTo>
                <a:cubicBezTo>
                  <a:pt x="1565" y="4731"/>
                  <a:pt x="207" y="6316"/>
                  <a:pt x="101" y="7420"/>
                </a:cubicBezTo>
                <a:cubicBezTo>
                  <a:pt x="1" y="8478"/>
                  <a:pt x="497" y="9624"/>
                  <a:pt x="1390" y="10219"/>
                </a:cubicBezTo>
                <a:cubicBezTo>
                  <a:pt x="1915" y="10570"/>
                  <a:pt x="2539" y="10735"/>
                  <a:pt x="3169" y="10735"/>
                </a:cubicBezTo>
                <a:cubicBezTo>
                  <a:pt x="3968" y="10735"/>
                  <a:pt x="4778" y="10470"/>
                  <a:pt x="5412" y="9977"/>
                </a:cubicBezTo>
                <a:cubicBezTo>
                  <a:pt x="6140" y="10947"/>
                  <a:pt x="7605" y="11597"/>
                  <a:pt x="8795" y="11619"/>
                </a:cubicBezTo>
                <a:cubicBezTo>
                  <a:pt x="8825" y="11619"/>
                  <a:pt x="8854" y="11619"/>
                  <a:pt x="8884" y="11619"/>
                </a:cubicBezTo>
                <a:cubicBezTo>
                  <a:pt x="10360" y="11619"/>
                  <a:pt x="12244" y="11081"/>
                  <a:pt x="12741" y="9569"/>
                </a:cubicBezTo>
                <a:cubicBezTo>
                  <a:pt x="12741" y="9580"/>
                  <a:pt x="13413" y="10098"/>
                  <a:pt x="13512" y="10142"/>
                </a:cubicBezTo>
                <a:cubicBezTo>
                  <a:pt x="13704" y="10238"/>
                  <a:pt x="13939" y="10270"/>
                  <a:pt x="14168" y="10270"/>
                </a:cubicBezTo>
                <a:cubicBezTo>
                  <a:pt x="14308" y="10270"/>
                  <a:pt x="14445" y="10258"/>
                  <a:pt x="14570" y="10241"/>
                </a:cubicBezTo>
                <a:cubicBezTo>
                  <a:pt x="15309" y="10142"/>
                  <a:pt x="16003" y="9745"/>
                  <a:pt x="16466" y="9161"/>
                </a:cubicBezTo>
                <a:cubicBezTo>
                  <a:pt x="17182" y="8246"/>
                  <a:pt x="17325" y="6946"/>
                  <a:pt x="16918" y="5855"/>
                </a:cubicBezTo>
                <a:cubicBezTo>
                  <a:pt x="16653" y="5128"/>
                  <a:pt x="16146" y="4477"/>
                  <a:pt x="15474" y="4103"/>
                </a:cubicBezTo>
                <a:cubicBezTo>
                  <a:pt x="15083" y="3879"/>
                  <a:pt x="14650" y="3732"/>
                  <a:pt x="14204" y="3732"/>
                </a:cubicBezTo>
                <a:cubicBezTo>
                  <a:pt x="14146" y="3732"/>
                  <a:pt x="14088" y="3734"/>
                  <a:pt x="14030" y="3739"/>
                </a:cubicBezTo>
                <a:cubicBezTo>
                  <a:pt x="14151" y="2571"/>
                  <a:pt x="13854" y="1414"/>
                  <a:pt x="12895" y="654"/>
                </a:cubicBezTo>
                <a:cubicBezTo>
                  <a:pt x="12346" y="226"/>
                  <a:pt x="11644" y="0"/>
                  <a:pt x="10944" y="0"/>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361;p37">
            <a:extLst>
              <a:ext uri="{FF2B5EF4-FFF2-40B4-BE49-F238E27FC236}">
                <a16:creationId xmlns:a16="http://schemas.microsoft.com/office/drawing/2014/main" id="{E5B51726-5E99-4E30-8646-8273543637F8}"/>
              </a:ext>
            </a:extLst>
          </p:cNvPr>
          <p:cNvSpPr/>
          <p:nvPr/>
        </p:nvSpPr>
        <p:spPr>
          <a:xfrm>
            <a:off x="2670961" y="3034605"/>
            <a:ext cx="2750659" cy="1473366"/>
          </a:xfrm>
          <a:custGeom>
            <a:avLst/>
            <a:gdLst/>
            <a:ahLst/>
            <a:cxnLst/>
            <a:rect l="l" t="t" r="r" b="b"/>
            <a:pathLst>
              <a:path w="14251" h="9564" extrusionOk="0">
                <a:moveTo>
                  <a:pt x="9006" y="0"/>
                </a:moveTo>
                <a:cubicBezTo>
                  <a:pt x="8629" y="0"/>
                  <a:pt x="8253" y="79"/>
                  <a:pt x="7914" y="240"/>
                </a:cubicBezTo>
                <a:cubicBezTo>
                  <a:pt x="7065" y="648"/>
                  <a:pt x="6470" y="1574"/>
                  <a:pt x="6459" y="2521"/>
                </a:cubicBezTo>
                <a:cubicBezTo>
                  <a:pt x="6128" y="1805"/>
                  <a:pt x="5511" y="1199"/>
                  <a:pt x="4751" y="1000"/>
                </a:cubicBezTo>
                <a:cubicBezTo>
                  <a:pt x="4575" y="952"/>
                  <a:pt x="4392" y="928"/>
                  <a:pt x="4210" y="928"/>
                </a:cubicBezTo>
                <a:cubicBezTo>
                  <a:pt x="3604" y="928"/>
                  <a:pt x="2999" y="1190"/>
                  <a:pt x="2635" y="1672"/>
                </a:cubicBezTo>
                <a:cubicBezTo>
                  <a:pt x="2062" y="2433"/>
                  <a:pt x="2283" y="3568"/>
                  <a:pt x="3010" y="4141"/>
                </a:cubicBezTo>
                <a:cubicBezTo>
                  <a:pt x="2801" y="3978"/>
                  <a:pt x="2571" y="3907"/>
                  <a:pt x="2335" y="3907"/>
                </a:cubicBezTo>
                <a:cubicBezTo>
                  <a:pt x="1309" y="3907"/>
                  <a:pt x="159" y="5234"/>
                  <a:pt x="78" y="6103"/>
                </a:cubicBezTo>
                <a:cubicBezTo>
                  <a:pt x="1" y="6984"/>
                  <a:pt x="398" y="7921"/>
                  <a:pt x="1136" y="8417"/>
                </a:cubicBezTo>
                <a:cubicBezTo>
                  <a:pt x="1566" y="8702"/>
                  <a:pt x="2077" y="8837"/>
                  <a:pt x="2594" y="8837"/>
                </a:cubicBezTo>
                <a:cubicBezTo>
                  <a:pt x="3256" y="8837"/>
                  <a:pt x="3927" y="8616"/>
                  <a:pt x="4453" y="8208"/>
                </a:cubicBezTo>
                <a:cubicBezTo>
                  <a:pt x="5048" y="9012"/>
                  <a:pt x="6250" y="9541"/>
                  <a:pt x="7230" y="9563"/>
                </a:cubicBezTo>
                <a:cubicBezTo>
                  <a:pt x="7259" y="9563"/>
                  <a:pt x="7288" y="9564"/>
                  <a:pt x="7318" y="9564"/>
                </a:cubicBezTo>
                <a:cubicBezTo>
                  <a:pt x="8529" y="9564"/>
                  <a:pt x="10073" y="9114"/>
                  <a:pt x="10482" y="7877"/>
                </a:cubicBezTo>
                <a:cubicBezTo>
                  <a:pt x="10482" y="7888"/>
                  <a:pt x="11033" y="8307"/>
                  <a:pt x="11121" y="8351"/>
                </a:cubicBezTo>
                <a:cubicBezTo>
                  <a:pt x="11264" y="8429"/>
                  <a:pt x="11446" y="8453"/>
                  <a:pt x="11628" y="8453"/>
                </a:cubicBezTo>
                <a:cubicBezTo>
                  <a:pt x="11753" y="8453"/>
                  <a:pt x="11879" y="8442"/>
                  <a:pt x="11991" y="8428"/>
                </a:cubicBezTo>
                <a:cubicBezTo>
                  <a:pt x="12598" y="8351"/>
                  <a:pt x="13171" y="8020"/>
                  <a:pt x="13545" y="7547"/>
                </a:cubicBezTo>
                <a:cubicBezTo>
                  <a:pt x="14141" y="6786"/>
                  <a:pt x="14251" y="5717"/>
                  <a:pt x="13920" y="4814"/>
                </a:cubicBezTo>
                <a:cubicBezTo>
                  <a:pt x="13700" y="4218"/>
                  <a:pt x="13292" y="3689"/>
                  <a:pt x="12730" y="3369"/>
                </a:cubicBezTo>
                <a:cubicBezTo>
                  <a:pt x="12404" y="3192"/>
                  <a:pt x="12043" y="3067"/>
                  <a:pt x="11678" y="3067"/>
                </a:cubicBezTo>
                <a:cubicBezTo>
                  <a:pt x="11635" y="3067"/>
                  <a:pt x="11593" y="3069"/>
                  <a:pt x="11550" y="3072"/>
                </a:cubicBezTo>
                <a:cubicBezTo>
                  <a:pt x="11638" y="2113"/>
                  <a:pt x="11396" y="1165"/>
                  <a:pt x="10614" y="538"/>
                </a:cubicBezTo>
                <a:cubicBezTo>
                  <a:pt x="10161" y="184"/>
                  <a:pt x="9582" y="0"/>
                  <a:pt x="9006" y="0"/>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362;p37">
            <a:extLst>
              <a:ext uri="{FF2B5EF4-FFF2-40B4-BE49-F238E27FC236}">
                <a16:creationId xmlns:a16="http://schemas.microsoft.com/office/drawing/2014/main" id="{95794A65-2109-44EA-AC89-5D1A5A1634AD}"/>
              </a:ext>
            </a:extLst>
          </p:cNvPr>
          <p:cNvSpPr/>
          <p:nvPr/>
        </p:nvSpPr>
        <p:spPr>
          <a:xfrm>
            <a:off x="329017" y="5294720"/>
            <a:ext cx="2419599" cy="1248580"/>
          </a:xfrm>
          <a:custGeom>
            <a:avLst/>
            <a:gdLst/>
            <a:ahLst/>
            <a:cxnLst/>
            <a:rect l="l" t="t" r="r" b="b"/>
            <a:pathLst>
              <a:path w="12532" h="8102" extrusionOk="0">
                <a:moveTo>
                  <a:pt x="6714" y="1"/>
                </a:moveTo>
                <a:cubicBezTo>
                  <a:pt x="6632" y="1"/>
                  <a:pt x="6551" y="8"/>
                  <a:pt x="6470" y="23"/>
                </a:cubicBezTo>
                <a:cubicBezTo>
                  <a:pt x="6084" y="89"/>
                  <a:pt x="5742" y="309"/>
                  <a:pt x="5478" y="596"/>
                </a:cubicBezTo>
                <a:cubicBezTo>
                  <a:pt x="5224" y="872"/>
                  <a:pt x="5037" y="1235"/>
                  <a:pt x="5081" y="1599"/>
                </a:cubicBezTo>
                <a:cubicBezTo>
                  <a:pt x="4893" y="1092"/>
                  <a:pt x="4420" y="475"/>
                  <a:pt x="3847" y="375"/>
                </a:cubicBezTo>
                <a:cubicBezTo>
                  <a:pt x="3739" y="356"/>
                  <a:pt x="3630" y="347"/>
                  <a:pt x="3520" y="347"/>
                </a:cubicBezTo>
                <a:cubicBezTo>
                  <a:pt x="2870" y="347"/>
                  <a:pt x="2214" y="672"/>
                  <a:pt x="1808" y="1191"/>
                </a:cubicBezTo>
                <a:cubicBezTo>
                  <a:pt x="1323" y="1786"/>
                  <a:pt x="1168" y="2623"/>
                  <a:pt x="1345" y="3373"/>
                </a:cubicBezTo>
                <a:cubicBezTo>
                  <a:pt x="739" y="3571"/>
                  <a:pt x="243" y="4090"/>
                  <a:pt x="78" y="4707"/>
                </a:cubicBezTo>
                <a:cubicBezTo>
                  <a:pt x="22" y="4894"/>
                  <a:pt x="0" y="5081"/>
                  <a:pt x="12" y="5268"/>
                </a:cubicBezTo>
                <a:cubicBezTo>
                  <a:pt x="56" y="6029"/>
                  <a:pt x="551" y="6734"/>
                  <a:pt x="1180" y="7153"/>
                </a:cubicBezTo>
                <a:cubicBezTo>
                  <a:pt x="1534" y="7390"/>
                  <a:pt x="1953" y="7502"/>
                  <a:pt x="2378" y="7502"/>
                </a:cubicBezTo>
                <a:cubicBezTo>
                  <a:pt x="2920" y="7502"/>
                  <a:pt x="3469" y="7321"/>
                  <a:pt x="3902" y="6987"/>
                </a:cubicBezTo>
                <a:cubicBezTo>
                  <a:pt x="4386" y="7649"/>
                  <a:pt x="5378" y="8079"/>
                  <a:pt x="6183" y="8101"/>
                </a:cubicBezTo>
                <a:cubicBezTo>
                  <a:pt x="6198" y="8101"/>
                  <a:pt x="6212" y="8101"/>
                  <a:pt x="6226" y="8101"/>
                </a:cubicBezTo>
                <a:cubicBezTo>
                  <a:pt x="7234" y="8101"/>
                  <a:pt x="8524" y="7734"/>
                  <a:pt x="8861" y="6712"/>
                </a:cubicBezTo>
                <a:cubicBezTo>
                  <a:pt x="8861" y="6723"/>
                  <a:pt x="9313" y="7065"/>
                  <a:pt x="9379" y="7098"/>
                </a:cubicBezTo>
                <a:cubicBezTo>
                  <a:pt x="9505" y="7164"/>
                  <a:pt x="9660" y="7187"/>
                  <a:pt x="9811" y="7187"/>
                </a:cubicBezTo>
                <a:cubicBezTo>
                  <a:pt x="9910" y="7187"/>
                  <a:pt x="10008" y="7177"/>
                  <a:pt x="10095" y="7164"/>
                </a:cubicBezTo>
                <a:cubicBezTo>
                  <a:pt x="10591" y="7098"/>
                  <a:pt x="11065" y="6833"/>
                  <a:pt x="11385" y="6436"/>
                </a:cubicBezTo>
                <a:cubicBezTo>
                  <a:pt x="11561" y="6205"/>
                  <a:pt x="11704" y="5919"/>
                  <a:pt x="11782" y="5632"/>
                </a:cubicBezTo>
                <a:cubicBezTo>
                  <a:pt x="11848" y="5368"/>
                  <a:pt x="11693" y="5158"/>
                  <a:pt x="11804" y="4905"/>
                </a:cubicBezTo>
                <a:cubicBezTo>
                  <a:pt x="11880" y="4761"/>
                  <a:pt x="12002" y="4629"/>
                  <a:pt x="12101" y="4497"/>
                </a:cubicBezTo>
                <a:cubicBezTo>
                  <a:pt x="12365" y="4178"/>
                  <a:pt x="12531" y="3769"/>
                  <a:pt x="12509" y="3351"/>
                </a:cubicBezTo>
                <a:cubicBezTo>
                  <a:pt x="12498" y="2932"/>
                  <a:pt x="12289" y="2525"/>
                  <a:pt x="11924" y="2315"/>
                </a:cubicBezTo>
                <a:cubicBezTo>
                  <a:pt x="11769" y="2225"/>
                  <a:pt x="11589" y="2180"/>
                  <a:pt x="11411" y="2180"/>
                </a:cubicBezTo>
                <a:cubicBezTo>
                  <a:pt x="11173" y="2180"/>
                  <a:pt x="10938" y="2261"/>
                  <a:pt x="10768" y="2425"/>
                </a:cubicBezTo>
                <a:cubicBezTo>
                  <a:pt x="10856" y="2150"/>
                  <a:pt x="10922" y="1863"/>
                  <a:pt x="10911" y="1565"/>
                </a:cubicBezTo>
                <a:cubicBezTo>
                  <a:pt x="10900" y="1279"/>
                  <a:pt x="10790" y="982"/>
                  <a:pt x="10569" y="794"/>
                </a:cubicBezTo>
                <a:cubicBezTo>
                  <a:pt x="10402" y="650"/>
                  <a:pt x="10187" y="584"/>
                  <a:pt x="9967" y="584"/>
                </a:cubicBezTo>
                <a:cubicBezTo>
                  <a:pt x="9767" y="584"/>
                  <a:pt x="9564" y="639"/>
                  <a:pt x="9390" y="739"/>
                </a:cubicBezTo>
                <a:cubicBezTo>
                  <a:pt x="9027" y="948"/>
                  <a:pt x="8773" y="1312"/>
                  <a:pt x="8596" y="1687"/>
                </a:cubicBezTo>
                <a:cubicBezTo>
                  <a:pt x="8453" y="1213"/>
                  <a:pt x="8211" y="761"/>
                  <a:pt x="7836" y="441"/>
                </a:cubicBezTo>
                <a:cubicBezTo>
                  <a:pt x="7524" y="175"/>
                  <a:pt x="7120" y="1"/>
                  <a:pt x="6714"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56" name="Google Shape;356;p37"/>
          <p:cNvSpPr txBox="1">
            <a:spLocks noGrp="1"/>
          </p:cNvSpPr>
          <p:nvPr>
            <p:ph type="title"/>
          </p:nvPr>
        </p:nvSpPr>
        <p:spPr>
          <a:xfrm>
            <a:off x="3320670" y="2495312"/>
            <a:ext cx="5917244" cy="763852"/>
          </a:xfrm>
          <a:prstGeom prst="rect">
            <a:avLst/>
          </a:prstGeom>
        </p:spPr>
        <p:txBody>
          <a:bodyPr spcFirstLastPara="1">
            <a:noAutofit/>
          </a:bodyPr>
          <a:lstStyle>
            <a:lvl1pPr lvl="0"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1pPr>
            <a:lvl2pPr lvl="1"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2pPr>
            <a:lvl3pPr lvl="2"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3pPr>
            <a:lvl4pPr lvl="3"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4pPr>
            <a:lvl5pPr lvl="4"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5pPr>
            <a:lvl6pPr lvl="5"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6pPr>
            <a:lvl7pPr lvl="6"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7pPr>
            <a:lvl8pPr lvl="7"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8pPr>
            <a:lvl9pPr lvl="8"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9pPr>
          </a:lstStyle>
          <a:p>
            <a:endParaRPr/>
          </a:p>
        </p:txBody>
      </p:sp>
      <p:sp>
        <p:nvSpPr>
          <p:cNvPr id="357" name="Google Shape;357;p37"/>
          <p:cNvSpPr txBox="1">
            <a:spLocks noGrp="1"/>
          </p:cNvSpPr>
          <p:nvPr>
            <p:ph type="subTitle" idx="1"/>
          </p:nvPr>
        </p:nvSpPr>
        <p:spPr>
          <a:xfrm>
            <a:off x="3320731" y="3381243"/>
            <a:ext cx="5917244" cy="1240777"/>
          </a:xfrm>
          <a:prstGeom prst="rect">
            <a:avLst/>
          </a:prstGeom>
        </p:spPr>
        <p:txBody>
          <a:bodyPr spcFirstLastPara="1">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1367190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96"/>
        <p:cNvGrpSpPr/>
        <p:nvPr/>
      </p:nvGrpSpPr>
      <p:grpSpPr>
        <a:xfrm>
          <a:off x="0" y="0"/>
          <a:ext cx="0" cy="0"/>
          <a:chOff x="0" y="0"/>
          <a:chExt cx="0" cy="0"/>
        </a:xfrm>
      </p:grpSpPr>
      <p:sp>
        <p:nvSpPr>
          <p:cNvPr id="2" name="Google Shape;397;p44">
            <a:extLst>
              <a:ext uri="{FF2B5EF4-FFF2-40B4-BE49-F238E27FC236}">
                <a16:creationId xmlns:a16="http://schemas.microsoft.com/office/drawing/2014/main" id="{9EAC4F93-43BE-4905-BA3D-DE501D36CD39}"/>
              </a:ext>
            </a:extLst>
          </p:cNvPr>
          <p:cNvSpPr/>
          <p:nvPr/>
        </p:nvSpPr>
        <p:spPr>
          <a:xfrm>
            <a:off x="6944087" y="-884838"/>
            <a:ext cx="5840552" cy="4941194"/>
          </a:xfrm>
          <a:custGeom>
            <a:avLst/>
            <a:gdLst/>
            <a:ahLst/>
            <a:cxnLst/>
            <a:rect l="l" t="t" r="r" b="b"/>
            <a:pathLst>
              <a:path w="26209" h="27781" extrusionOk="0">
                <a:moveTo>
                  <a:pt x="11503" y="0"/>
                </a:moveTo>
                <a:cubicBezTo>
                  <a:pt x="7927" y="0"/>
                  <a:pt x="4379" y="348"/>
                  <a:pt x="1045" y="1078"/>
                </a:cubicBezTo>
                <a:cubicBezTo>
                  <a:pt x="604" y="2467"/>
                  <a:pt x="164" y="3865"/>
                  <a:pt x="77" y="5322"/>
                </a:cubicBezTo>
                <a:cubicBezTo>
                  <a:pt x="1" y="6768"/>
                  <a:pt x="326" y="8291"/>
                  <a:pt x="1265" y="9402"/>
                </a:cubicBezTo>
                <a:cubicBezTo>
                  <a:pt x="2673" y="11050"/>
                  <a:pt x="5049" y="11404"/>
                  <a:pt x="7214" y="11576"/>
                </a:cubicBezTo>
                <a:cubicBezTo>
                  <a:pt x="9369" y="11740"/>
                  <a:pt x="11716" y="11902"/>
                  <a:pt x="13335" y="13349"/>
                </a:cubicBezTo>
                <a:cubicBezTo>
                  <a:pt x="14647" y="14517"/>
                  <a:pt x="15222" y="16442"/>
                  <a:pt x="14762" y="18138"/>
                </a:cubicBezTo>
                <a:cubicBezTo>
                  <a:pt x="14207" y="20169"/>
                  <a:pt x="12329" y="21845"/>
                  <a:pt x="12511" y="23933"/>
                </a:cubicBezTo>
                <a:cubicBezTo>
                  <a:pt x="12597" y="25035"/>
                  <a:pt x="13296" y="26032"/>
                  <a:pt x="14207" y="26664"/>
                </a:cubicBezTo>
                <a:cubicBezTo>
                  <a:pt x="15116" y="27296"/>
                  <a:pt x="16218" y="27603"/>
                  <a:pt x="17320" y="27718"/>
                </a:cubicBezTo>
                <a:cubicBezTo>
                  <a:pt x="17698" y="27760"/>
                  <a:pt x="18078" y="27780"/>
                  <a:pt x="18459" y="27780"/>
                </a:cubicBezTo>
                <a:cubicBezTo>
                  <a:pt x="21274" y="27780"/>
                  <a:pt x="24085" y="26645"/>
                  <a:pt x="26094" y="24661"/>
                </a:cubicBezTo>
                <a:cubicBezTo>
                  <a:pt x="26152" y="24297"/>
                  <a:pt x="26209" y="23886"/>
                  <a:pt x="26209" y="23522"/>
                </a:cubicBezTo>
                <a:lnTo>
                  <a:pt x="26209" y="1959"/>
                </a:lnTo>
                <a:cubicBezTo>
                  <a:pt x="21591" y="684"/>
                  <a:pt x="16519" y="0"/>
                  <a:pt x="11503" y="0"/>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 name="Google Shape;398;p44">
            <a:extLst>
              <a:ext uri="{FF2B5EF4-FFF2-40B4-BE49-F238E27FC236}">
                <a16:creationId xmlns:a16="http://schemas.microsoft.com/office/drawing/2014/main" id="{E52B928C-E090-4504-940E-7454FCBB8414}"/>
              </a:ext>
            </a:extLst>
          </p:cNvPr>
          <p:cNvSpPr/>
          <p:nvPr/>
        </p:nvSpPr>
        <p:spPr>
          <a:xfrm>
            <a:off x="94005" y="3572046"/>
            <a:ext cx="12373879" cy="3641524"/>
          </a:xfrm>
          <a:custGeom>
            <a:avLst/>
            <a:gdLst/>
            <a:ahLst/>
            <a:cxnLst/>
            <a:rect l="l" t="t" r="r" b="b"/>
            <a:pathLst>
              <a:path w="55541" h="20474" extrusionOk="0">
                <a:moveTo>
                  <a:pt x="31626" y="1"/>
                </a:moveTo>
                <a:cubicBezTo>
                  <a:pt x="29271" y="1"/>
                  <a:pt x="26934" y="1222"/>
                  <a:pt x="25615" y="3174"/>
                </a:cubicBezTo>
                <a:cubicBezTo>
                  <a:pt x="24121" y="5377"/>
                  <a:pt x="23929" y="8251"/>
                  <a:pt x="22502" y="10482"/>
                </a:cubicBezTo>
                <a:cubicBezTo>
                  <a:pt x="21113" y="12661"/>
                  <a:pt x="18528" y="13946"/>
                  <a:pt x="15963" y="13946"/>
                </a:cubicBezTo>
                <a:cubicBezTo>
                  <a:pt x="15078" y="13946"/>
                  <a:pt x="14195" y="13793"/>
                  <a:pt x="13364" y="13471"/>
                </a:cubicBezTo>
                <a:cubicBezTo>
                  <a:pt x="11755" y="12849"/>
                  <a:pt x="10346" y="11670"/>
                  <a:pt x="8641" y="11374"/>
                </a:cubicBezTo>
                <a:cubicBezTo>
                  <a:pt x="8364" y="11325"/>
                  <a:pt x="8087" y="11302"/>
                  <a:pt x="7810" y="11302"/>
                </a:cubicBezTo>
                <a:cubicBezTo>
                  <a:pt x="6054" y="11302"/>
                  <a:pt x="4330" y="12230"/>
                  <a:pt x="3114" y="13528"/>
                </a:cubicBezTo>
                <a:cubicBezTo>
                  <a:pt x="1706" y="15033"/>
                  <a:pt x="863" y="16977"/>
                  <a:pt x="154" y="18912"/>
                </a:cubicBezTo>
                <a:cubicBezTo>
                  <a:pt x="1" y="19333"/>
                  <a:pt x="460" y="20023"/>
                  <a:pt x="460" y="20474"/>
                </a:cubicBezTo>
                <a:lnTo>
                  <a:pt x="54602" y="20349"/>
                </a:lnTo>
                <a:cubicBezTo>
                  <a:pt x="55071" y="18069"/>
                  <a:pt x="55540" y="15751"/>
                  <a:pt x="55378" y="13423"/>
                </a:cubicBezTo>
                <a:cubicBezTo>
                  <a:pt x="55215" y="11105"/>
                  <a:pt x="54333" y="8730"/>
                  <a:pt x="52532" y="7254"/>
                </a:cubicBezTo>
                <a:cubicBezTo>
                  <a:pt x="51533" y="6436"/>
                  <a:pt x="50215" y="5974"/>
                  <a:pt x="48930" y="5974"/>
                </a:cubicBezTo>
                <a:cubicBezTo>
                  <a:pt x="47900" y="5974"/>
                  <a:pt x="46892" y="6271"/>
                  <a:pt x="46086" y="6919"/>
                </a:cubicBezTo>
                <a:cubicBezTo>
                  <a:pt x="44898" y="7877"/>
                  <a:pt x="44094" y="9515"/>
                  <a:pt x="42589" y="9726"/>
                </a:cubicBezTo>
                <a:cubicBezTo>
                  <a:pt x="42483" y="9742"/>
                  <a:pt x="42377" y="9749"/>
                  <a:pt x="42272" y="9749"/>
                </a:cubicBezTo>
                <a:cubicBezTo>
                  <a:pt x="41114" y="9749"/>
                  <a:pt x="40078" y="8817"/>
                  <a:pt x="39524" y="7772"/>
                </a:cubicBezTo>
                <a:cubicBezTo>
                  <a:pt x="38911" y="6622"/>
                  <a:pt x="38681" y="5320"/>
                  <a:pt x="38135" y="4151"/>
                </a:cubicBezTo>
                <a:cubicBezTo>
                  <a:pt x="37053" y="1852"/>
                  <a:pt x="34687" y="213"/>
                  <a:pt x="32158" y="22"/>
                </a:cubicBezTo>
                <a:cubicBezTo>
                  <a:pt x="31981" y="8"/>
                  <a:pt x="31804" y="1"/>
                  <a:pt x="31626" y="1"/>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 name="Google Shape;399;p44">
            <a:extLst>
              <a:ext uri="{FF2B5EF4-FFF2-40B4-BE49-F238E27FC236}">
                <a16:creationId xmlns:a16="http://schemas.microsoft.com/office/drawing/2014/main" id="{490C2D02-73A3-4161-A806-B27D18E238A0}"/>
              </a:ext>
            </a:extLst>
          </p:cNvPr>
          <p:cNvSpPr/>
          <p:nvPr/>
        </p:nvSpPr>
        <p:spPr>
          <a:xfrm>
            <a:off x="-294275" y="-582399"/>
            <a:ext cx="6596677" cy="5253850"/>
          </a:xfrm>
          <a:custGeom>
            <a:avLst/>
            <a:gdLst/>
            <a:ahLst/>
            <a:cxnLst/>
            <a:rect l="l" t="t" r="r" b="b"/>
            <a:pathLst>
              <a:path w="29610" h="29547" extrusionOk="0">
                <a:moveTo>
                  <a:pt x="125" y="1"/>
                </a:moveTo>
                <a:lnTo>
                  <a:pt x="125" y="27646"/>
                </a:lnTo>
                <a:cubicBezTo>
                  <a:pt x="125" y="27981"/>
                  <a:pt x="0" y="28345"/>
                  <a:pt x="29" y="28681"/>
                </a:cubicBezTo>
                <a:cubicBezTo>
                  <a:pt x="1303" y="29218"/>
                  <a:pt x="2691" y="29547"/>
                  <a:pt x="4070" y="29547"/>
                </a:cubicBezTo>
                <a:cubicBezTo>
                  <a:pt x="4559" y="29547"/>
                  <a:pt x="5047" y="29506"/>
                  <a:pt x="5528" y="29418"/>
                </a:cubicBezTo>
                <a:cubicBezTo>
                  <a:pt x="7376" y="29083"/>
                  <a:pt x="9139" y="28019"/>
                  <a:pt x="10068" y="26382"/>
                </a:cubicBezTo>
                <a:cubicBezTo>
                  <a:pt x="11754" y="23431"/>
                  <a:pt x="10441" y="19580"/>
                  <a:pt x="11591" y="16381"/>
                </a:cubicBezTo>
                <a:cubicBezTo>
                  <a:pt x="12444" y="14005"/>
                  <a:pt x="14714" y="12204"/>
                  <a:pt x="17223" y="11917"/>
                </a:cubicBezTo>
                <a:cubicBezTo>
                  <a:pt x="17519" y="11883"/>
                  <a:pt x="17816" y="11869"/>
                  <a:pt x="18112" y="11869"/>
                </a:cubicBezTo>
                <a:cubicBezTo>
                  <a:pt x="19593" y="11869"/>
                  <a:pt x="21085" y="12218"/>
                  <a:pt x="22566" y="12218"/>
                </a:cubicBezTo>
                <a:cubicBezTo>
                  <a:pt x="22903" y="12218"/>
                  <a:pt x="23239" y="12200"/>
                  <a:pt x="23575" y="12156"/>
                </a:cubicBezTo>
                <a:cubicBezTo>
                  <a:pt x="25940" y="11830"/>
                  <a:pt x="28058" y="10087"/>
                  <a:pt x="28833" y="7826"/>
                </a:cubicBezTo>
                <a:cubicBezTo>
                  <a:pt x="29610" y="5566"/>
                  <a:pt x="28997" y="2893"/>
                  <a:pt x="27330" y="1188"/>
                </a:cubicBezTo>
                <a:cubicBezTo>
                  <a:pt x="24824" y="1424"/>
                  <a:pt x="22242" y="1528"/>
                  <a:pt x="19628" y="1528"/>
                </a:cubicBezTo>
                <a:cubicBezTo>
                  <a:pt x="13089" y="1528"/>
                  <a:pt x="6353" y="877"/>
                  <a:pt x="125"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Tree>
    <p:extLst>
      <p:ext uri="{BB962C8B-B14F-4D97-AF65-F5344CB8AC3E}">
        <p14:creationId xmlns:p14="http://schemas.microsoft.com/office/powerpoint/2010/main" val="1016466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400"/>
        <p:cNvGrpSpPr/>
        <p:nvPr/>
      </p:nvGrpSpPr>
      <p:grpSpPr>
        <a:xfrm>
          <a:off x="0" y="0"/>
          <a:ext cx="0" cy="0"/>
          <a:chOff x="0" y="0"/>
          <a:chExt cx="0" cy="0"/>
        </a:xfrm>
      </p:grpSpPr>
      <p:sp>
        <p:nvSpPr>
          <p:cNvPr id="2" name="Google Shape;401;p45">
            <a:extLst>
              <a:ext uri="{FF2B5EF4-FFF2-40B4-BE49-F238E27FC236}">
                <a16:creationId xmlns:a16="http://schemas.microsoft.com/office/drawing/2014/main" id="{EF3C1BA9-E248-4317-84BA-0DE88603F9B1}"/>
              </a:ext>
            </a:extLst>
          </p:cNvPr>
          <p:cNvSpPr/>
          <p:nvPr/>
        </p:nvSpPr>
        <p:spPr>
          <a:xfrm>
            <a:off x="6958391" y="-275874"/>
            <a:ext cx="6841907" cy="8315019"/>
          </a:xfrm>
          <a:custGeom>
            <a:avLst/>
            <a:gdLst/>
            <a:ahLst/>
            <a:cxnLst/>
            <a:rect l="l" t="t" r="r" b="b"/>
            <a:pathLst>
              <a:path w="35443" h="53958" extrusionOk="0">
                <a:moveTo>
                  <a:pt x="22715" y="1"/>
                </a:moveTo>
                <a:cubicBezTo>
                  <a:pt x="20125" y="1"/>
                  <a:pt x="17328" y="281"/>
                  <a:pt x="15726" y="2245"/>
                </a:cubicBezTo>
                <a:cubicBezTo>
                  <a:pt x="14867" y="3303"/>
                  <a:pt x="14526" y="4691"/>
                  <a:pt x="14272" y="6024"/>
                </a:cubicBezTo>
                <a:cubicBezTo>
                  <a:pt x="13952" y="7788"/>
                  <a:pt x="13743" y="9573"/>
                  <a:pt x="13897" y="11348"/>
                </a:cubicBezTo>
                <a:cubicBezTo>
                  <a:pt x="14217" y="15105"/>
                  <a:pt x="16090" y="18544"/>
                  <a:pt x="16872" y="22236"/>
                </a:cubicBezTo>
                <a:cubicBezTo>
                  <a:pt x="17666" y="25917"/>
                  <a:pt x="16917" y="30490"/>
                  <a:pt x="13566" y="32199"/>
                </a:cubicBezTo>
                <a:cubicBezTo>
                  <a:pt x="11462" y="33279"/>
                  <a:pt x="8938" y="32926"/>
                  <a:pt x="6657" y="33510"/>
                </a:cubicBezTo>
                <a:cubicBezTo>
                  <a:pt x="2854" y="34469"/>
                  <a:pt x="1" y="38304"/>
                  <a:pt x="155" y="42227"/>
                </a:cubicBezTo>
                <a:cubicBezTo>
                  <a:pt x="281" y="45310"/>
                  <a:pt x="2004" y="47993"/>
                  <a:pt x="4127" y="50317"/>
                </a:cubicBezTo>
                <a:lnTo>
                  <a:pt x="4127" y="50317"/>
                </a:lnTo>
                <a:cubicBezTo>
                  <a:pt x="3674" y="50805"/>
                  <a:pt x="3220" y="51293"/>
                  <a:pt x="2766" y="51782"/>
                </a:cubicBezTo>
                <a:cubicBezTo>
                  <a:pt x="5720" y="53221"/>
                  <a:pt x="9012" y="53958"/>
                  <a:pt x="12301" y="53958"/>
                </a:cubicBezTo>
                <a:cubicBezTo>
                  <a:pt x="14227" y="53958"/>
                  <a:pt x="16152" y="53705"/>
                  <a:pt x="18008" y="53192"/>
                </a:cubicBezTo>
                <a:cubicBezTo>
                  <a:pt x="23033" y="51804"/>
                  <a:pt x="27508" y="48542"/>
                  <a:pt x="30351" y="44167"/>
                </a:cubicBezTo>
                <a:cubicBezTo>
                  <a:pt x="33613" y="39186"/>
                  <a:pt x="34659" y="33080"/>
                  <a:pt x="34990" y="27129"/>
                </a:cubicBezTo>
                <a:cubicBezTo>
                  <a:pt x="35442" y="18776"/>
                  <a:pt x="34461" y="9959"/>
                  <a:pt x="29756" y="3049"/>
                </a:cubicBezTo>
                <a:cubicBezTo>
                  <a:pt x="29171" y="2189"/>
                  <a:pt x="28510" y="1352"/>
                  <a:pt x="27618" y="823"/>
                </a:cubicBezTo>
                <a:cubicBezTo>
                  <a:pt x="26384" y="85"/>
                  <a:pt x="24873" y="41"/>
                  <a:pt x="23441" y="7"/>
                </a:cubicBezTo>
                <a:cubicBezTo>
                  <a:pt x="23201" y="3"/>
                  <a:pt x="22959" y="1"/>
                  <a:pt x="22715"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 name="Google Shape;402;p45">
            <a:extLst>
              <a:ext uri="{FF2B5EF4-FFF2-40B4-BE49-F238E27FC236}">
                <a16:creationId xmlns:a16="http://schemas.microsoft.com/office/drawing/2014/main" id="{86BF3A50-0A38-45C3-BE1C-C8A23AE78E82}"/>
              </a:ext>
            </a:extLst>
          </p:cNvPr>
          <p:cNvSpPr/>
          <p:nvPr/>
        </p:nvSpPr>
        <p:spPr>
          <a:xfrm>
            <a:off x="-2039493" y="-1181145"/>
            <a:ext cx="6843951" cy="8315019"/>
          </a:xfrm>
          <a:custGeom>
            <a:avLst/>
            <a:gdLst/>
            <a:ahLst/>
            <a:cxnLst/>
            <a:rect l="l" t="t" r="r" b="b"/>
            <a:pathLst>
              <a:path w="35454" h="53950" extrusionOk="0">
                <a:moveTo>
                  <a:pt x="23149" y="0"/>
                </a:moveTo>
                <a:cubicBezTo>
                  <a:pt x="21225" y="0"/>
                  <a:pt x="19302" y="253"/>
                  <a:pt x="17446" y="766"/>
                </a:cubicBezTo>
                <a:cubicBezTo>
                  <a:pt x="12421" y="2144"/>
                  <a:pt x="7947" y="5416"/>
                  <a:pt x="5092" y="9780"/>
                </a:cubicBezTo>
                <a:cubicBezTo>
                  <a:pt x="1841" y="14773"/>
                  <a:pt x="783" y="20879"/>
                  <a:pt x="463" y="26818"/>
                </a:cubicBezTo>
                <a:cubicBezTo>
                  <a:pt x="1" y="35172"/>
                  <a:pt x="992" y="44000"/>
                  <a:pt x="5699" y="50909"/>
                </a:cubicBezTo>
                <a:cubicBezTo>
                  <a:pt x="6282" y="51769"/>
                  <a:pt x="6943" y="52606"/>
                  <a:pt x="7837" y="53135"/>
                </a:cubicBezTo>
                <a:cubicBezTo>
                  <a:pt x="9071" y="53874"/>
                  <a:pt x="10580" y="53918"/>
                  <a:pt x="12013" y="53940"/>
                </a:cubicBezTo>
                <a:cubicBezTo>
                  <a:pt x="12287" y="53945"/>
                  <a:pt x="12565" y="53949"/>
                  <a:pt x="12845" y="53949"/>
                </a:cubicBezTo>
                <a:cubicBezTo>
                  <a:pt x="15404" y="53949"/>
                  <a:pt x="18148" y="53651"/>
                  <a:pt x="19727" y="51714"/>
                </a:cubicBezTo>
                <a:cubicBezTo>
                  <a:pt x="20587" y="50644"/>
                  <a:pt x="20929" y="49267"/>
                  <a:pt x="21171" y="47933"/>
                </a:cubicBezTo>
                <a:cubicBezTo>
                  <a:pt x="21502" y="46170"/>
                  <a:pt x="21711" y="44385"/>
                  <a:pt x="21557" y="42611"/>
                </a:cubicBezTo>
                <a:cubicBezTo>
                  <a:pt x="21237" y="38853"/>
                  <a:pt x="19364" y="35404"/>
                  <a:pt x="18570" y="31723"/>
                </a:cubicBezTo>
                <a:cubicBezTo>
                  <a:pt x="17788" y="28042"/>
                  <a:pt x="18526" y="23468"/>
                  <a:pt x="21887" y="21760"/>
                </a:cubicBezTo>
                <a:cubicBezTo>
                  <a:pt x="23981" y="20680"/>
                  <a:pt x="26516" y="21033"/>
                  <a:pt x="28797" y="20448"/>
                </a:cubicBezTo>
                <a:cubicBezTo>
                  <a:pt x="32599" y="19479"/>
                  <a:pt x="35454" y="15655"/>
                  <a:pt x="35300" y="11732"/>
                </a:cubicBezTo>
                <a:cubicBezTo>
                  <a:pt x="35173" y="8649"/>
                  <a:pt x="33451" y="5959"/>
                  <a:pt x="31328" y="3638"/>
                </a:cubicBezTo>
                <a:lnTo>
                  <a:pt x="31328" y="3638"/>
                </a:lnTo>
                <a:cubicBezTo>
                  <a:pt x="31779" y="3151"/>
                  <a:pt x="32229" y="2664"/>
                  <a:pt x="32677" y="2176"/>
                </a:cubicBezTo>
                <a:cubicBezTo>
                  <a:pt x="29722" y="738"/>
                  <a:pt x="26435" y="0"/>
                  <a:pt x="23149" y="0"/>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 name="Google Shape;403;p45">
            <a:extLst>
              <a:ext uri="{FF2B5EF4-FFF2-40B4-BE49-F238E27FC236}">
                <a16:creationId xmlns:a16="http://schemas.microsoft.com/office/drawing/2014/main" id="{863D6277-03D2-4A18-A531-3C41E4215201}"/>
              </a:ext>
            </a:extLst>
          </p:cNvPr>
          <p:cNvSpPr/>
          <p:nvPr/>
        </p:nvSpPr>
        <p:spPr>
          <a:xfrm>
            <a:off x="913481" y="204350"/>
            <a:ext cx="3343297" cy="1790110"/>
          </a:xfrm>
          <a:custGeom>
            <a:avLst/>
            <a:gdLst/>
            <a:ahLst/>
            <a:cxnLst/>
            <a:rect l="l" t="t" r="r" b="b"/>
            <a:pathLst>
              <a:path w="17326" h="11620" extrusionOk="0">
                <a:moveTo>
                  <a:pt x="10944" y="0"/>
                </a:moveTo>
                <a:cubicBezTo>
                  <a:pt x="10491" y="0"/>
                  <a:pt x="10040" y="95"/>
                  <a:pt x="9633" y="290"/>
                </a:cubicBezTo>
                <a:cubicBezTo>
                  <a:pt x="8586" y="786"/>
                  <a:pt x="7870" y="1910"/>
                  <a:pt x="7848" y="3056"/>
                </a:cubicBezTo>
                <a:cubicBezTo>
                  <a:pt x="7451" y="2197"/>
                  <a:pt x="6701" y="1458"/>
                  <a:pt x="5787" y="1215"/>
                </a:cubicBezTo>
                <a:cubicBezTo>
                  <a:pt x="5571" y="1156"/>
                  <a:pt x="5346" y="1127"/>
                  <a:pt x="5121" y="1127"/>
                </a:cubicBezTo>
                <a:cubicBezTo>
                  <a:pt x="4384" y="1127"/>
                  <a:pt x="3647" y="1440"/>
                  <a:pt x="3208" y="2031"/>
                </a:cubicBezTo>
                <a:cubicBezTo>
                  <a:pt x="2517" y="2953"/>
                  <a:pt x="2776" y="4333"/>
                  <a:pt x="3660" y="5020"/>
                </a:cubicBezTo>
                <a:lnTo>
                  <a:pt x="3660" y="5020"/>
                </a:lnTo>
                <a:cubicBezTo>
                  <a:pt x="3396" y="4818"/>
                  <a:pt x="3109" y="4731"/>
                  <a:pt x="2815" y="4731"/>
                </a:cubicBezTo>
                <a:cubicBezTo>
                  <a:pt x="1565" y="4731"/>
                  <a:pt x="207" y="6316"/>
                  <a:pt x="101" y="7420"/>
                </a:cubicBezTo>
                <a:cubicBezTo>
                  <a:pt x="1" y="8478"/>
                  <a:pt x="497" y="9624"/>
                  <a:pt x="1390" y="10219"/>
                </a:cubicBezTo>
                <a:cubicBezTo>
                  <a:pt x="1915" y="10570"/>
                  <a:pt x="2539" y="10735"/>
                  <a:pt x="3169" y="10735"/>
                </a:cubicBezTo>
                <a:cubicBezTo>
                  <a:pt x="3968" y="10735"/>
                  <a:pt x="4778" y="10470"/>
                  <a:pt x="5412" y="9977"/>
                </a:cubicBezTo>
                <a:cubicBezTo>
                  <a:pt x="6140" y="10947"/>
                  <a:pt x="7605" y="11597"/>
                  <a:pt x="8795" y="11619"/>
                </a:cubicBezTo>
                <a:cubicBezTo>
                  <a:pt x="8825" y="11619"/>
                  <a:pt x="8854" y="11619"/>
                  <a:pt x="8884" y="11619"/>
                </a:cubicBezTo>
                <a:cubicBezTo>
                  <a:pt x="10360" y="11619"/>
                  <a:pt x="12244" y="11081"/>
                  <a:pt x="12741" y="9569"/>
                </a:cubicBezTo>
                <a:cubicBezTo>
                  <a:pt x="12741" y="9580"/>
                  <a:pt x="13413" y="10098"/>
                  <a:pt x="13512" y="10142"/>
                </a:cubicBezTo>
                <a:cubicBezTo>
                  <a:pt x="13704" y="10238"/>
                  <a:pt x="13939" y="10270"/>
                  <a:pt x="14168" y="10270"/>
                </a:cubicBezTo>
                <a:cubicBezTo>
                  <a:pt x="14308" y="10270"/>
                  <a:pt x="14445" y="10258"/>
                  <a:pt x="14570" y="10241"/>
                </a:cubicBezTo>
                <a:cubicBezTo>
                  <a:pt x="15309" y="10142"/>
                  <a:pt x="16003" y="9745"/>
                  <a:pt x="16466" y="9161"/>
                </a:cubicBezTo>
                <a:cubicBezTo>
                  <a:pt x="17182" y="8246"/>
                  <a:pt x="17325" y="6946"/>
                  <a:pt x="16918" y="5855"/>
                </a:cubicBezTo>
                <a:cubicBezTo>
                  <a:pt x="16653" y="5128"/>
                  <a:pt x="16146" y="4477"/>
                  <a:pt x="15474" y="4103"/>
                </a:cubicBezTo>
                <a:cubicBezTo>
                  <a:pt x="15083" y="3879"/>
                  <a:pt x="14650" y="3732"/>
                  <a:pt x="14204" y="3732"/>
                </a:cubicBezTo>
                <a:cubicBezTo>
                  <a:pt x="14146" y="3732"/>
                  <a:pt x="14088" y="3734"/>
                  <a:pt x="14030" y="3739"/>
                </a:cubicBezTo>
                <a:cubicBezTo>
                  <a:pt x="14151" y="2571"/>
                  <a:pt x="13854" y="1414"/>
                  <a:pt x="12895" y="654"/>
                </a:cubicBezTo>
                <a:cubicBezTo>
                  <a:pt x="12346" y="226"/>
                  <a:pt x="11644" y="0"/>
                  <a:pt x="10944" y="0"/>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404;p45">
            <a:extLst>
              <a:ext uri="{FF2B5EF4-FFF2-40B4-BE49-F238E27FC236}">
                <a16:creationId xmlns:a16="http://schemas.microsoft.com/office/drawing/2014/main" id="{DFAB2A22-68AB-4D45-BF5D-35234C48C990}"/>
              </a:ext>
            </a:extLst>
          </p:cNvPr>
          <p:cNvSpPr/>
          <p:nvPr/>
        </p:nvSpPr>
        <p:spPr>
          <a:xfrm>
            <a:off x="2670961" y="3034605"/>
            <a:ext cx="2750659" cy="1473366"/>
          </a:xfrm>
          <a:custGeom>
            <a:avLst/>
            <a:gdLst/>
            <a:ahLst/>
            <a:cxnLst/>
            <a:rect l="l" t="t" r="r" b="b"/>
            <a:pathLst>
              <a:path w="14251" h="9564" extrusionOk="0">
                <a:moveTo>
                  <a:pt x="9006" y="0"/>
                </a:moveTo>
                <a:cubicBezTo>
                  <a:pt x="8629" y="0"/>
                  <a:pt x="8253" y="79"/>
                  <a:pt x="7914" y="240"/>
                </a:cubicBezTo>
                <a:cubicBezTo>
                  <a:pt x="7065" y="648"/>
                  <a:pt x="6470" y="1574"/>
                  <a:pt x="6459" y="2521"/>
                </a:cubicBezTo>
                <a:cubicBezTo>
                  <a:pt x="6128" y="1805"/>
                  <a:pt x="5511" y="1199"/>
                  <a:pt x="4751" y="1000"/>
                </a:cubicBezTo>
                <a:cubicBezTo>
                  <a:pt x="4575" y="952"/>
                  <a:pt x="4392" y="928"/>
                  <a:pt x="4210" y="928"/>
                </a:cubicBezTo>
                <a:cubicBezTo>
                  <a:pt x="3604" y="928"/>
                  <a:pt x="2999" y="1190"/>
                  <a:pt x="2635" y="1672"/>
                </a:cubicBezTo>
                <a:cubicBezTo>
                  <a:pt x="2062" y="2433"/>
                  <a:pt x="2283" y="3568"/>
                  <a:pt x="3010" y="4141"/>
                </a:cubicBezTo>
                <a:cubicBezTo>
                  <a:pt x="2801" y="3978"/>
                  <a:pt x="2571" y="3907"/>
                  <a:pt x="2335" y="3907"/>
                </a:cubicBezTo>
                <a:cubicBezTo>
                  <a:pt x="1309" y="3907"/>
                  <a:pt x="159" y="5234"/>
                  <a:pt x="78" y="6103"/>
                </a:cubicBezTo>
                <a:cubicBezTo>
                  <a:pt x="1" y="6984"/>
                  <a:pt x="398" y="7921"/>
                  <a:pt x="1136" y="8417"/>
                </a:cubicBezTo>
                <a:cubicBezTo>
                  <a:pt x="1566" y="8702"/>
                  <a:pt x="2077" y="8837"/>
                  <a:pt x="2594" y="8837"/>
                </a:cubicBezTo>
                <a:cubicBezTo>
                  <a:pt x="3256" y="8837"/>
                  <a:pt x="3927" y="8616"/>
                  <a:pt x="4453" y="8208"/>
                </a:cubicBezTo>
                <a:cubicBezTo>
                  <a:pt x="5048" y="9012"/>
                  <a:pt x="6250" y="9541"/>
                  <a:pt x="7230" y="9563"/>
                </a:cubicBezTo>
                <a:cubicBezTo>
                  <a:pt x="7259" y="9563"/>
                  <a:pt x="7288" y="9564"/>
                  <a:pt x="7318" y="9564"/>
                </a:cubicBezTo>
                <a:cubicBezTo>
                  <a:pt x="8529" y="9564"/>
                  <a:pt x="10073" y="9114"/>
                  <a:pt x="10482" y="7877"/>
                </a:cubicBezTo>
                <a:cubicBezTo>
                  <a:pt x="10482" y="7888"/>
                  <a:pt x="11033" y="8307"/>
                  <a:pt x="11121" y="8351"/>
                </a:cubicBezTo>
                <a:cubicBezTo>
                  <a:pt x="11264" y="8429"/>
                  <a:pt x="11446" y="8453"/>
                  <a:pt x="11628" y="8453"/>
                </a:cubicBezTo>
                <a:cubicBezTo>
                  <a:pt x="11753" y="8453"/>
                  <a:pt x="11879" y="8442"/>
                  <a:pt x="11991" y="8428"/>
                </a:cubicBezTo>
                <a:cubicBezTo>
                  <a:pt x="12598" y="8351"/>
                  <a:pt x="13171" y="8020"/>
                  <a:pt x="13545" y="7547"/>
                </a:cubicBezTo>
                <a:cubicBezTo>
                  <a:pt x="14141" y="6786"/>
                  <a:pt x="14251" y="5717"/>
                  <a:pt x="13920" y="4814"/>
                </a:cubicBezTo>
                <a:cubicBezTo>
                  <a:pt x="13700" y="4218"/>
                  <a:pt x="13292" y="3689"/>
                  <a:pt x="12730" y="3369"/>
                </a:cubicBezTo>
                <a:cubicBezTo>
                  <a:pt x="12404" y="3192"/>
                  <a:pt x="12043" y="3067"/>
                  <a:pt x="11678" y="3067"/>
                </a:cubicBezTo>
                <a:cubicBezTo>
                  <a:pt x="11635" y="3067"/>
                  <a:pt x="11593" y="3069"/>
                  <a:pt x="11550" y="3072"/>
                </a:cubicBezTo>
                <a:cubicBezTo>
                  <a:pt x="11638" y="2113"/>
                  <a:pt x="11396" y="1165"/>
                  <a:pt x="10614" y="538"/>
                </a:cubicBezTo>
                <a:cubicBezTo>
                  <a:pt x="10161" y="184"/>
                  <a:pt x="9582" y="0"/>
                  <a:pt x="9006" y="0"/>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405;p45">
            <a:extLst>
              <a:ext uri="{FF2B5EF4-FFF2-40B4-BE49-F238E27FC236}">
                <a16:creationId xmlns:a16="http://schemas.microsoft.com/office/drawing/2014/main" id="{85D5FE05-9F0E-446D-B1B3-155A4E38276C}"/>
              </a:ext>
            </a:extLst>
          </p:cNvPr>
          <p:cNvSpPr/>
          <p:nvPr/>
        </p:nvSpPr>
        <p:spPr>
          <a:xfrm>
            <a:off x="329017" y="5294720"/>
            <a:ext cx="2419599" cy="1248580"/>
          </a:xfrm>
          <a:custGeom>
            <a:avLst/>
            <a:gdLst/>
            <a:ahLst/>
            <a:cxnLst/>
            <a:rect l="l" t="t" r="r" b="b"/>
            <a:pathLst>
              <a:path w="12532" h="8102" extrusionOk="0">
                <a:moveTo>
                  <a:pt x="6714" y="1"/>
                </a:moveTo>
                <a:cubicBezTo>
                  <a:pt x="6632" y="1"/>
                  <a:pt x="6551" y="8"/>
                  <a:pt x="6470" y="23"/>
                </a:cubicBezTo>
                <a:cubicBezTo>
                  <a:pt x="6084" y="89"/>
                  <a:pt x="5742" y="309"/>
                  <a:pt x="5478" y="596"/>
                </a:cubicBezTo>
                <a:cubicBezTo>
                  <a:pt x="5224" y="872"/>
                  <a:pt x="5037" y="1235"/>
                  <a:pt x="5081" y="1599"/>
                </a:cubicBezTo>
                <a:cubicBezTo>
                  <a:pt x="4893" y="1092"/>
                  <a:pt x="4420" y="475"/>
                  <a:pt x="3847" y="375"/>
                </a:cubicBezTo>
                <a:cubicBezTo>
                  <a:pt x="3739" y="356"/>
                  <a:pt x="3630" y="347"/>
                  <a:pt x="3520" y="347"/>
                </a:cubicBezTo>
                <a:cubicBezTo>
                  <a:pt x="2870" y="347"/>
                  <a:pt x="2214" y="672"/>
                  <a:pt x="1808" y="1191"/>
                </a:cubicBezTo>
                <a:cubicBezTo>
                  <a:pt x="1323" y="1786"/>
                  <a:pt x="1168" y="2623"/>
                  <a:pt x="1345" y="3373"/>
                </a:cubicBezTo>
                <a:cubicBezTo>
                  <a:pt x="739" y="3571"/>
                  <a:pt x="243" y="4090"/>
                  <a:pt x="78" y="4707"/>
                </a:cubicBezTo>
                <a:cubicBezTo>
                  <a:pt x="22" y="4894"/>
                  <a:pt x="0" y="5081"/>
                  <a:pt x="12" y="5268"/>
                </a:cubicBezTo>
                <a:cubicBezTo>
                  <a:pt x="56" y="6029"/>
                  <a:pt x="551" y="6734"/>
                  <a:pt x="1180" y="7153"/>
                </a:cubicBezTo>
                <a:cubicBezTo>
                  <a:pt x="1534" y="7390"/>
                  <a:pt x="1953" y="7502"/>
                  <a:pt x="2378" y="7502"/>
                </a:cubicBezTo>
                <a:cubicBezTo>
                  <a:pt x="2920" y="7502"/>
                  <a:pt x="3469" y="7321"/>
                  <a:pt x="3902" y="6987"/>
                </a:cubicBezTo>
                <a:cubicBezTo>
                  <a:pt x="4386" y="7649"/>
                  <a:pt x="5378" y="8079"/>
                  <a:pt x="6183" y="8101"/>
                </a:cubicBezTo>
                <a:cubicBezTo>
                  <a:pt x="6198" y="8101"/>
                  <a:pt x="6212" y="8101"/>
                  <a:pt x="6226" y="8101"/>
                </a:cubicBezTo>
                <a:cubicBezTo>
                  <a:pt x="7234" y="8101"/>
                  <a:pt x="8524" y="7734"/>
                  <a:pt x="8861" y="6712"/>
                </a:cubicBezTo>
                <a:cubicBezTo>
                  <a:pt x="8861" y="6723"/>
                  <a:pt x="9313" y="7065"/>
                  <a:pt x="9379" y="7098"/>
                </a:cubicBezTo>
                <a:cubicBezTo>
                  <a:pt x="9505" y="7164"/>
                  <a:pt x="9660" y="7187"/>
                  <a:pt x="9811" y="7187"/>
                </a:cubicBezTo>
                <a:cubicBezTo>
                  <a:pt x="9910" y="7187"/>
                  <a:pt x="10008" y="7177"/>
                  <a:pt x="10095" y="7164"/>
                </a:cubicBezTo>
                <a:cubicBezTo>
                  <a:pt x="10591" y="7098"/>
                  <a:pt x="11065" y="6833"/>
                  <a:pt x="11385" y="6436"/>
                </a:cubicBezTo>
                <a:cubicBezTo>
                  <a:pt x="11561" y="6205"/>
                  <a:pt x="11704" y="5919"/>
                  <a:pt x="11782" y="5632"/>
                </a:cubicBezTo>
                <a:cubicBezTo>
                  <a:pt x="11848" y="5368"/>
                  <a:pt x="11693" y="5158"/>
                  <a:pt x="11804" y="4905"/>
                </a:cubicBezTo>
                <a:cubicBezTo>
                  <a:pt x="11880" y="4761"/>
                  <a:pt x="12002" y="4629"/>
                  <a:pt x="12101" y="4497"/>
                </a:cubicBezTo>
                <a:cubicBezTo>
                  <a:pt x="12365" y="4178"/>
                  <a:pt x="12531" y="3769"/>
                  <a:pt x="12509" y="3351"/>
                </a:cubicBezTo>
                <a:cubicBezTo>
                  <a:pt x="12498" y="2932"/>
                  <a:pt x="12289" y="2525"/>
                  <a:pt x="11924" y="2315"/>
                </a:cubicBezTo>
                <a:cubicBezTo>
                  <a:pt x="11769" y="2225"/>
                  <a:pt x="11589" y="2180"/>
                  <a:pt x="11411" y="2180"/>
                </a:cubicBezTo>
                <a:cubicBezTo>
                  <a:pt x="11173" y="2180"/>
                  <a:pt x="10938" y="2261"/>
                  <a:pt x="10768" y="2425"/>
                </a:cubicBezTo>
                <a:cubicBezTo>
                  <a:pt x="10856" y="2150"/>
                  <a:pt x="10922" y="1863"/>
                  <a:pt x="10911" y="1565"/>
                </a:cubicBezTo>
                <a:cubicBezTo>
                  <a:pt x="10900" y="1279"/>
                  <a:pt x="10790" y="982"/>
                  <a:pt x="10569" y="794"/>
                </a:cubicBezTo>
                <a:cubicBezTo>
                  <a:pt x="10402" y="650"/>
                  <a:pt x="10187" y="584"/>
                  <a:pt x="9967" y="584"/>
                </a:cubicBezTo>
                <a:cubicBezTo>
                  <a:pt x="9767" y="584"/>
                  <a:pt x="9564" y="639"/>
                  <a:pt x="9390" y="739"/>
                </a:cubicBezTo>
                <a:cubicBezTo>
                  <a:pt x="9027" y="948"/>
                  <a:pt x="8773" y="1312"/>
                  <a:pt x="8596" y="1687"/>
                </a:cubicBezTo>
                <a:cubicBezTo>
                  <a:pt x="8453" y="1213"/>
                  <a:pt x="8211" y="761"/>
                  <a:pt x="7836" y="441"/>
                </a:cubicBezTo>
                <a:cubicBezTo>
                  <a:pt x="7524" y="175"/>
                  <a:pt x="7120" y="1"/>
                  <a:pt x="6714"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Tree>
    <p:extLst>
      <p:ext uri="{BB962C8B-B14F-4D97-AF65-F5344CB8AC3E}">
        <p14:creationId xmlns:p14="http://schemas.microsoft.com/office/powerpoint/2010/main" val="571588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a:extLst>
              <a:ext uri="{FF2B5EF4-FFF2-40B4-BE49-F238E27FC236}">
                <a16:creationId xmlns:a16="http://schemas.microsoft.com/office/drawing/2014/main" id="{83389E6C-F97D-44DE-8E7C-9D57F8ED63DE}"/>
              </a:ext>
            </a:extLst>
          </p:cNvPr>
          <p:cNvSpPr txBox="1">
            <a:spLocks noGrp="1"/>
          </p:cNvSpPr>
          <p:nvPr>
            <p:ph type="title"/>
          </p:nvPr>
        </p:nvSpPr>
        <p:spPr bwMode="auto">
          <a:xfrm>
            <a:off x="825607" y="592617"/>
            <a:ext cx="10540787" cy="76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vi-VN" altLang="en-US">
              <a:sym typeface="Arial" panose="020B0604020202020204" pitchFamily="34" charset="0"/>
            </a:endParaRPr>
          </a:p>
        </p:txBody>
      </p:sp>
      <p:sp>
        <p:nvSpPr>
          <p:cNvPr id="1027" name="Google Shape;7;p1">
            <a:extLst>
              <a:ext uri="{FF2B5EF4-FFF2-40B4-BE49-F238E27FC236}">
                <a16:creationId xmlns:a16="http://schemas.microsoft.com/office/drawing/2014/main" id="{3B96C3D2-1388-4C74-B918-4E4569BEE988}"/>
              </a:ext>
            </a:extLst>
          </p:cNvPr>
          <p:cNvSpPr txBox="1">
            <a:spLocks noGrp="1"/>
          </p:cNvSpPr>
          <p:nvPr>
            <p:ph type="body" idx="1"/>
          </p:nvPr>
        </p:nvSpPr>
        <p:spPr bwMode="auto">
          <a:xfrm>
            <a:off x="825607" y="1914764"/>
            <a:ext cx="10540787" cy="417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vi-VN" altLang="en-US">
              <a:sym typeface="Arial" panose="020B0604020202020204" pitchFamily="34" charset="0"/>
            </a:endParaRPr>
          </a:p>
        </p:txBody>
      </p:sp>
      <p:sp>
        <p:nvSpPr>
          <p:cNvPr id="2" name="Rounded Rectangle 1">
            <a:extLst>
              <a:ext uri="{FF2B5EF4-FFF2-40B4-BE49-F238E27FC236}">
                <a16:creationId xmlns:a16="http://schemas.microsoft.com/office/drawing/2014/main" id="{FA73C41F-1864-4CF0-8237-BC669DA47582}"/>
              </a:ext>
            </a:extLst>
          </p:cNvPr>
          <p:cNvSpPr/>
          <p:nvPr userDrawn="1"/>
        </p:nvSpPr>
        <p:spPr>
          <a:xfrm>
            <a:off x="4723310" y="6401954"/>
            <a:ext cx="3278007" cy="495925"/>
          </a:xfrm>
          <a:prstGeom prst="roundRect">
            <a:avLst/>
          </a:prstGeom>
          <a:solidFill>
            <a:schemeClr val="accent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r>
              <a:rPr lang="x-none" sz="2317" kern="0">
                <a:ln>
                  <a:solidFill>
                    <a:schemeClr val="accent1">
                      <a:lumMod val="50000"/>
                    </a:schemeClr>
                  </a:solidFill>
                </a:ln>
                <a:solidFill>
                  <a:schemeClr val="accent1">
                    <a:lumMod val="50000"/>
                  </a:schemeClr>
                </a:solidFill>
                <a:sym typeface="Arial"/>
              </a:rPr>
              <a:t>GVTH: LÊ VĂN DIÊN</a:t>
            </a:r>
          </a:p>
        </p:txBody>
      </p:sp>
    </p:spTree>
    <p:extLst>
      <p:ext uri="{BB962C8B-B14F-4D97-AF65-F5344CB8AC3E}">
        <p14:creationId xmlns:p14="http://schemas.microsoft.com/office/powerpoint/2010/main" val="12144052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8" r:id="rId6"/>
    <p:sldLayoutId id="2147483669" r:id="rId7"/>
    <p:sldLayoutId id="2147483670" r:id="rId8"/>
    <p:sldLayoutId id="2147483671" r:id="rId9"/>
    <p:sldLayoutId id="2147483672" r:id="rId10"/>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41381" indent="-441381"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1pPr>
      <a:lvl2pPr marL="956325" lvl="1" indent="-367817"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2pPr>
      <a:lvl3pPr marL="1471270" lvl="2" indent="-294254"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3pPr>
      <a:lvl4pPr marL="2059777" lvl="3" indent="-294254"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4pPr>
      <a:lvl5pPr marL="2648285" lvl="4" indent="-294254"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326175-2A41-4624-864C-28771B04D2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A3897A-83FF-4B69-A506-DAA0012C0F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83EB127-7E80-4F36-B6E6-C32A34377D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26EF2E-7E1D-4351-BB67-ED4A9DE5CCEA}" type="datetimeFigureOut">
              <a:rPr lang="vi-VN" smtClean="0"/>
              <a:t>21/03/2025</a:t>
            </a:fld>
            <a:endParaRPr lang="vi-VN"/>
          </a:p>
        </p:txBody>
      </p:sp>
      <p:sp>
        <p:nvSpPr>
          <p:cNvPr id="5" name="Footer Placeholder 4">
            <a:extLst>
              <a:ext uri="{FF2B5EF4-FFF2-40B4-BE49-F238E27FC236}">
                <a16:creationId xmlns:a16="http://schemas.microsoft.com/office/drawing/2014/main" id="{60CC5317-80F1-4082-8550-7AD0313B0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B31B566F-78D8-4198-8860-02670505C9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2600D-2EA7-4ACD-931F-58BE857D4B69}" type="slidenum">
              <a:rPr lang="vi-VN" smtClean="0"/>
              <a:t>‹#›</a:t>
            </a:fld>
            <a:endParaRPr lang="vi-VN"/>
          </a:p>
        </p:txBody>
      </p:sp>
    </p:spTree>
    <p:extLst>
      <p:ext uri="{BB962C8B-B14F-4D97-AF65-F5344CB8AC3E}">
        <p14:creationId xmlns:p14="http://schemas.microsoft.com/office/powerpoint/2010/main" val="187500588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0214764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B49F5-E295-4CA3-AAB8-6147C82D97E7}" type="datetimeFigureOut">
              <a:rPr lang="zh-CN" altLang="en-US" smtClean="0"/>
              <a:t>2025/3/21</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66433723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11.png"/><Relationship Id="rId3" Type="http://schemas.openxmlformats.org/officeDocument/2006/relationships/slideLayout" Target="../slideLayouts/slideLayout5.xml"/><Relationship Id="rId7" Type="http://schemas.openxmlformats.org/officeDocument/2006/relationships/image" Target="../media/image13.gif"/><Relationship Id="rId12" Type="http://schemas.openxmlformats.org/officeDocument/2006/relationships/image" Target="../media/image2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9.jpeg"/><Relationship Id="rId11" Type="http://schemas.openxmlformats.org/officeDocument/2006/relationships/image" Target="../media/image8.png"/><Relationship Id="rId5" Type="http://schemas.openxmlformats.org/officeDocument/2006/relationships/image" Target="../media/image18.gif"/><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6.gif"/></Relationships>
</file>

<file path=ppt/slides/_rels/slide12.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11.png"/><Relationship Id="rId3" Type="http://schemas.openxmlformats.org/officeDocument/2006/relationships/slideLayout" Target="../slideLayouts/slideLayout5.xml"/><Relationship Id="rId7" Type="http://schemas.openxmlformats.org/officeDocument/2006/relationships/image" Target="../media/image13.gif"/><Relationship Id="rId12" Type="http://schemas.openxmlformats.org/officeDocument/2006/relationships/image" Target="../media/image2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9.jpeg"/><Relationship Id="rId11" Type="http://schemas.openxmlformats.org/officeDocument/2006/relationships/image" Target="../media/image8.png"/><Relationship Id="rId5" Type="http://schemas.openxmlformats.org/officeDocument/2006/relationships/image" Target="../media/image18.gif"/><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6.gif"/></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6.xml"/><Relationship Id="rId7" Type="http://schemas.openxmlformats.org/officeDocument/2006/relationships/image" Target="../media/image27.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9.gif"/><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11.png"/><Relationship Id="rId3" Type="http://schemas.openxmlformats.org/officeDocument/2006/relationships/slideLayout" Target="../slideLayouts/slideLayout5.xml"/><Relationship Id="rId7" Type="http://schemas.openxmlformats.org/officeDocument/2006/relationships/image" Target="../media/image13.gif"/><Relationship Id="rId12" Type="http://schemas.openxmlformats.org/officeDocument/2006/relationships/image" Target="../media/image30.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9.jpeg"/><Relationship Id="rId11" Type="http://schemas.openxmlformats.org/officeDocument/2006/relationships/image" Target="../media/image8.png"/><Relationship Id="rId5" Type="http://schemas.openxmlformats.org/officeDocument/2006/relationships/image" Target="../media/image18.gif"/><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6.gif"/></Relationships>
</file>

<file path=ppt/slides/_rels/slide15.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11.png"/><Relationship Id="rId3" Type="http://schemas.openxmlformats.org/officeDocument/2006/relationships/slideLayout" Target="../slideLayouts/slideLayout5.xml"/><Relationship Id="rId7" Type="http://schemas.openxmlformats.org/officeDocument/2006/relationships/image" Target="../media/image13.gif"/><Relationship Id="rId12" Type="http://schemas.openxmlformats.org/officeDocument/2006/relationships/image" Target="../media/image31.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9.jpeg"/><Relationship Id="rId11" Type="http://schemas.openxmlformats.org/officeDocument/2006/relationships/image" Target="../media/image8.png"/><Relationship Id="rId5" Type="http://schemas.openxmlformats.org/officeDocument/2006/relationships/image" Target="../media/image18.gif"/><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6.gif"/></Relationships>
</file>

<file path=ppt/slides/_rels/slide16.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11.png"/><Relationship Id="rId3" Type="http://schemas.openxmlformats.org/officeDocument/2006/relationships/slideLayout" Target="../slideLayouts/slideLayout5.xml"/><Relationship Id="rId7" Type="http://schemas.openxmlformats.org/officeDocument/2006/relationships/image" Target="../media/image19.jpeg"/><Relationship Id="rId12" Type="http://schemas.openxmlformats.org/officeDocument/2006/relationships/image" Target="../media/image8.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8.gif"/><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16.gif"/><Relationship Id="rId4" Type="http://schemas.openxmlformats.org/officeDocument/2006/relationships/image" Target="../media/image32.png"/><Relationship Id="rId9" Type="http://schemas.openxmlformats.org/officeDocument/2006/relationships/image" Target="../media/image14.gif"/></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5.xml"/><Relationship Id="rId7" Type="http://schemas.openxmlformats.org/officeDocument/2006/relationships/image" Target="../media/image14.gif"/><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3.gif"/><Relationship Id="rId5" Type="http://schemas.openxmlformats.org/officeDocument/2006/relationships/image" Target="../media/image12.png"/><Relationship Id="rId10" Type="http://schemas.openxmlformats.org/officeDocument/2006/relationships/image" Target="../media/image11.png"/><Relationship Id="rId4" Type="http://schemas.openxmlformats.org/officeDocument/2006/relationships/image" Target="../media/image20.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5.xml"/><Relationship Id="rId7" Type="http://schemas.openxmlformats.org/officeDocument/2006/relationships/image" Target="../media/image14.gif"/><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3.gif"/><Relationship Id="rId5" Type="http://schemas.openxmlformats.org/officeDocument/2006/relationships/image" Target="../media/image12.png"/><Relationship Id="rId10" Type="http://schemas.openxmlformats.org/officeDocument/2006/relationships/image" Target="../media/image11.png"/><Relationship Id="rId4" Type="http://schemas.openxmlformats.org/officeDocument/2006/relationships/image" Target="../media/image20.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5.xml"/><Relationship Id="rId7" Type="http://schemas.openxmlformats.org/officeDocument/2006/relationships/image" Target="../media/image14.gif"/><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3.gif"/><Relationship Id="rId5" Type="http://schemas.openxmlformats.org/officeDocument/2006/relationships/image" Target="../media/image12.png"/><Relationship Id="rId10" Type="http://schemas.openxmlformats.org/officeDocument/2006/relationships/image" Target="../media/image11.png"/><Relationship Id="rId4" Type="http://schemas.openxmlformats.org/officeDocument/2006/relationships/image" Target="../media/image20.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5.xml"/><Relationship Id="rId7" Type="http://schemas.openxmlformats.org/officeDocument/2006/relationships/image" Target="../media/image14.gif"/><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3.gif"/><Relationship Id="rId5" Type="http://schemas.openxmlformats.org/officeDocument/2006/relationships/image" Target="../media/image12.png"/><Relationship Id="rId10" Type="http://schemas.openxmlformats.org/officeDocument/2006/relationships/image" Target="../media/image11.png"/><Relationship Id="rId4" Type="http://schemas.openxmlformats.org/officeDocument/2006/relationships/image" Target="../media/image20.pn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4.gif"/><Relationship Id="rId5" Type="http://schemas.openxmlformats.org/officeDocument/2006/relationships/image" Target="../media/image13.gif"/><Relationship Id="rId10"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gif"/><Relationship Id="rId2" Type="http://schemas.openxmlformats.org/officeDocument/2006/relationships/image" Target="../media/image27.png"/><Relationship Id="rId1" Type="http://schemas.openxmlformats.org/officeDocument/2006/relationships/slideLayout" Target="../slideLayouts/slideLayout28.xml"/><Relationship Id="rId6" Type="http://schemas.openxmlformats.org/officeDocument/2006/relationships/image" Target="../media/image36.svg"/><Relationship Id="rId11" Type="http://schemas.openxmlformats.org/officeDocument/2006/relationships/image" Target="../media/image41.sv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svg"/><Relationship Id="rId9" Type="http://schemas.openxmlformats.org/officeDocument/2006/relationships/image" Target="../media/image39.gif"/><Relationship Id="rId14"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5.xml"/><Relationship Id="rId7" Type="http://schemas.openxmlformats.org/officeDocument/2006/relationships/image" Target="../media/image14.gif"/><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3.gif"/><Relationship Id="rId5" Type="http://schemas.openxmlformats.org/officeDocument/2006/relationships/image" Target="../media/image12.png"/><Relationship Id="rId10" Type="http://schemas.openxmlformats.org/officeDocument/2006/relationships/image" Target="../media/image11.png"/><Relationship Id="rId4" Type="http://schemas.openxmlformats.org/officeDocument/2006/relationships/image" Target="../media/image20.png"/><Relationship Id="rId9"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gif"/><Relationship Id="rId5" Type="http://schemas.openxmlformats.org/officeDocument/2006/relationships/image" Target="../media/image15.png"/><Relationship Id="rId4" Type="http://schemas.openxmlformats.org/officeDocument/2006/relationships/image" Target="../media/image14.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gif"/><Relationship Id="rId5" Type="http://schemas.openxmlformats.org/officeDocument/2006/relationships/image" Target="../media/image15.png"/><Relationship Id="rId4" Type="http://schemas.openxmlformats.org/officeDocument/2006/relationships/image" Target="../media/image14.gif"/></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gif"/><Relationship Id="rId7" Type="http://schemas.openxmlformats.org/officeDocument/2006/relationships/image" Target="../media/image16.gif"/><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9.jpe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5.xml"/><Relationship Id="rId7" Type="http://schemas.openxmlformats.org/officeDocument/2006/relationships/image" Target="../media/image14.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gif"/><Relationship Id="rId5" Type="http://schemas.openxmlformats.org/officeDocument/2006/relationships/image" Target="../media/image12.png"/><Relationship Id="rId10" Type="http://schemas.openxmlformats.org/officeDocument/2006/relationships/image" Target="../media/image11.png"/><Relationship Id="rId4" Type="http://schemas.openxmlformats.org/officeDocument/2006/relationships/image" Target="../media/image20.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gif"/><Relationship Id="rId5" Type="http://schemas.openxmlformats.org/officeDocument/2006/relationships/image" Target="../media/image15.png"/><Relationship Id="rId4" Type="http://schemas.openxmlformats.org/officeDocument/2006/relationships/image" Target="../media/image14.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79898" y="276110"/>
            <a:ext cx="10976229" cy="6197918"/>
          </a:xfrm>
          <a:prstGeom prst="rect">
            <a:avLst/>
          </a:prstGeom>
        </p:spPr>
      </p:pic>
      <p:sp>
        <p:nvSpPr>
          <p:cNvPr id="5" name="TextBox 5"/>
          <p:cNvSpPr txBox="1"/>
          <p:nvPr/>
        </p:nvSpPr>
        <p:spPr>
          <a:xfrm>
            <a:off x="599313" y="1252576"/>
            <a:ext cx="11535156" cy="867930"/>
          </a:xfrm>
          <a:prstGeom prst="rect">
            <a:avLst/>
          </a:prstGeom>
          <a:noFill/>
        </p:spPr>
        <p:txBody>
          <a:bodyPr wrap="square" rtlCol="0">
            <a:spAutoFit/>
            <a:scene3d>
              <a:camera prst="orthographicFront"/>
              <a:lightRig rig="threePt" dir="t"/>
            </a:scene3d>
          </a:bodyPr>
          <a:lstStyle/>
          <a:p>
            <a:pPr algn="ctr"/>
            <a:r>
              <a:rPr lang="en-US" sz="2520" b="1" dirty="0">
                <a:effectLst>
                  <a:outerShdw blurRad="38100" dist="19050" dir="2700000" algn="tl" rotWithShape="0">
                    <a:schemeClr val="dk1">
                      <a:alpha val="40000"/>
                    </a:schemeClr>
                  </a:outerShdw>
                </a:effectLst>
                <a:cs typeface="Times New Roman" panose="02020603050405020304" pitchFamily="18" charset="0"/>
              </a:rPr>
              <a:t>UBND QUẬN DƯƠNG KINH</a:t>
            </a:r>
          </a:p>
          <a:p>
            <a:pPr algn="ctr"/>
            <a:r>
              <a:rPr lang="en-US" sz="2520" b="1" u="sng" dirty="0">
                <a:effectLst>
                  <a:outerShdw blurRad="38100" dist="19050" dir="2700000" algn="tl" rotWithShape="0">
                    <a:schemeClr val="dk1">
                      <a:alpha val="40000"/>
                    </a:schemeClr>
                  </a:outerShdw>
                </a:effectLst>
                <a:cs typeface="Times New Roman" panose="02020603050405020304" pitchFamily="18" charset="0"/>
              </a:rPr>
              <a:t>TRƯỜNG TIỂU HỌC ANH DŨNG </a:t>
            </a:r>
          </a:p>
        </p:txBody>
      </p:sp>
      <p:sp>
        <p:nvSpPr>
          <p:cNvPr id="7" name="TextBox 5"/>
          <p:cNvSpPr txBox="1"/>
          <p:nvPr/>
        </p:nvSpPr>
        <p:spPr>
          <a:xfrm>
            <a:off x="2027584" y="2780928"/>
            <a:ext cx="8480857" cy="2097049"/>
          </a:xfrm>
          <a:prstGeom prst="rect">
            <a:avLst/>
          </a:prstGeom>
          <a:noFill/>
        </p:spPr>
        <p:txBody>
          <a:bodyPr wrap="square" rtlCol="0">
            <a:spAutoFit/>
            <a:scene3d>
              <a:camera prst="orthographicFront"/>
              <a:lightRig rig="threePt" dir="t"/>
            </a:scene3d>
          </a:bodyPr>
          <a:lstStyle/>
          <a:p>
            <a:pPr algn="ctr"/>
            <a:r>
              <a:rPr lang="en-US" sz="252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ÂM NHẠC </a:t>
            </a:r>
          </a:p>
          <a:p>
            <a:pPr algn="ctr"/>
            <a:endParaRPr lang="en-US" sz="252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2667"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TIẾT 24 :HỌC </a:t>
            </a:r>
            <a:r>
              <a:rPr lang="en-US" sz="2667"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 HÁT TUỔI HỒNG ƠI  </a:t>
            </a:r>
            <a:endParaRPr lang="en-US" sz="2667" b="1" dirty="0">
              <a:solidFill>
                <a:srgbClr val="FF0000"/>
              </a:solidFill>
              <a:latin typeface="Times New Roman" panose="02020603050405020304" pitchFamily="18" charset="0"/>
              <a:cs typeface="Times New Roman" panose="02020603050405020304" pitchFamily="18" charset="0"/>
            </a:endParaRPr>
          </a:p>
          <a:p>
            <a:pPr eaLnBrk="1" hangingPunct="1"/>
            <a:r>
              <a:rPr lang="en-US" sz="2800" b="1" i="1" dirty="0">
                <a:solidFill>
                  <a:srgbClr val="FF0000"/>
                </a:solidFill>
                <a:latin typeface="Times New Roman" panose="02020603050405020304" pitchFamily="18" charset="0"/>
                <a:cs typeface="Times New Roman" panose="02020603050405020304" pitchFamily="18" charset="0"/>
              </a:rPr>
              <a:t>      </a:t>
            </a:r>
            <a:endParaRPr lang="en-US" sz="252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sz="2520" b="1" dirty="0">
              <a:solidFill>
                <a:schemeClr val="accent1">
                  <a:lumMod val="75000"/>
                </a:schemeClr>
              </a:solidFill>
              <a:effectLst>
                <a:outerShdw blurRad="38100" dist="19050" dir="2700000" algn="tl" rotWithShape="0">
                  <a:schemeClr val="dk1">
                    <a:alpha val="40000"/>
                  </a:schemeClr>
                </a:outerShdw>
              </a:effectLst>
              <a:cs typeface="Times New Roman" panose="02020603050405020304" pitchFamily="18" charset="0"/>
            </a:endParaRPr>
          </a:p>
        </p:txBody>
      </p:sp>
      <p:pic>
        <p:nvPicPr>
          <p:cNvPr id="9" name="Content Placeholder 5" descr="C:\Users\Administrator\Desktop\hinh nen dep pp\HIH NG NGHEP BAI G\z2577138619550_26fc373cf1c0551cf8f2d8fdf957b0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313" y="4706874"/>
            <a:ext cx="3617024" cy="18356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8203694" y="3745040"/>
            <a:ext cx="3442145" cy="28872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60"/>
            <a:ext cx="12192000" cy="266814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2419431"/>
            <a:ext cx="4688115" cy="4669176"/>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9666514" y="4695372"/>
            <a:ext cx="2525487" cy="2162629"/>
          </a:xfrm>
          <a:prstGeom prst="rect">
            <a:avLst/>
          </a:prstGeom>
        </p:spPr>
      </p:pic>
      <p:sp>
        <p:nvSpPr>
          <p:cNvPr id="6" name="Hình chữ nhật 4">
            <a:extLst>
              <a:ext uri="{FF2B5EF4-FFF2-40B4-BE49-F238E27FC236}">
                <a16:creationId xmlns:a16="http://schemas.microsoft.com/office/drawing/2014/main" id="{F941F5F5-8B32-463E-A545-6E83CF51E51F}"/>
              </a:ext>
            </a:extLst>
          </p:cNvPr>
          <p:cNvSpPr/>
          <p:nvPr/>
        </p:nvSpPr>
        <p:spPr>
          <a:xfrm>
            <a:off x="2413719" y="1867351"/>
            <a:ext cx="6676365" cy="677108"/>
          </a:xfrm>
          <a:prstGeom prst="rect">
            <a:avLst/>
          </a:prstGeom>
          <a:noFill/>
        </p:spPr>
        <p:txBody>
          <a:bodyPr wrap="square" lIns="60960" tIns="30480" rIns="60960" bIns="30480">
            <a:spAutoFit/>
            <a:scene3d>
              <a:camera prst="orthographicFront"/>
              <a:lightRig rig="soft" dir="t">
                <a:rot lat="0" lon="0" rev="15600000"/>
              </a:lightRig>
            </a:scene3d>
            <a:sp3d extrusionH="57150" prstMaterial="softEdge">
              <a:bevelT w="25400" h="38100"/>
            </a:sp3d>
          </a:bodyPr>
          <a:lstStyle/>
          <a:p>
            <a:pPr algn="ctr" defTabSz="609630">
              <a:defRPr/>
            </a:pPr>
            <a:r>
              <a:rPr lang="vi-VN" sz="4000" b="1">
                <a:ln/>
                <a:solidFill>
                  <a:srgbClr val="FF0000"/>
                </a:solidFill>
                <a:latin typeface="Times New Roman" panose="02020603050405020304" pitchFamily="18" charset="0"/>
              </a:rPr>
              <a:t>HỌC HÁT TỪNG CÂU</a:t>
            </a:r>
          </a:p>
        </p:txBody>
      </p:sp>
    </p:spTree>
    <p:extLst>
      <p:ext uri="{BB962C8B-B14F-4D97-AF65-F5344CB8AC3E}">
        <p14:creationId xmlns:p14="http://schemas.microsoft.com/office/powerpoint/2010/main" val="721909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3F3">
            <a:alpha val="38039"/>
          </a:srgbClr>
        </a:solidFill>
        <a:effectLst/>
      </p:bgPr>
    </p:bg>
    <p:spTree>
      <p:nvGrpSpPr>
        <p:cNvPr id="1" name=""/>
        <p:cNvGrpSpPr/>
        <p:nvPr/>
      </p:nvGrpSpPr>
      <p:grpSpPr>
        <a:xfrm>
          <a:off x="0" y="0"/>
          <a:ext cx="0" cy="0"/>
          <a:chOff x="0" y="0"/>
          <a:chExt cx="0" cy="0"/>
        </a:xfrm>
      </p:grpSpPr>
      <p:pic>
        <p:nvPicPr>
          <p:cNvPr id="18434" name="Picture 6">
            <a:extLst>
              <a:ext uri="{FF2B5EF4-FFF2-40B4-BE49-F238E27FC236}">
                <a16:creationId xmlns:a16="http://schemas.microsoft.com/office/drawing/2014/main" id="{F1BBC10A-CAF9-448E-9EB7-963AEBA4C6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6278" y="190047"/>
            <a:ext cx="2433814"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06EDA2D6-529F-48DC-9921-6400F66B928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30">
            <a:extLst>
              <a:ext uri="{FF2B5EF4-FFF2-40B4-BE49-F238E27FC236}">
                <a16:creationId xmlns:a16="http://schemas.microsoft.com/office/drawing/2014/main" id="{5BEC2B4D-925A-446E-82FB-CCAE67A39D6B}"/>
              </a:ext>
            </a:extLst>
          </p:cNvPr>
          <p:cNvSpPr>
            <a:spLocks noChangeArrowheads="1"/>
          </p:cNvSpPr>
          <p:nvPr/>
        </p:nvSpPr>
        <p:spPr bwMode="auto">
          <a:xfrm rot="5600923">
            <a:off x="9872396" y="5486810"/>
            <a:ext cx="2227420" cy="228872"/>
          </a:xfrm>
          <a:prstGeom prst="rect">
            <a:avLst/>
          </a:prstGeom>
          <a:blipFill dpi="0" rotWithShape="1">
            <a:blip r:embed="rId6"/>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833719" eaLnBrk="0" fontAlgn="base" hangingPunct="0">
              <a:spcBef>
                <a:spcPct val="0"/>
              </a:spcBef>
              <a:spcAft>
                <a:spcPct val="0"/>
              </a:spcAft>
              <a:buClrTx/>
            </a:pPr>
            <a:endParaRPr lang="en-US" altLang="en-US" sz="1673">
              <a:solidFill>
                <a:srgbClr val="FFFFFF"/>
              </a:solidFill>
              <a:latin typeface="Calibri" panose="020F0502020204030204" pitchFamily="34" charset="0"/>
            </a:endParaRPr>
          </a:p>
        </p:txBody>
      </p:sp>
      <p:sp>
        <p:nvSpPr>
          <p:cNvPr id="32" name="Arrow: Pentagon 31">
            <a:hlinkClick r:id="" action="ppaction://noaction"/>
            <a:extLst>
              <a:ext uri="{FF2B5EF4-FFF2-40B4-BE49-F238E27FC236}">
                <a16:creationId xmlns:a16="http://schemas.microsoft.com/office/drawing/2014/main" id="{AEB3B5AC-F3C2-4A7B-98AF-263395A42F74}"/>
              </a:ext>
            </a:extLst>
          </p:cNvPr>
          <p:cNvSpPr/>
          <p:nvPr/>
        </p:nvSpPr>
        <p:spPr>
          <a:xfrm rot="586976" flipH="1">
            <a:off x="9925529" y="4403752"/>
            <a:ext cx="2012851" cy="596703"/>
          </a:xfrm>
          <a:prstGeom prst="homePlate">
            <a:avLst/>
          </a:prstGeom>
          <a:blipFill>
            <a:blip r:embed="rId6"/>
            <a:tile tx="0" ty="0" sx="100000" sy="100000" flip="none" algn="tl"/>
          </a:blipFill>
          <a:ln w="25400" cap="flat" cmpd="sng" algn="ctr">
            <a:noFill/>
            <a:prstDash val="solid"/>
          </a:ln>
          <a:effectLst/>
        </p:spPr>
        <p:txBody>
          <a:bodyPr lIns="91434" tIns="45717" rIns="91434" bIns="45717" anchor="ctr"/>
          <a:lstStyle/>
          <a:p>
            <a:pPr algn="ctr" defTabSz="835380" eaLnBrk="0" fontAlgn="base" hangingPunct="0">
              <a:spcBef>
                <a:spcPct val="0"/>
              </a:spcBef>
              <a:spcAft>
                <a:spcPct val="0"/>
              </a:spcAft>
              <a:defRPr/>
            </a:pPr>
            <a:r>
              <a:rPr lang="en-US" sz="2574"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18438" name="Picture 32">
            <a:extLst>
              <a:ext uri="{FF2B5EF4-FFF2-40B4-BE49-F238E27FC236}">
                <a16:creationId xmlns:a16="http://schemas.microsoft.com/office/drawing/2014/main" id="{D7FD83A8-94E1-4F58-940A-C339A94F718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579450" y="573816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5">
            <a:extLst>
              <a:ext uri="{FF2B5EF4-FFF2-40B4-BE49-F238E27FC236}">
                <a16:creationId xmlns:a16="http://schemas.microsoft.com/office/drawing/2014/main" id="{EB6840C2-F831-4350-9308-9B6ED02DCAA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865540" y="5353981"/>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6">
            <a:extLst>
              <a:ext uri="{FF2B5EF4-FFF2-40B4-BE49-F238E27FC236}">
                <a16:creationId xmlns:a16="http://schemas.microsoft.com/office/drawing/2014/main" id="{82453378-7FA8-47C7-8358-3B782156BE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Freeform 2">
            <a:extLst>
              <a:ext uri="{FF2B5EF4-FFF2-40B4-BE49-F238E27FC236}">
                <a16:creationId xmlns:a16="http://schemas.microsoft.com/office/drawing/2014/main" id="{7676B1F8-6189-4D9A-955B-384432D61821}"/>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8442" name="图片 1">
            <a:extLst>
              <a:ext uri="{FF2B5EF4-FFF2-40B4-BE49-F238E27FC236}">
                <a16:creationId xmlns:a16="http://schemas.microsoft.com/office/drawing/2014/main" id="{6122D560-EA8A-4838-AE59-65E5EDB69CE2}"/>
              </a:ext>
            </a:extLst>
          </p:cNvPr>
          <p:cNvPicPr>
            <a:picLocks noChangeAspect="1"/>
          </p:cNvPicPr>
          <p:nvPr/>
        </p:nvPicPr>
        <p:blipFill>
          <a:blip r:embed="rId11">
            <a:extLst>
              <a:ext uri="{28A0092B-C50C-407E-A947-70E740481C1C}">
                <a14:useLocalDpi xmlns:a14="http://schemas.microsoft.com/office/drawing/2010/main" val="0"/>
              </a:ext>
            </a:extLst>
          </a:blip>
          <a:srcRect l="8347" r="32761"/>
          <a:stretch>
            <a:fillRect/>
          </a:stretch>
        </p:blipFill>
        <p:spPr bwMode="auto">
          <a:xfrm>
            <a:off x="-224558" y="4275011"/>
            <a:ext cx="2084374"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2">
            <a:extLst>
              <a:ext uri="{FF2B5EF4-FFF2-40B4-BE49-F238E27FC236}">
                <a16:creationId xmlns:a16="http://schemas.microsoft.com/office/drawing/2014/main" id="{9B464F36-CDB6-4026-859E-5804C16188C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50985" y="1867763"/>
            <a:ext cx="8827938" cy="19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E5BDB030-AD6E-4CC4-A579-B4EB1E3A330C}"/>
              </a:ext>
            </a:extLst>
          </p:cNvPr>
          <p:cNvSpPr txBox="1"/>
          <p:nvPr/>
        </p:nvSpPr>
        <p:spPr>
          <a:xfrm>
            <a:off x="2403389" y="2597295"/>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Bình minh      lên,              líu         lo      trên  cành   cây     cao,              gió</a:t>
            </a:r>
          </a:p>
        </p:txBody>
      </p:sp>
      <p:sp>
        <p:nvSpPr>
          <p:cNvPr id="19" name="TextBox 18">
            <a:extLst>
              <a:ext uri="{FF2B5EF4-FFF2-40B4-BE49-F238E27FC236}">
                <a16:creationId xmlns:a16="http://schemas.microsoft.com/office/drawing/2014/main" id="{2ADF81FA-F0B5-466F-949F-25AF756292CA}"/>
              </a:ext>
            </a:extLst>
          </p:cNvPr>
          <p:cNvSpPr txBox="1"/>
          <p:nvPr/>
        </p:nvSpPr>
        <p:spPr>
          <a:xfrm>
            <a:off x="1886383" y="3557742"/>
            <a:ext cx="1047704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xôn    xao   đưa    lời        ca,             ánh    dương chan  hòa    em       tới       trường. </a:t>
            </a:r>
          </a:p>
        </p:txBody>
      </p:sp>
      <p:sp>
        <p:nvSpPr>
          <p:cNvPr id="20" name="Rectangle 19">
            <a:extLst>
              <a:ext uri="{FF2B5EF4-FFF2-40B4-BE49-F238E27FC236}">
                <a16:creationId xmlns:a16="http://schemas.microsoft.com/office/drawing/2014/main" id="{1E2D45A3-8C69-4ED7-AA6D-680C78B0FF41}"/>
              </a:ext>
            </a:extLst>
          </p:cNvPr>
          <p:cNvSpPr/>
          <p:nvPr/>
        </p:nvSpPr>
        <p:spPr>
          <a:xfrm>
            <a:off x="1583491" y="1039225"/>
            <a:ext cx="1505540"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Câu 1:</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2" name="1">
            <a:hlinkClick r:id="" action="ppaction://media"/>
            <a:extLst>
              <a:ext uri="{FF2B5EF4-FFF2-40B4-BE49-F238E27FC236}">
                <a16:creationId xmlns:a16="http://schemas.microsoft.com/office/drawing/2014/main" id="{F31DADF5-304B-4A89-883B-CDB1DFBD12F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27971" y="2292495"/>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4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3F3">
            <a:alpha val="21960"/>
          </a:srgbClr>
        </a:solidFill>
        <a:effectLst/>
      </p:bgPr>
    </p:bg>
    <p:spTree>
      <p:nvGrpSpPr>
        <p:cNvPr id="1" name=""/>
        <p:cNvGrpSpPr/>
        <p:nvPr/>
      </p:nvGrpSpPr>
      <p:grpSpPr>
        <a:xfrm>
          <a:off x="0" y="0"/>
          <a:ext cx="0" cy="0"/>
          <a:chOff x="0" y="0"/>
          <a:chExt cx="0" cy="0"/>
        </a:xfrm>
      </p:grpSpPr>
      <p:pic>
        <p:nvPicPr>
          <p:cNvPr id="19458" name="Picture 6">
            <a:extLst>
              <a:ext uri="{FF2B5EF4-FFF2-40B4-BE49-F238E27FC236}">
                <a16:creationId xmlns:a16="http://schemas.microsoft.com/office/drawing/2014/main" id="{2FD28755-304C-49F3-8EC8-B47D4B7A7B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6278" y="190047"/>
            <a:ext cx="2433814"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CE93684-737E-47DF-8AED-43DE9DF22E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30">
            <a:extLst>
              <a:ext uri="{FF2B5EF4-FFF2-40B4-BE49-F238E27FC236}">
                <a16:creationId xmlns:a16="http://schemas.microsoft.com/office/drawing/2014/main" id="{8DFD3570-D597-4E6A-AF35-DBC9BD3FBADF}"/>
              </a:ext>
            </a:extLst>
          </p:cNvPr>
          <p:cNvSpPr>
            <a:spLocks noChangeArrowheads="1"/>
          </p:cNvSpPr>
          <p:nvPr/>
        </p:nvSpPr>
        <p:spPr bwMode="auto">
          <a:xfrm rot="5600923">
            <a:off x="9872396" y="5486810"/>
            <a:ext cx="2227420" cy="228872"/>
          </a:xfrm>
          <a:prstGeom prst="rect">
            <a:avLst/>
          </a:prstGeom>
          <a:blipFill dpi="0" rotWithShape="1">
            <a:blip r:embed="rId6"/>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833719" eaLnBrk="0" fontAlgn="base" hangingPunct="0">
              <a:spcBef>
                <a:spcPct val="0"/>
              </a:spcBef>
              <a:spcAft>
                <a:spcPct val="0"/>
              </a:spcAft>
              <a:buClrTx/>
            </a:pPr>
            <a:endParaRPr lang="en-US" altLang="en-US" sz="1673">
              <a:solidFill>
                <a:srgbClr val="FFFFFF"/>
              </a:solidFill>
              <a:latin typeface="Calibri" panose="020F0502020204030204" pitchFamily="34" charset="0"/>
            </a:endParaRPr>
          </a:p>
        </p:txBody>
      </p:sp>
      <p:sp>
        <p:nvSpPr>
          <p:cNvPr id="32" name="Arrow: Pentagon 31">
            <a:hlinkClick r:id="" action="ppaction://noaction"/>
            <a:extLst>
              <a:ext uri="{FF2B5EF4-FFF2-40B4-BE49-F238E27FC236}">
                <a16:creationId xmlns:a16="http://schemas.microsoft.com/office/drawing/2014/main" id="{11E90841-0C28-4CA6-B438-0E6E23AFDE18}"/>
              </a:ext>
            </a:extLst>
          </p:cNvPr>
          <p:cNvSpPr/>
          <p:nvPr/>
        </p:nvSpPr>
        <p:spPr>
          <a:xfrm rot="586976" flipH="1">
            <a:off x="9925529" y="4403752"/>
            <a:ext cx="2012851" cy="596703"/>
          </a:xfrm>
          <a:prstGeom prst="homePlate">
            <a:avLst/>
          </a:prstGeom>
          <a:blipFill>
            <a:blip r:embed="rId6"/>
            <a:tile tx="0" ty="0" sx="100000" sy="100000" flip="none" algn="tl"/>
          </a:blipFill>
          <a:ln w="25400" cap="flat" cmpd="sng" algn="ctr">
            <a:noFill/>
            <a:prstDash val="solid"/>
          </a:ln>
          <a:effectLst/>
        </p:spPr>
        <p:txBody>
          <a:bodyPr lIns="91434" tIns="45717" rIns="91434" bIns="45717" anchor="ctr"/>
          <a:lstStyle/>
          <a:p>
            <a:pPr algn="ctr" defTabSz="835380" eaLnBrk="0" fontAlgn="base" hangingPunct="0">
              <a:spcBef>
                <a:spcPct val="0"/>
              </a:spcBef>
              <a:spcAft>
                <a:spcPct val="0"/>
              </a:spcAft>
              <a:defRPr/>
            </a:pPr>
            <a:r>
              <a:rPr lang="en-US" sz="2574"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19462" name="Picture 32">
            <a:extLst>
              <a:ext uri="{FF2B5EF4-FFF2-40B4-BE49-F238E27FC236}">
                <a16:creationId xmlns:a16="http://schemas.microsoft.com/office/drawing/2014/main" id="{CAB23A02-1A96-4D16-9948-709E2F0260F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579450" y="573816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5">
            <a:extLst>
              <a:ext uri="{FF2B5EF4-FFF2-40B4-BE49-F238E27FC236}">
                <a16:creationId xmlns:a16="http://schemas.microsoft.com/office/drawing/2014/main" id="{77437E7D-03C7-4FB3-BD55-57331E75575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865540" y="5353981"/>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6">
            <a:extLst>
              <a:ext uri="{FF2B5EF4-FFF2-40B4-BE49-F238E27FC236}">
                <a16:creationId xmlns:a16="http://schemas.microsoft.com/office/drawing/2014/main" id="{0152BEC8-ADD8-4747-AEDB-E4D2DB1D70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Freeform 2">
            <a:extLst>
              <a:ext uri="{FF2B5EF4-FFF2-40B4-BE49-F238E27FC236}">
                <a16:creationId xmlns:a16="http://schemas.microsoft.com/office/drawing/2014/main" id="{6BD0DB79-8716-465C-91ED-6E101FED1E81}"/>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9466" name="图片 1">
            <a:extLst>
              <a:ext uri="{FF2B5EF4-FFF2-40B4-BE49-F238E27FC236}">
                <a16:creationId xmlns:a16="http://schemas.microsoft.com/office/drawing/2014/main" id="{CE69D6A6-AA9F-4F6C-9F53-E6738D358566}"/>
              </a:ext>
            </a:extLst>
          </p:cNvPr>
          <p:cNvPicPr>
            <a:picLocks noChangeAspect="1"/>
          </p:cNvPicPr>
          <p:nvPr/>
        </p:nvPicPr>
        <p:blipFill>
          <a:blip r:embed="rId11">
            <a:extLst>
              <a:ext uri="{28A0092B-C50C-407E-A947-70E740481C1C}">
                <a14:useLocalDpi xmlns:a14="http://schemas.microsoft.com/office/drawing/2010/main" val="0"/>
              </a:ext>
            </a:extLst>
          </a:blip>
          <a:srcRect l="8347" r="32761"/>
          <a:stretch>
            <a:fillRect/>
          </a:stretch>
        </p:blipFill>
        <p:spPr bwMode="auto">
          <a:xfrm>
            <a:off x="-87643" y="4236185"/>
            <a:ext cx="2084376" cy="255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3B006D22-7630-48D7-A99A-3FD44DE74E0B}"/>
              </a:ext>
            </a:extLst>
          </p:cNvPr>
          <p:cNvSpPr/>
          <p:nvPr/>
        </p:nvSpPr>
        <p:spPr>
          <a:xfrm>
            <a:off x="1583489" y="1039225"/>
            <a:ext cx="1505540"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Câu 2:</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19468" name="Picture 2">
            <a:extLst>
              <a:ext uri="{FF2B5EF4-FFF2-40B4-BE49-F238E27FC236}">
                <a16:creationId xmlns:a16="http://schemas.microsoft.com/office/drawing/2014/main" id="{31449E69-748D-4C4E-8C67-45D838C5437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5283" y="1974025"/>
            <a:ext cx="9175334" cy="19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BBAAEE8B-C97E-43FF-B7B3-097CFCE67167}"/>
              </a:ext>
            </a:extLst>
          </p:cNvPr>
          <p:cNvSpPr txBox="1"/>
          <p:nvPr/>
        </p:nvSpPr>
        <p:spPr>
          <a:xfrm>
            <a:off x="1859817" y="2777123"/>
            <a:ext cx="1047704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biết        bao   gương mặt  thân        quen,          biết           </a:t>
            </a:r>
          </a:p>
        </p:txBody>
      </p:sp>
      <p:sp>
        <p:nvSpPr>
          <p:cNvPr id="14" name="TextBox 13">
            <a:extLst>
              <a:ext uri="{FF2B5EF4-FFF2-40B4-BE49-F238E27FC236}">
                <a16:creationId xmlns:a16="http://schemas.microsoft.com/office/drawing/2014/main" id="{8098F419-2EB1-490D-820F-E103BAAFCABC}"/>
              </a:ext>
            </a:extLst>
          </p:cNvPr>
          <p:cNvSpPr txBox="1"/>
          <p:nvPr/>
        </p:nvSpPr>
        <p:spPr>
          <a:xfrm>
            <a:off x="1555335" y="3661960"/>
            <a:ext cx="1054039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bao     nụ    cười     hồn         nhiên,      mến    thương   ôi      tuổi    thần          tiên. </a:t>
            </a:r>
          </a:p>
        </p:txBody>
      </p:sp>
      <p:pic>
        <p:nvPicPr>
          <p:cNvPr id="2" name="2">
            <a:hlinkClick r:id="" action="ppaction://media"/>
            <a:extLst>
              <a:ext uri="{FF2B5EF4-FFF2-40B4-BE49-F238E27FC236}">
                <a16:creationId xmlns:a16="http://schemas.microsoft.com/office/drawing/2014/main" id="{F38271F5-4839-499C-A326-D30A9ED551F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08030" y="2157623"/>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1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EEFC">
            <a:alpha val="3137"/>
          </a:srgbClr>
        </a:solidFill>
        <a:effectLst/>
      </p:bgPr>
    </p:bg>
    <p:spTree>
      <p:nvGrpSpPr>
        <p:cNvPr id="1" name=""/>
        <p:cNvGrpSpPr/>
        <p:nvPr/>
      </p:nvGrpSpPr>
      <p:grpSpPr>
        <a:xfrm>
          <a:off x="0" y="0"/>
          <a:ext cx="0" cy="0"/>
          <a:chOff x="0" y="0"/>
          <a:chExt cx="0" cy="0"/>
        </a:xfrm>
      </p:grpSpPr>
      <p:sp>
        <p:nvSpPr>
          <p:cNvPr id="20482" name="Freeform 2">
            <a:extLst>
              <a:ext uri="{FF2B5EF4-FFF2-40B4-BE49-F238E27FC236}">
                <a16:creationId xmlns:a16="http://schemas.microsoft.com/office/drawing/2014/main" id="{7D6208BF-F00D-4AAE-8B7E-DCBBD1A9C996}"/>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Google Shape;565;p53">
            <a:extLst>
              <a:ext uri="{FF2B5EF4-FFF2-40B4-BE49-F238E27FC236}">
                <a16:creationId xmlns:a16="http://schemas.microsoft.com/office/drawing/2014/main" id="{9CB56C7A-A481-4A8A-A5A0-0AF4D6CED5FA}"/>
              </a:ext>
            </a:extLst>
          </p:cNvPr>
          <p:cNvSpPr/>
          <p:nvPr/>
        </p:nvSpPr>
        <p:spPr>
          <a:xfrm>
            <a:off x="11564418" y="2327552"/>
            <a:ext cx="392353" cy="331048"/>
          </a:xfrm>
          <a:custGeom>
            <a:avLst/>
            <a:gdLst/>
            <a:ahLst/>
            <a:cxnLst/>
            <a:rect l="l" t="t" r="r" b="b"/>
            <a:pathLst>
              <a:path w="3518" h="2966" extrusionOk="0">
                <a:moveTo>
                  <a:pt x="2269" y="0"/>
                </a:moveTo>
                <a:cubicBezTo>
                  <a:pt x="2037" y="0"/>
                  <a:pt x="1808" y="95"/>
                  <a:pt x="1647" y="283"/>
                </a:cubicBezTo>
                <a:cubicBezTo>
                  <a:pt x="1342" y="618"/>
                  <a:pt x="1444" y="1056"/>
                  <a:pt x="1444" y="1056"/>
                </a:cubicBezTo>
                <a:cubicBezTo>
                  <a:pt x="1444" y="1056"/>
                  <a:pt x="1227" y="905"/>
                  <a:pt x="933" y="905"/>
                </a:cubicBezTo>
                <a:cubicBezTo>
                  <a:pt x="845" y="905"/>
                  <a:pt x="749" y="919"/>
                  <a:pt x="651" y="954"/>
                </a:cubicBezTo>
                <a:cubicBezTo>
                  <a:pt x="224" y="1106"/>
                  <a:pt x="0" y="1584"/>
                  <a:pt x="142" y="2011"/>
                </a:cubicBezTo>
                <a:cubicBezTo>
                  <a:pt x="321" y="2529"/>
                  <a:pt x="898" y="2965"/>
                  <a:pt x="1751" y="2965"/>
                </a:cubicBezTo>
                <a:cubicBezTo>
                  <a:pt x="2019" y="2965"/>
                  <a:pt x="2315" y="2922"/>
                  <a:pt x="2634" y="2825"/>
                </a:cubicBezTo>
                <a:cubicBezTo>
                  <a:pt x="3518" y="1727"/>
                  <a:pt x="3355" y="670"/>
                  <a:pt x="2816" y="202"/>
                </a:cubicBezTo>
                <a:cubicBezTo>
                  <a:pt x="2659" y="67"/>
                  <a:pt x="2463" y="0"/>
                  <a:pt x="2269" y="0"/>
                </a:cubicBezTo>
                <a:close/>
              </a:path>
            </a:pathLst>
          </a:custGeom>
          <a:solidFill>
            <a:srgbClr val="8A93E2"/>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grpSp>
        <p:nvGrpSpPr>
          <p:cNvPr id="20484" name="Google Shape;571;p53">
            <a:extLst>
              <a:ext uri="{FF2B5EF4-FFF2-40B4-BE49-F238E27FC236}">
                <a16:creationId xmlns:a16="http://schemas.microsoft.com/office/drawing/2014/main" id="{64133DE3-CF63-47B9-BBBA-466C6CF8DE6E}"/>
              </a:ext>
            </a:extLst>
          </p:cNvPr>
          <p:cNvGrpSpPr>
            <a:grpSpLocks/>
          </p:cNvGrpSpPr>
          <p:nvPr/>
        </p:nvGrpSpPr>
        <p:grpSpPr bwMode="auto">
          <a:xfrm rot="6877471">
            <a:off x="7694021" y="655965"/>
            <a:ext cx="406657" cy="472049"/>
            <a:chOff x="4173447" y="2993498"/>
            <a:chExt cx="253014" cy="292838"/>
          </a:xfrm>
        </p:grpSpPr>
        <p:sp>
          <p:nvSpPr>
            <p:cNvPr id="8" name="Google Shape;573;p53">
              <a:extLst>
                <a:ext uri="{FF2B5EF4-FFF2-40B4-BE49-F238E27FC236}">
                  <a16:creationId xmlns:a16="http://schemas.microsoft.com/office/drawing/2014/main" id="{381B8277-C1DF-4016-B7FD-10D95820BA46}"/>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5" y="1681"/>
                    <a:pt x="1369" y="2257"/>
                    <a:pt x="827" y="2257"/>
                  </a:cubicBezTo>
                  <a:cubicBezTo>
                    <a:pt x="773" y="2257"/>
                    <a:pt x="718" y="2251"/>
                    <a:pt x="662" y="2239"/>
                  </a:cubicBezTo>
                  <a:cubicBezTo>
                    <a:pt x="367" y="2188"/>
                    <a:pt x="174" y="1903"/>
                    <a:pt x="235" y="1619"/>
                  </a:cubicBezTo>
                  <a:cubicBezTo>
                    <a:pt x="285" y="1345"/>
                    <a:pt x="540" y="1212"/>
                    <a:pt x="540" y="1212"/>
                  </a:cubicBezTo>
                  <a:lnTo>
                    <a:pt x="621" y="1171"/>
                  </a:lnTo>
                  <a:lnTo>
                    <a:pt x="540" y="1151"/>
                  </a:lnTo>
                  <a:cubicBezTo>
                    <a:pt x="540" y="1151"/>
                    <a:pt x="265" y="1060"/>
                    <a:pt x="174" y="796"/>
                  </a:cubicBezTo>
                  <a:cubicBezTo>
                    <a:pt x="82" y="521"/>
                    <a:pt x="224" y="216"/>
                    <a:pt x="499" y="114"/>
                  </a:cubicBezTo>
                  <a:cubicBezTo>
                    <a:pt x="590" y="84"/>
                    <a:pt x="682" y="73"/>
                    <a:pt x="773" y="73"/>
                  </a:cubicBezTo>
                  <a:close/>
                  <a:moveTo>
                    <a:pt x="776" y="0"/>
                  </a:moveTo>
                  <a:cubicBezTo>
                    <a:pt x="679" y="0"/>
                    <a:pt x="579" y="17"/>
                    <a:pt x="479" y="53"/>
                  </a:cubicBezTo>
                  <a:cubicBezTo>
                    <a:pt x="174" y="165"/>
                    <a:pt x="1" y="500"/>
                    <a:pt x="102" y="816"/>
                  </a:cubicBezTo>
                  <a:cubicBezTo>
                    <a:pt x="18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80"/>
                  </a:lnTo>
                  <a:lnTo>
                    <a:pt x="2004" y="1070"/>
                  </a:lnTo>
                  <a:cubicBezTo>
                    <a:pt x="1788"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sp>
          <p:nvSpPr>
            <p:cNvPr id="9" name="Google Shape;574;p53">
              <a:extLst>
                <a:ext uri="{FF2B5EF4-FFF2-40B4-BE49-F238E27FC236}">
                  <a16:creationId xmlns:a16="http://schemas.microsoft.com/office/drawing/2014/main" id="{691FB0D8-AB92-4864-BDF3-1C17F21FFD5D}"/>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4" y="1684"/>
                    <a:pt x="1364" y="2255"/>
                    <a:pt x="818" y="2255"/>
                  </a:cubicBezTo>
                  <a:cubicBezTo>
                    <a:pt x="767" y="2255"/>
                    <a:pt x="715" y="2250"/>
                    <a:pt x="662" y="2239"/>
                  </a:cubicBezTo>
                  <a:cubicBezTo>
                    <a:pt x="367" y="2188"/>
                    <a:pt x="184" y="1903"/>
                    <a:pt x="235" y="1619"/>
                  </a:cubicBezTo>
                  <a:cubicBezTo>
                    <a:pt x="285" y="1345"/>
                    <a:pt x="540" y="1212"/>
                    <a:pt x="540" y="1212"/>
                  </a:cubicBezTo>
                  <a:cubicBezTo>
                    <a:pt x="560" y="1212"/>
                    <a:pt x="570" y="1192"/>
                    <a:pt x="560" y="1182"/>
                  </a:cubicBezTo>
                  <a:cubicBezTo>
                    <a:pt x="560" y="1162"/>
                    <a:pt x="550" y="1151"/>
                    <a:pt x="540" y="1151"/>
                  </a:cubicBezTo>
                  <a:cubicBezTo>
                    <a:pt x="540" y="1151"/>
                    <a:pt x="265" y="1060"/>
                    <a:pt x="174" y="796"/>
                  </a:cubicBezTo>
                  <a:cubicBezTo>
                    <a:pt x="82" y="521"/>
                    <a:pt x="224" y="216"/>
                    <a:pt x="509" y="114"/>
                  </a:cubicBezTo>
                  <a:cubicBezTo>
                    <a:pt x="590" y="84"/>
                    <a:pt x="682" y="73"/>
                    <a:pt x="773" y="73"/>
                  </a:cubicBezTo>
                  <a:close/>
                  <a:moveTo>
                    <a:pt x="776" y="0"/>
                  </a:moveTo>
                  <a:cubicBezTo>
                    <a:pt x="679" y="0"/>
                    <a:pt x="579" y="17"/>
                    <a:pt x="479" y="53"/>
                  </a:cubicBezTo>
                  <a:cubicBezTo>
                    <a:pt x="163" y="165"/>
                    <a:pt x="1" y="500"/>
                    <a:pt x="102" y="816"/>
                  </a:cubicBezTo>
                  <a:cubicBezTo>
                    <a:pt x="17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70"/>
                  </a:lnTo>
                  <a:cubicBezTo>
                    <a:pt x="1790"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grpSp>
      <p:sp>
        <p:nvSpPr>
          <p:cNvPr id="11" name="Google Shape;585;p53">
            <a:extLst>
              <a:ext uri="{FF2B5EF4-FFF2-40B4-BE49-F238E27FC236}">
                <a16:creationId xmlns:a16="http://schemas.microsoft.com/office/drawing/2014/main" id="{F447C691-7ABF-4C6A-A54D-DEF137382840}"/>
              </a:ext>
            </a:extLst>
          </p:cNvPr>
          <p:cNvSpPr/>
          <p:nvPr/>
        </p:nvSpPr>
        <p:spPr>
          <a:xfrm>
            <a:off x="10708190" y="63350"/>
            <a:ext cx="470006" cy="443440"/>
          </a:xfrm>
          <a:custGeom>
            <a:avLst/>
            <a:gdLst/>
            <a:ahLst/>
            <a:cxnLst/>
            <a:rect l="l" t="t" r="r" b="b"/>
            <a:pathLst>
              <a:path w="2318" h="2183" extrusionOk="0">
                <a:moveTo>
                  <a:pt x="1401" y="73"/>
                </a:moveTo>
                <a:cubicBezTo>
                  <a:pt x="1480" y="73"/>
                  <a:pt x="1560" y="91"/>
                  <a:pt x="1636" y="129"/>
                </a:cubicBezTo>
                <a:cubicBezTo>
                  <a:pt x="2216" y="403"/>
                  <a:pt x="2246" y="1207"/>
                  <a:pt x="1972" y="1827"/>
                </a:cubicBezTo>
                <a:cubicBezTo>
                  <a:pt x="1689" y="2004"/>
                  <a:pt x="1348" y="2113"/>
                  <a:pt x="1033" y="2113"/>
                </a:cubicBezTo>
                <a:cubicBezTo>
                  <a:pt x="715" y="2113"/>
                  <a:pt x="423" y="2001"/>
                  <a:pt x="244" y="1736"/>
                </a:cubicBezTo>
                <a:cubicBezTo>
                  <a:pt x="81" y="1492"/>
                  <a:pt x="142" y="1166"/>
                  <a:pt x="386" y="1004"/>
                </a:cubicBezTo>
                <a:cubicBezTo>
                  <a:pt x="488" y="922"/>
                  <a:pt x="610" y="902"/>
                  <a:pt x="701" y="902"/>
                </a:cubicBezTo>
                <a:cubicBezTo>
                  <a:pt x="813" y="902"/>
                  <a:pt x="895" y="932"/>
                  <a:pt x="895" y="932"/>
                </a:cubicBezTo>
                <a:cubicBezTo>
                  <a:pt x="904" y="932"/>
                  <a:pt x="925" y="932"/>
                  <a:pt x="935" y="922"/>
                </a:cubicBezTo>
                <a:cubicBezTo>
                  <a:pt x="945" y="912"/>
                  <a:pt x="945" y="891"/>
                  <a:pt x="935" y="882"/>
                </a:cubicBezTo>
                <a:cubicBezTo>
                  <a:pt x="935" y="882"/>
                  <a:pt x="803" y="627"/>
                  <a:pt x="925" y="363"/>
                </a:cubicBezTo>
                <a:cubicBezTo>
                  <a:pt x="1019" y="182"/>
                  <a:pt x="1206" y="73"/>
                  <a:pt x="1401" y="73"/>
                </a:cubicBezTo>
                <a:close/>
                <a:moveTo>
                  <a:pt x="1413" y="0"/>
                </a:moveTo>
                <a:cubicBezTo>
                  <a:pt x="1187" y="0"/>
                  <a:pt x="967" y="127"/>
                  <a:pt x="864" y="333"/>
                </a:cubicBezTo>
                <a:cubicBezTo>
                  <a:pt x="762" y="546"/>
                  <a:pt x="813" y="739"/>
                  <a:pt x="843" y="841"/>
                </a:cubicBezTo>
                <a:cubicBezTo>
                  <a:pt x="810" y="834"/>
                  <a:pt x="766" y="829"/>
                  <a:pt x="714" y="829"/>
                </a:cubicBezTo>
                <a:cubicBezTo>
                  <a:pt x="607" y="829"/>
                  <a:pt x="469" y="853"/>
                  <a:pt x="346" y="943"/>
                </a:cubicBezTo>
                <a:cubicBezTo>
                  <a:pt x="71" y="1126"/>
                  <a:pt x="0" y="1501"/>
                  <a:pt x="193" y="1776"/>
                </a:cubicBezTo>
                <a:cubicBezTo>
                  <a:pt x="376" y="2061"/>
                  <a:pt x="691" y="2183"/>
                  <a:pt x="1026" y="2183"/>
                </a:cubicBezTo>
                <a:cubicBezTo>
                  <a:pt x="1362" y="2183"/>
                  <a:pt x="1718" y="2061"/>
                  <a:pt x="2023" y="1878"/>
                </a:cubicBezTo>
                <a:cubicBezTo>
                  <a:pt x="2023" y="1878"/>
                  <a:pt x="2033" y="1867"/>
                  <a:pt x="2033" y="1858"/>
                </a:cubicBezTo>
                <a:cubicBezTo>
                  <a:pt x="2318" y="1207"/>
                  <a:pt x="2287" y="363"/>
                  <a:pt x="1667" y="58"/>
                </a:cubicBezTo>
                <a:cubicBezTo>
                  <a:pt x="1586" y="18"/>
                  <a:pt x="1499" y="0"/>
                  <a:pt x="1413"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grpSp>
        <p:nvGrpSpPr>
          <p:cNvPr id="20486" name="Google Shape;602;p53">
            <a:extLst>
              <a:ext uri="{FF2B5EF4-FFF2-40B4-BE49-F238E27FC236}">
                <a16:creationId xmlns:a16="http://schemas.microsoft.com/office/drawing/2014/main" id="{3A9CCDB0-F874-4358-810B-6137674FCAD6}"/>
              </a:ext>
            </a:extLst>
          </p:cNvPr>
          <p:cNvGrpSpPr>
            <a:grpSpLocks/>
          </p:cNvGrpSpPr>
          <p:nvPr/>
        </p:nvGrpSpPr>
        <p:grpSpPr bwMode="auto">
          <a:xfrm rot="5108814">
            <a:off x="269971" y="245221"/>
            <a:ext cx="406658" cy="472050"/>
            <a:chOff x="4173447" y="2993498"/>
            <a:chExt cx="253014" cy="292838"/>
          </a:xfrm>
        </p:grpSpPr>
        <p:sp>
          <p:nvSpPr>
            <p:cNvPr id="15" name="Google Shape;604;p53">
              <a:extLst>
                <a:ext uri="{FF2B5EF4-FFF2-40B4-BE49-F238E27FC236}">
                  <a16:creationId xmlns:a16="http://schemas.microsoft.com/office/drawing/2014/main" id="{2E0C3C4F-5242-4584-9C62-4E567FC083BB}"/>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5" y="1681"/>
                    <a:pt x="1369" y="2257"/>
                    <a:pt x="827" y="2257"/>
                  </a:cubicBezTo>
                  <a:cubicBezTo>
                    <a:pt x="773" y="2257"/>
                    <a:pt x="718" y="2251"/>
                    <a:pt x="662" y="2239"/>
                  </a:cubicBezTo>
                  <a:cubicBezTo>
                    <a:pt x="367" y="2188"/>
                    <a:pt x="174" y="1903"/>
                    <a:pt x="235" y="1619"/>
                  </a:cubicBezTo>
                  <a:cubicBezTo>
                    <a:pt x="285" y="1345"/>
                    <a:pt x="540" y="1212"/>
                    <a:pt x="540" y="1212"/>
                  </a:cubicBezTo>
                  <a:lnTo>
                    <a:pt x="621" y="1171"/>
                  </a:lnTo>
                  <a:lnTo>
                    <a:pt x="540" y="1151"/>
                  </a:lnTo>
                  <a:cubicBezTo>
                    <a:pt x="540" y="1151"/>
                    <a:pt x="265" y="1060"/>
                    <a:pt x="174" y="796"/>
                  </a:cubicBezTo>
                  <a:cubicBezTo>
                    <a:pt x="82" y="521"/>
                    <a:pt x="224" y="216"/>
                    <a:pt x="499" y="114"/>
                  </a:cubicBezTo>
                  <a:cubicBezTo>
                    <a:pt x="590" y="84"/>
                    <a:pt x="682" y="73"/>
                    <a:pt x="773" y="73"/>
                  </a:cubicBezTo>
                  <a:close/>
                  <a:moveTo>
                    <a:pt x="776" y="0"/>
                  </a:moveTo>
                  <a:cubicBezTo>
                    <a:pt x="679" y="0"/>
                    <a:pt x="579" y="17"/>
                    <a:pt x="479" y="53"/>
                  </a:cubicBezTo>
                  <a:cubicBezTo>
                    <a:pt x="174" y="165"/>
                    <a:pt x="1" y="500"/>
                    <a:pt x="102" y="816"/>
                  </a:cubicBezTo>
                  <a:cubicBezTo>
                    <a:pt x="18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80"/>
                  </a:lnTo>
                  <a:lnTo>
                    <a:pt x="2004" y="1070"/>
                  </a:lnTo>
                  <a:cubicBezTo>
                    <a:pt x="1788"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sp>
          <p:nvSpPr>
            <p:cNvPr id="16" name="Google Shape;605;p53">
              <a:extLst>
                <a:ext uri="{FF2B5EF4-FFF2-40B4-BE49-F238E27FC236}">
                  <a16:creationId xmlns:a16="http://schemas.microsoft.com/office/drawing/2014/main" id="{263D7C0A-7A63-4F76-98B4-D3887DD66EE3}"/>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4" y="1684"/>
                    <a:pt x="1364" y="2255"/>
                    <a:pt x="818" y="2255"/>
                  </a:cubicBezTo>
                  <a:cubicBezTo>
                    <a:pt x="767" y="2255"/>
                    <a:pt x="715" y="2250"/>
                    <a:pt x="662" y="2239"/>
                  </a:cubicBezTo>
                  <a:cubicBezTo>
                    <a:pt x="367" y="2188"/>
                    <a:pt x="184" y="1903"/>
                    <a:pt x="235" y="1619"/>
                  </a:cubicBezTo>
                  <a:cubicBezTo>
                    <a:pt x="285" y="1345"/>
                    <a:pt x="540" y="1212"/>
                    <a:pt x="540" y="1212"/>
                  </a:cubicBezTo>
                  <a:cubicBezTo>
                    <a:pt x="560" y="1212"/>
                    <a:pt x="570" y="1192"/>
                    <a:pt x="560" y="1182"/>
                  </a:cubicBezTo>
                  <a:cubicBezTo>
                    <a:pt x="560" y="1162"/>
                    <a:pt x="550" y="1151"/>
                    <a:pt x="540" y="1151"/>
                  </a:cubicBezTo>
                  <a:cubicBezTo>
                    <a:pt x="540" y="1151"/>
                    <a:pt x="265" y="1060"/>
                    <a:pt x="174" y="796"/>
                  </a:cubicBezTo>
                  <a:cubicBezTo>
                    <a:pt x="82" y="521"/>
                    <a:pt x="224" y="216"/>
                    <a:pt x="509" y="114"/>
                  </a:cubicBezTo>
                  <a:cubicBezTo>
                    <a:pt x="590" y="84"/>
                    <a:pt x="682" y="73"/>
                    <a:pt x="773" y="73"/>
                  </a:cubicBezTo>
                  <a:close/>
                  <a:moveTo>
                    <a:pt x="776" y="0"/>
                  </a:moveTo>
                  <a:cubicBezTo>
                    <a:pt x="679" y="0"/>
                    <a:pt x="579" y="17"/>
                    <a:pt x="479" y="53"/>
                  </a:cubicBezTo>
                  <a:cubicBezTo>
                    <a:pt x="163" y="165"/>
                    <a:pt x="1" y="500"/>
                    <a:pt x="102" y="816"/>
                  </a:cubicBezTo>
                  <a:cubicBezTo>
                    <a:pt x="17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70"/>
                  </a:lnTo>
                  <a:cubicBezTo>
                    <a:pt x="1790"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grpSp>
      <p:grpSp>
        <p:nvGrpSpPr>
          <p:cNvPr id="20487" name="Google Shape;606;p53">
            <a:extLst>
              <a:ext uri="{FF2B5EF4-FFF2-40B4-BE49-F238E27FC236}">
                <a16:creationId xmlns:a16="http://schemas.microsoft.com/office/drawing/2014/main" id="{7567634E-C34A-4094-A4D4-E0FEE6A257C8}"/>
              </a:ext>
            </a:extLst>
          </p:cNvPr>
          <p:cNvGrpSpPr>
            <a:grpSpLocks/>
          </p:cNvGrpSpPr>
          <p:nvPr/>
        </p:nvGrpSpPr>
        <p:grpSpPr bwMode="auto">
          <a:xfrm rot="4665983">
            <a:off x="4778962" y="-82761"/>
            <a:ext cx="408702" cy="472049"/>
            <a:chOff x="4173447" y="2993498"/>
            <a:chExt cx="253014" cy="292838"/>
          </a:xfrm>
        </p:grpSpPr>
        <p:sp>
          <p:nvSpPr>
            <p:cNvPr id="19" name="Google Shape;608;p53">
              <a:extLst>
                <a:ext uri="{FF2B5EF4-FFF2-40B4-BE49-F238E27FC236}">
                  <a16:creationId xmlns:a16="http://schemas.microsoft.com/office/drawing/2014/main" id="{83228033-4773-433D-B457-0B7D0B683F91}"/>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5" y="1681"/>
                    <a:pt x="1369" y="2257"/>
                    <a:pt x="827" y="2257"/>
                  </a:cubicBezTo>
                  <a:cubicBezTo>
                    <a:pt x="773" y="2257"/>
                    <a:pt x="718" y="2251"/>
                    <a:pt x="662" y="2239"/>
                  </a:cubicBezTo>
                  <a:cubicBezTo>
                    <a:pt x="367" y="2188"/>
                    <a:pt x="174" y="1903"/>
                    <a:pt x="235" y="1619"/>
                  </a:cubicBezTo>
                  <a:cubicBezTo>
                    <a:pt x="285" y="1345"/>
                    <a:pt x="540" y="1212"/>
                    <a:pt x="540" y="1212"/>
                  </a:cubicBezTo>
                  <a:lnTo>
                    <a:pt x="621" y="1171"/>
                  </a:lnTo>
                  <a:lnTo>
                    <a:pt x="540" y="1151"/>
                  </a:lnTo>
                  <a:cubicBezTo>
                    <a:pt x="540" y="1151"/>
                    <a:pt x="265" y="1060"/>
                    <a:pt x="174" y="796"/>
                  </a:cubicBezTo>
                  <a:cubicBezTo>
                    <a:pt x="82" y="521"/>
                    <a:pt x="224" y="216"/>
                    <a:pt x="499" y="114"/>
                  </a:cubicBezTo>
                  <a:cubicBezTo>
                    <a:pt x="590" y="84"/>
                    <a:pt x="682" y="73"/>
                    <a:pt x="773" y="73"/>
                  </a:cubicBezTo>
                  <a:close/>
                  <a:moveTo>
                    <a:pt x="776" y="0"/>
                  </a:moveTo>
                  <a:cubicBezTo>
                    <a:pt x="679" y="0"/>
                    <a:pt x="579" y="17"/>
                    <a:pt x="479" y="53"/>
                  </a:cubicBezTo>
                  <a:cubicBezTo>
                    <a:pt x="174" y="165"/>
                    <a:pt x="1" y="500"/>
                    <a:pt x="102" y="816"/>
                  </a:cubicBezTo>
                  <a:cubicBezTo>
                    <a:pt x="18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80"/>
                  </a:lnTo>
                  <a:lnTo>
                    <a:pt x="2004" y="1070"/>
                  </a:lnTo>
                  <a:cubicBezTo>
                    <a:pt x="1788"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sp>
          <p:nvSpPr>
            <p:cNvPr id="20" name="Google Shape;609;p53">
              <a:extLst>
                <a:ext uri="{FF2B5EF4-FFF2-40B4-BE49-F238E27FC236}">
                  <a16:creationId xmlns:a16="http://schemas.microsoft.com/office/drawing/2014/main" id="{9E0C2213-C943-46F1-8B8E-723E558A0BF3}"/>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4" y="1684"/>
                    <a:pt x="1364" y="2255"/>
                    <a:pt x="818" y="2255"/>
                  </a:cubicBezTo>
                  <a:cubicBezTo>
                    <a:pt x="767" y="2255"/>
                    <a:pt x="715" y="2250"/>
                    <a:pt x="662" y="2239"/>
                  </a:cubicBezTo>
                  <a:cubicBezTo>
                    <a:pt x="367" y="2188"/>
                    <a:pt x="184" y="1903"/>
                    <a:pt x="235" y="1619"/>
                  </a:cubicBezTo>
                  <a:cubicBezTo>
                    <a:pt x="285" y="1345"/>
                    <a:pt x="540" y="1212"/>
                    <a:pt x="540" y="1212"/>
                  </a:cubicBezTo>
                  <a:cubicBezTo>
                    <a:pt x="560" y="1212"/>
                    <a:pt x="570" y="1192"/>
                    <a:pt x="560" y="1182"/>
                  </a:cubicBezTo>
                  <a:cubicBezTo>
                    <a:pt x="560" y="1162"/>
                    <a:pt x="550" y="1151"/>
                    <a:pt x="540" y="1151"/>
                  </a:cubicBezTo>
                  <a:cubicBezTo>
                    <a:pt x="540" y="1151"/>
                    <a:pt x="265" y="1060"/>
                    <a:pt x="174" y="796"/>
                  </a:cubicBezTo>
                  <a:cubicBezTo>
                    <a:pt x="82" y="521"/>
                    <a:pt x="224" y="216"/>
                    <a:pt x="509" y="114"/>
                  </a:cubicBezTo>
                  <a:cubicBezTo>
                    <a:pt x="590" y="84"/>
                    <a:pt x="682" y="73"/>
                    <a:pt x="773" y="73"/>
                  </a:cubicBezTo>
                  <a:close/>
                  <a:moveTo>
                    <a:pt x="776" y="0"/>
                  </a:moveTo>
                  <a:cubicBezTo>
                    <a:pt x="679" y="0"/>
                    <a:pt x="579" y="17"/>
                    <a:pt x="479" y="53"/>
                  </a:cubicBezTo>
                  <a:cubicBezTo>
                    <a:pt x="163" y="165"/>
                    <a:pt x="1" y="500"/>
                    <a:pt x="102" y="816"/>
                  </a:cubicBezTo>
                  <a:cubicBezTo>
                    <a:pt x="17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70"/>
                  </a:lnTo>
                  <a:cubicBezTo>
                    <a:pt x="1790"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grpSp>
      <p:pic>
        <p:nvPicPr>
          <p:cNvPr id="20488" name="图片 1">
            <a:extLst>
              <a:ext uri="{FF2B5EF4-FFF2-40B4-BE49-F238E27FC236}">
                <a16:creationId xmlns:a16="http://schemas.microsoft.com/office/drawing/2014/main" id="{4BCD20A8-7058-4942-BFB0-AB5E9D21C8FD}"/>
              </a:ext>
            </a:extLst>
          </p:cNvPr>
          <p:cNvPicPr>
            <a:picLocks noChangeAspect="1"/>
          </p:cNvPicPr>
          <p:nvPr/>
        </p:nvPicPr>
        <p:blipFill>
          <a:blip r:embed="rId5">
            <a:extLst>
              <a:ext uri="{28A0092B-C50C-407E-A947-70E740481C1C}">
                <a14:useLocalDpi xmlns:a14="http://schemas.microsoft.com/office/drawing/2010/main" val="0"/>
              </a:ext>
            </a:extLst>
          </a:blip>
          <a:srcRect l="32761" r="8347"/>
          <a:stretch>
            <a:fillRect/>
          </a:stretch>
        </p:blipFill>
        <p:spPr bwMode="auto">
          <a:xfrm>
            <a:off x="10123748" y="4834931"/>
            <a:ext cx="1636847" cy="173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2">
            <a:extLst>
              <a:ext uri="{FF2B5EF4-FFF2-40B4-BE49-F238E27FC236}">
                <a16:creationId xmlns:a16="http://schemas.microsoft.com/office/drawing/2014/main" id="{1BE63DCF-67DD-43BF-A0E1-3C4D4E7D095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4276" y="5208893"/>
            <a:ext cx="1066709" cy="116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23">
            <a:extLst>
              <a:ext uri="{FF2B5EF4-FFF2-40B4-BE49-F238E27FC236}">
                <a16:creationId xmlns:a16="http://schemas.microsoft.com/office/drawing/2014/main" id="{5C7A298C-83DB-4514-9FB6-E0C0BB2C10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0985" y="1175016"/>
            <a:ext cx="8827938" cy="19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A917818B-2402-40B2-A9D5-ED50D9659646}"/>
              </a:ext>
            </a:extLst>
          </p:cNvPr>
          <p:cNvSpPr txBox="1"/>
          <p:nvPr/>
        </p:nvSpPr>
        <p:spPr>
          <a:xfrm>
            <a:off x="2403389" y="1904546"/>
            <a:ext cx="1047704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Bình minh      lên,              líu         lo      trên  cành   cây     cao,              gió</a:t>
            </a:r>
          </a:p>
        </p:txBody>
      </p:sp>
      <p:sp>
        <p:nvSpPr>
          <p:cNvPr id="26" name="TextBox 25">
            <a:extLst>
              <a:ext uri="{FF2B5EF4-FFF2-40B4-BE49-F238E27FC236}">
                <a16:creationId xmlns:a16="http://schemas.microsoft.com/office/drawing/2014/main" id="{092B6355-D544-4B41-A7F7-35BFC5C25D48}"/>
              </a:ext>
            </a:extLst>
          </p:cNvPr>
          <p:cNvSpPr txBox="1"/>
          <p:nvPr/>
        </p:nvSpPr>
        <p:spPr>
          <a:xfrm>
            <a:off x="1886383" y="2862950"/>
            <a:ext cx="1047704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xôn    xao   đưa    lời        ca,             ánh    dương chan  hòa    em       tới       trường. </a:t>
            </a:r>
          </a:p>
        </p:txBody>
      </p:sp>
      <p:sp>
        <p:nvSpPr>
          <p:cNvPr id="27" name="Rectangle 26">
            <a:extLst>
              <a:ext uri="{FF2B5EF4-FFF2-40B4-BE49-F238E27FC236}">
                <a16:creationId xmlns:a16="http://schemas.microsoft.com/office/drawing/2014/main" id="{C150FFAD-7485-4E0B-875B-BAA8D4038D0D}"/>
              </a:ext>
            </a:extLst>
          </p:cNvPr>
          <p:cNvSpPr/>
          <p:nvPr/>
        </p:nvSpPr>
        <p:spPr>
          <a:xfrm>
            <a:off x="756497" y="299977"/>
            <a:ext cx="2678938"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Nối câu 1+2:</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20494" name="Picture 27">
            <a:extLst>
              <a:ext uri="{FF2B5EF4-FFF2-40B4-BE49-F238E27FC236}">
                <a16:creationId xmlns:a16="http://schemas.microsoft.com/office/drawing/2014/main" id="{254A41E4-9385-4FDA-A220-B5D67715A0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0287" y="3214433"/>
            <a:ext cx="9175334" cy="19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AD523C8C-06F5-4BEF-A95E-62EDC0774943}"/>
              </a:ext>
            </a:extLst>
          </p:cNvPr>
          <p:cNvSpPr txBox="1"/>
          <p:nvPr/>
        </p:nvSpPr>
        <p:spPr>
          <a:xfrm>
            <a:off x="2096863" y="4019574"/>
            <a:ext cx="1047704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biết        bao   gương mặt  thân        quen,          biết           </a:t>
            </a:r>
          </a:p>
        </p:txBody>
      </p:sp>
      <p:sp>
        <p:nvSpPr>
          <p:cNvPr id="30" name="TextBox 29">
            <a:extLst>
              <a:ext uri="{FF2B5EF4-FFF2-40B4-BE49-F238E27FC236}">
                <a16:creationId xmlns:a16="http://schemas.microsoft.com/office/drawing/2014/main" id="{6A7E1ABA-1C25-4E6F-912D-E2315CE6A1BB}"/>
              </a:ext>
            </a:extLst>
          </p:cNvPr>
          <p:cNvSpPr txBox="1"/>
          <p:nvPr/>
        </p:nvSpPr>
        <p:spPr>
          <a:xfrm>
            <a:off x="1790338" y="4904410"/>
            <a:ext cx="1054243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bao     nụ    cười     hồn         nhiên,      mến    thương   ôi      tuổi    thần          tiên. </a:t>
            </a:r>
          </a:p>
        </p:txBody>
      </p:sp>
      <p:pic>
        <p:nvPicPr>
          <p:cNvPr id="2" name="12">
            <a:hlinkClick r:id="" action="ppaction://media"/>
            <a:extLst>
              <a:ext uri="{FF2B5EF4-FFF2-40B4-BE49-F238E27FC236}">
                <a16:creationId xmlns:a16="http://schemas.microsoft.com/office/drawing/2014/main" id="{1A7BD809-012D-4549-A442-6AD1D7C7130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6706" y="153275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3F3">
            <a:alpha val="0"/>
          </a:srgbClr>
        </a:solidFill>
        <a:effectLst/>
      </p:bgPr>
    </p:bg>
    <p:spTree>
      <p:nvGrpSpPr>
        <p:cNvPr id="1" name=""/>
        <p:cNvGrpSpPr/>
        <p:nvPr/>
      </p:nvGrpSpPr>
      <p:grpSpPr>
        <a:xfrm>
          <a:off x="0" y="0"/>
          <a:ext cx="0" cy="0"/>
          <a:chOff x="0" y="0"/>
          <a:chExt cx="0" cy="0"/>
        </a:xfrm>
      </p:grpSpPr>
      <p:pic>
        <p:nvPicPr>
          <p:cNvPr id="21506" name="Picture 6">
            <a:extLst>
              <a:ext uri="{FF2B5EF4-FFF2-40B4-BE49-F238E27FC236}">
                <a16:creationId xmlns:a16="http://schemas.microsoft.com/office/drawing/2014/main" id="{0AEA9085-2168-4F84-A8AA-4855BB0663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71933" y="190047"/>
            <a:ext cx="2168159"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5573377-C4B8-4915-AF5A-549E0012FD9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30">
            <a:extLst>
              <a:ext uri="{FF2B5EF4-FFF2-40B4-BE49-F238E27FC236}">
                <a16:creationId xmlns:a16="http://schemas.microsoft.com/office/drawing/2014/main" id="{CAE26D3D-547B-497A-A319-A9E9400A454D}"/>
              </a:ext>
            </a:extLst>
          </p:cNvPr>
          <p:cNvSpPr>
            <a:spLocks noChangeArrowheads="1"/>
          </p:cNvSpPr>
          <p:nvPr/>
        </p:nvSpPr>
        <p:spPr bwMode="auto">
          <a:xfrm rot="5600923">
            <a:off x="9872396" y="5486810"/>
            <a:ext cx="2227420" cy="228872"/>
          </a:xfrm>
          <a:prstGeom prst="rect">
            <a:avLst/>
          </a:prstGeom>
          <a:blipFill dpi="0" rotWithShape="1">
            <a:blip r:embed="rId6"/>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833719" eaLnBrk="0" fontAlgn="base" hangingPunct="0">
              <a:spcBef>
                <a:spcPct val="0"/>
              </a:spcBef>
              <a:spcAft>
                <a:spcPct val="0"/>
              </a:spcAft>
              <a:buClrTx/>
            </a:pPr>
            <a:endParaRPr lang="en-US" altLang="en-US" sz="1673">
              <a:solidFill>
                <a:srgbClr val="FFFFFF"/>
              </a:solidFill>
              <a:latin typeface="Calibri" panose="020F0502020204030204" pitchFamily="34" charset="0"/>
            </a:endParaRPr>
          </a:p>
        </p:txBody>
      </p:sp>
      <p:sp>
        <p:nvSpPr>
          <p:cNvPr id="32" name="Arrow: Pentagon 31">
            <a:hlinkClick r:id="" action="ppaction://noaction"/>
            <a:extLst>
              <a:ext uri="{FF2B5EF4-FFF2-40B4-BE49-F238E27FC236}">
                <a16:creationId xmlns:a16="http://schemas.microsoft.com/office/drawing/2014/main" id="{DAED409E-C933-494D-925F-E25FFBC589FF}"/>
              </a:ext>
            </a:extLst>
          </p:cNvPr>
          <p:cNvSpPr/>
          <p:nvPr/>
        </p:nvSpPr>
        <p:spPr>
          <a:xfrm rot="586976" flipH="1">
            <a:off x="10093096" y="4399665"/>
            <a:ext cx="2012851" cy="596703"/>
          </a:xfrm>
          <a:prstGeom prst="homePlate">
            <a:avLst/>
          </a:prstGeom>
          <a:blipFill>
            <a:blip r:embed="rId6"/>
            <a:tile tx="0" ty="0" sx="100000" sy="100000" flip="none" algn="tl"/>
          </a:blipFill>
          <a:ln w="25400" cap="flat" cmpd="sng" algn="ctr">
            <a:noFill/>
            <a:prstDash val="solid"/>
          </a:ln>
          <a:effectLst/>
        </p:spPr>
        <p:txBody>
          <a:bodyPr lIns="91434" tIns="45717" rIns="91434" bIns="45717" anchor="ctr"/>
          <a:lstStyle/>
          <a:p>
            <a:pPr algn="ctr" defTabSz="835380" eaLnBrk="0" fontAlgn="base" hangingPunct="0">
              <a:spcBef>
                <a:spcPct val="0"/>
              </a:spcBef>
              <a:spcAft>
                <a:spcPct val="0"/>
              </a:spcAft>
              <a:defRPr/>
            </a:pPr>
            <a:r>
              <a:rPr lang="en-US" sz="2574"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21510" name="Picture 32">
            <a:extLst>
              <a:ext uri="{FF2B5EF4-FFF2-40B4-BE49-F238E27FC236}">
                <a16:creationId xmlns:a16="http://schemas.microsoft.com/office/drawing/2014/main" id="{F917956C-7917-44DC-8723-3F83684C57D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638710" y="5501114"/>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5">
            <a:extLst>
              <a:ext uri="{FF2B5EF4-FFF2-40B4-BE49-F238E27FC236}">
                <a16:creationId xmlns:a16="http://schemas.microsoft.com/office/drawing/2014/main" id="{840F5462-6B40-4AA4-93A6-E48C4B02175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865540" y="5353981"/>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6">
            <a:extLst>
              <a:ext uri="{FF2B5EF4-FFF2-40B4-BE49-F238E27FC236}">
                <a16:creationId xmlns:a16="http://schemas.microsoft.com/office/drawing/2014/main" id="{86F3FB2C-DD87-4403-9521-05C0EE20D9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Freeform 2">
            <a:extLst>
              <a:ext uri="{FF2B5EF4-FFF2-40B4-BE49-F238E27FC236}">
                <a16:creationId xmlns:a16="http://schemas.microsoft.com/office/drawing/2014/main" id="{C809AF6E-B17C-4E3E-9B6E-9D2D3BB7DF82}"/>
              </a:ext>
            </a:extLst>
          </p:cNvPr>
          <p:cNvSpPr>
            <a:spLocks/>
          </p:cNvSpPr>
          <p:nvPr/>
        </p:nvSpPr>
        <p:spPr bwMode="auto">
          <a:xfrm>
            <a:off x="-87643" y="6224514"/>
            <a:ext cx="12385679" cy="668227"/>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1514" name="图片 1">
            <a:extLst>
              <a:ext uri="{FF2B5EF4-FFF2-40B4-BE49-F238E27FC236}">
                <a16:creationId xmlns:a16="http://schemas.microsoft.com/office/drawing/2014/main" id="{012E8100-5E91-4562-B736-332E6905BAF3}"/>
              </a:ext>
            </a:extLst>
          </p:cNvPr>
          <p:cNvPicPr>
            <a:picLocks noChangeAspect="1"/>
          </p:cNvPicPr>
          <p:nvPr/>
        </p:nvPicPr>
        <p:blipFill>
          <a:blip r:embed="rId11">
            <a:extLst>
              <a:ext uri="{28A0092B-C50C-407E-A947-70E740481C1C}">
                <a14:useLocalDpi xmlns:a14="http://schemas.microsoft.com/office/drawing/2010/main" val="0"/>
              </a:ext>
            </a:extLst>
          </a:blip>
          <a:srcRect l="8347" r="32761"/>
          <a:stretch>
            <a:fillRect/>
          </a:stretch>
        </p:blipFill>
        <p:spPr bwMode="auto">
          <a:xfrm>
            <a:off x="-224558" y="4275011"/>
            <a:ext cx="2084374"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8A7A6955-3DB2-436F-A170-B2993FA0BFE0}"/>
              </a:ext>
            </a:extLst>
          </p:cNvPr>
          <p:cNvSpPr/>
          <p:nvPr/>
        </p:nvSpPr>
        <p:spPr>
          <a:xfrm>
            <a:off x="1583489" y="1039225"/>
            <a:ext cx="1505540"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Câu 3:</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21516" name="Picture 2">
            <a:extLst>
              <a:ext uri="{FF2B5EF4-FFF2-40B4-BE49-F238E27FC236}">
                <a16:creationId xmlns:a16="http://schemas.microsoft.com/office/drawing/2014/main" id="{CFA5C22C-A8D2-40F8-8648-BCA24186815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9891" y="1990373"/>
            <a:ext cx="9226422" cy="188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611B9D8-54E1-429A-8CBA-42F7DCC2B745}"/>
              </a:ext>
            </a:extLst>
          </p:cNvPr>
          <p:cNvSpPr txBox="1"/>
          <p:nvPr/>
        </p:nvSpPr>
        <p:spPr>
          <a:xfrm>
            <a:off x="2135690" y="2660642"/>
            <a:ext cx="10479089"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Tuổi   hồng  ơi,     chứa     chan    bao    niềm   vui       tháng  ngày.            Tuổi  hồng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15" name="TextBox 14">
            <a:extLst>
              <a:ext uri="{FF2B5EF4-FFF2-40B4-BE49-F238E27FC236}">
                <a16:creationId xmlns:a16="http://schemas.microsoft.com/office/drawing/2014/main" id="{FC5AD0BE-8DA8-426E-8AA5-A56D112A728F}"/>
              </a:ext>
            </a:extLst>
          </p:cNvPr>
          <p:cNvSpPr txBox="1"/>
          <p:nvPr/>
        </p:nvSpPr>
        <p:spPr>
          <a:xfrm>
            <a:off x="1618683" y="3672178"/>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ơi,                êm       đềm     như      những   áng        mây. </a:t>
            </a:r>
          </a:p>
        </p:txBody>
      </p:sp>
      <p:pic>
        <p:nvPicPr>
          <p:cNvPr id="2" name="3">
            <a:hlinkClick r:id="" action="ppaction://media"/>
            <a:extLst>
              <a:ext uri="{FF2B5EF4-FFF2-40B4-BE49-F238E27FC236}">
                <a16:creationId xmlns:a16="http://schemas.microsoft.com/office/drawing/2014/main" id="{E942370A-1314-4DCC-AD33-62CCCC85307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92530" y="1542846"/>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5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3F3">
            <a:alpha val="9019"/>
          </a:srgbClr>
        </a:solidFill>
        <a:effectLst/>
      </p:bgPr>
    </p:bg>
    <p:spTree>
      <p:nvGrpSpPr>
        <p:cNvPr id="1" name=""/>
        <p:cNvGrpSpPr/>
        <p:nvPr/>
      </p:nvGrpSpPr>
      <p:grpSpPr>
        <a:xfrm>
          <a:off x="0" y="0"/>
          <a:ext cx="0" cy="0"/>
          <a:chOff x="0" y="0"/>
          <a:chExt cx="0" cy="0"/>
        </a:xfrm>
      </p:grpSpPr>
      <p:pic>
        <p:nvPicPr>
          <p:cNvPr id="22530" name="Picture 6">
            <a:extLst>
              <a:ext uri="{FF2B5EF4-FFF2-40B4-BE49-F238E27FC236}">
                <a16:creationId xmlns:a16="http://schemas.microsoft.com/office/drawing/2014/main" id="{DFD4DB7B-653B-443B-B53F-4786EF39D3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6278" y="190047"/>
            <a:ext cx="2433814"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36633A8-131C-4580-8DA6-5101F45E349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30">
            <a:extLst>
              <a:ext uri="{FF2B5EF4-FFF2-40B4-BE49-F238E27FC236}">
                <a16:creationId xmlns:a16="http://schemas.microsoft.com/office/drawing/2014/main" id="{AA25D1D2-B027-4BE4-9179-2889EB880D15}"/>
              </a:ext>
            </a:extLst>
          </p:cNvPr>
          <p:cNvSpPr>
            <a:spLocks noChangeArrowheads="1"/>
          </p:cNvSpPr>
          <p:nvPr/>
        </p:nvSpPr>
        <p:spPr bwMode="auto">
          <a:xfrm rot="5600923">
            <a:off x="9872396" y="5486810"/>
            <a:ext cx="2227420" cy="228872"/>
          </a:xfrm>
          <a:prstGeom prst="rect">
            <a:avLst/>
          </a:prstGeom>
          <a:blipFill dpi="0" rotWithShape="1">
            <a:blip r:embed="rId6"/>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833719" eaLnBrk="0" fontAlgn="base" hangingPunct="0">
              <a:spcBef>
                <a:spcPct val="0"/>
              </a:spcBef>
              <a:spcAft>
                <a:spcPct val="0"/>
              </a:spcAft>
              <a:buClrTx/>
            </a:pPr>
            <a:endParaRPr lang="en-US" altLang="en-US" sz="1673">
              <a:solidFill>
                <a:srgbClr val="FFFFFF"/>
              </a:solidFill>
              <a:latin typeface="Calibri" panose="020F0502020204030204" pitchFamily="34" charset="0"/>
            </a:endParaRPr>
          </a:p>
        </p:txBody>
      </p:sp>
      <p:sp>
        <p:nvSpPr>
          <p:cNvPr id="32" name="Arrow: Pentagon 31">
            <a:hlinkClick r:id="" action="ppaction://noaction"/>
            <a:extLst>
              <a:ext uri="{FF2B5EF4-FFF2-40B4-BE49-F238E27FC236}">
                <a16:creationId xmlns:a16="http://schemas.microsoft.com/office/drawing/2014/main" id="{181AD5A7-A626-4C7B-8E87-AF6ECE09C5DE}"/>
              </a:ext>
            </a:extLst>
          </p:cNvPr>
          <p:cNvSpPr/>
          <p:nvPr/>
        </p:nvSpPr>
        <p:spPr>
          <a:xfrm rot="586976" flipH="1">
            <a:off x="9925529" y="4403752"/>
            <a:ext cx="2012851" cy="596703"/>
          </a:xfrm>
          <a:prstGeom prst="homePlate">
            <a:avLst/>
          </a:prstGeom>
          <a:blipFill>
            <a:blip r:embed="rId6"/>
            <a:tile tx="0" ty="0" sx="100000" sy="100000" flip="none" algn="tl"/>
          </a:blipFill>
          <a:ln w="25400" cap="flat" cmpd="sng" algn="ctr">
            <a:noFill/>
            <a:prstDash val="solid"/>
          </a:ln>
          <a:effectLst/>
        </p:spPr>
        <p:txBody>
          <a:bodyPr lIns="91434" tIns="45717" rIns="91434" bIns="45717" anchor="ctr"/>
          <a:lstStyle/>
          <a:p>
            <a:pPr algn="ctr" defTabSz="835380" eaLnBrk="0" fontAlgn="base" hangingPunct="0">
              <a:spcBef>
                <a:spcPct val="0"/>
              </a:spcBef>
              <a:spcAft>
                <a:spcPct val="0"/>
              </a:spcAft>
              <a:defRPr/>
            </a:pPr>
            <a:r>
              <a:rPr lang="en-US" sz="2574"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22534" name="Picture 32">
            <a:extLst>
              <a:ext uri="{FF2B5EF4-FFF2-40B4-BE49-F238E27FC236}">
                <a16:creationId xmlns:a16="http://schemas.microsoft.com/office/drawing/2014/main" id="{597DB714-AEA6-4D17-82D2-751F7BD1E6E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650971" y="5566506"/>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5">
            <a:extLst>
              <a:ext uri="{FF2B5EF4-FFF2-40B4-BE49-F238E27FC236}">
                <a16:creationId xmlns:a16="http://schemas.microsoft.com/office/drawing/2014/main" id="{ACA0F6B7-8DF7-482A-B2BA-FAC4E918731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873714" y="5149630"/>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6">
            <a:extLst>
              <a:ext uri="{FF2B5EF4-FFF2-40B4-BE49-F238E27FC236}">
                <a16:creationId xmlns:a16="http://schemas.microsoft.com/office/drawing/2014/main" id="{CC039717-EFB4-4738-9858-1C1BF36193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Freeform 2">
            <a:extLst>
              <a:ext uri="{FF2B5EF4-FFF2-40B4-BE49-F238E27FC236}">
                <a16:creationId xmlns:a16="http://schemas.microsoft.com/office/drawing/2014/main" id="{BE0CDDD4-AE6D-4B7C-AA8E-D98221B852A1}"/>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2538" name="图片 1">
            <a:extLst>
              <a:ext uri="{FF2B5EF4-FFF2-40B4-BE49-F238E27FC236}">
                <a16:creationId xmlns:a16="http://schemas.microsoft.com/office/drawing/2014/main" id="{B6218CE0-7DF3-40D8-A02A-BB76F06F9FE2}"/>
              </a:ext>
            </a:extLst>
          </p:cNvPr>
          <p:cNvPicPr>
            <a:picLocks noChangeAspect="1"/>
          </p:cNvPicPr>
          <p:nvPr/>
        </p:nvPicPr>
        <p:blipFill>
          <a:blip r:embed="rId11">
            <a:extLst>
              <a:ext uri="{28A0092B-C50C-407E-A947-70E740481C1C}">
                <a14:useLocalDpi xmlns:a14="http://schemas.microsoft.com/office/drawing/2010/main" val="0"/>
              </a:ext>
            </a:extLst>
          </a:blip>
          <a:srcRect l="8347" r="32761"/>
          <a:stretch>
            <a:fillRect/>
          </a:stretch>
        </p:blipFill>
        <p:spPr bwMode="auto">
          <a:xfrm>
            <a:off x="-87643" y="4268882"/>
            <a:ext cx="2084376" cy="255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6545CD61-4998-48E9-A80F-107302C2077B}"/>
              </a:ext>
            </a:extLst>
          </p:cNvPr>
          <p:cNvSpPr/>
          <p:nvPr/>
        </p:nvSpPr>
        <p:spPr>
          <a:xfrm>
            <a:off x="1326838" y="1114825"/>
            <a:ext cx="1505540"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Câu 4:</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22540" name="Picture 2">
            <a:extLst>
              <a:ext uri="{FF2B5EF4-FFF2-40B4-BE49-F238E27FC236}">
                <a16:creationId xmlns:a16="http://schemas.microsoft.com/office/drawing/2014/main" id="{A5C607EC-38C8-4866-9BB3-AFEF10C51E6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7630" y="1990373"/>
            <a:ext cx="9927343" cy="188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37C86F1-5125-457C-8FCE-7CF57D8B7984}"/>
              </a:ext>
            </a:extLst>
          </p:cNvPr>
          <p:cNvSpPr txBox="1"/>
          <p:nvPr/>
        </p:nvSpPr>
        <p:spPr>
          <a:xfrm>
            <a:off x="2080515" y="2746469"/>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Và   em          sẽ                   tô               hồng  thêm    bao      ước             mơ,           đem  </a:t>
            </a:r>
          </a:p>
        </p:txBody>
      </p:sp>
      <p:sp>
        <p:nvSpPr>
          <p:cNvPr id="15" name="TextBox 14">
            <a:extLst>
              <a:ext uri="{FF2B5EF4-FFF2-40B4-BE49-F238E27FC236}">
                <a16:creationId xmlns:a16="http://schemas.microsoft.com/office/drawing/2014/main" id="{CD1B09CD-F072-4F02-B59C-73A238DC22C7}"/>
              </a:ext>
            </a:extLst>
          </p:cNvPr>
          <p:cNvSpPr txBox="1"/>
          <p:nvPr/>
        </p:nvSpPr>
        <p:spPr>
          <a:xfrm>
            <a:off x="1543074" y="3786614"/>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lòng         tin      yêu    cuộc         sống,   thiết         tha       tuổi     hồng     mến       thương. </a:t>
            </a:r>
          </a:p>
        </p:txBody>
      </p:sp>
      <p:pic>
        <p:nvPicPr>
          <p:cNvPr id="2" name="4">
            <a:hlinkClick r:id="" action="ppaction://media"/>
            <a:extLst>
              <a:ext uri="{FF2B5EF4-FFF2-40B4-BE49-F238E27FC236}">
                <a16:creationId xmlns:a16="http://schemas.microsoft.com/office/drawing/2014/main" id="{CEC47222-9A12-44E2-B116-74ACE1B0070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86001" y="2626495"/>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4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3F3">
            <a:alpha val="0"/>
          </a:srgbClr>
        </a:solidFill>
        <a:effectLst/>
      </p:bgPr>
    </p:bg>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E038D9A8-EB28-4D17-86C4-674BD69FDD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115" y="1416149"/>
            <a:ext cx="9124245" cy="388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6">
            <a:extLst>
              <a:ext uri="{FF2B5EF4-FFF2-40B4-BE49-F238E27FC236}">
                <a16:creationId xmlns:a16="http://schemas.microsoft.com/office/drawing/2014/main" id="{ADCD6F16-1B50-4363-AC53-69DD52AE39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6278" y="190047"/>
            <a:ext cx="2433814"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2E44513E-546C-4028-A6EF-357B637152D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30">
            <a:extLst>
              <a:ext uri="{FF2B5EF4-FFF2-40B4-BE49-F238E27FC236}">
                <a16:creationId xmlns:a16="http://schemas.microsoft.com/office/drawing/2014/main" id="{586CC80A-E3F9-4C32-88F5-AE08024BB9E1}"/>
              </a:ext>
            </a:extLst>
          </p:cNvPr>
          <p:cNvSpPr>
            <a:spLocks noChangeArrowheads="1"/>
          </p:cNvSpPr>
          <p:nvPr/>
        </p:nvSpPr>
        <p:spPr bwMode="auto">
          <a:xfrm rot="5600923">
            <a:off x="9872396" y="5486810"/>
            <a:ext cx="2227420" cy="228872"/>
          </a:xfrm>
          <a:prstGeom prst="rect">
            <a:avLst/>
          </a:prstGeom>
          <a:blipFill dpi="0" rotWithShape="1">
            <a:blip r:embed="rId7"/>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833719" eaLnBrk="0" fontAlgn="base" hangingPunct="0">
              <a:spcBef>
                <a:spcPct val="0"/>
              </a:spcBef>
              <a:spcAft>
                <a:spcPct val="0"/>
              </a:spcAft>
              <a:buClrTx/>
            </a:pPr>
            <a:endParaRPr lang="en-US" altLang="en-US" sz="1673">
              <a:solidFill>
                <a:srgbClr val="FFFFFF"/>
              </a:solidFill>
              <a:latin typeface="Calibri" panose="020F0502020204030204" pitchFamily="34" charset="0"/>
            </a:endParaRPr>
          </a:p>
        </p:txBody>
      </p:sp>
      <p:sp>
        <p:nvSpPr>
          <p:cNvPr id="32" name="Arrow: Pentagon 31">
            <a:hlinkClick r:id="" action="ppaction://noaction"/>
            <a:extLst>
              <a:ext uri="{FF2B5EF4-FFF2-40B4-BE49-F238E27FC236}">
                <a16:creationId xmlns:a16="http://schemas.microsoft.com/office/drawing/2014/main" id="{C4F3E179-EB6E-4281-A3FB-55E6E8F069CE}"/>
              </a:ext>
            </a:extLst>
          </p:cNvPr>
          <p:cNvSpPr/>
          <p:nvPr/>
        </p:nvSpPr>
        <p:spPr>
          <a:xfrm rot="586976" flipH="1">
            <a:off x="10158488" y="4446665"/>
            <a:ext cx="2012851" cy="596703"/>
          </a:xfrm>
          <a:prstGeom prst="homePlate">
            <a:avLst/>
          </a:prstGeom>
          <a:blipFill>
            <a:blip r:embed="rId7"/>
            <a:tile tx="0" ty="0" sx="100000" sy="100000" flip="none" algn="tl"/>
          </a:blipFill>
          <a:ln w="25400" cap="flat" cmpd="sng" algn="ctr">
            <a:noFill/>
            <a:prstDash val="solid"/>
          </a:ln>
          <a:effectLst/>
        </p:spPr>
        <p:txBody>
          <a:bodyPr lIns="91434" tIns="45717" rIns="91434" bIns="45717" anchor="ctr"/>
          <a:lstStyle/>
          <a:p>
            <a:pPr algn="ctr" defTabSz="835380" eaLnBrk="0" fontAlgn="base" hangingPunct="0">
              <a:spcBef>
                <a:spcPct val="0"/>
              </a:spcBef>
              <a:spcAft>
                <a:spcPct val="0"/>
              </a:spcAft>
              <a:defRPr/>
            </a:pPr>
            <a:r>
              <a:rPr lang="en-US" sz="2574"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23559" name="Picture 32">
            <a:extLst>
              <a:ext uri="{FF2B5EF4-FFF2-40B4-BE49-F238E27FC236}">
                <a16:creationId xmlns:a16="http://schemas.microsoft.com/office/drawing/2014/main" id="{FB145499-CC9A-4206-BF66-AE77CCE8B62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579450" y="573816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5">
            <a:extLst>
              <a:ext uri="{FF2B5EF4-FFF2-40B4-BE49-F238E27FC236}">
                <a16:creationId xmlns:a16="http://schemas.microsoft.com/office/drawing/2014/main" id="{F605C6D2-F69F-44B6-8DB0-33002038B3C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865540" y="5353981"/>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6">
            <a:extLst>
              <a:ext uri="{FF2B5EF4-FFF2-40B4-BE49-F238E27FC236}">
                <a16:creationId xmlns:a16="http://schemas.microsoft.com/office/drawing/2014/main" id="{CAFEC406-9A18-42FE-84D4-A16EA6CA05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970" y="241134"/>
            <a:ext cx="1160710" cy="960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2" name="Freeform 2">
            <a:extLst>
              <a:ext uri="{FF2B5EF4-FFF2-40B4-BE49-F238E27FC236}">
                <a16:creationId xmlns:a16="http://schemas.microsoft.com/office/drawing/2014/main" id="{2BE828B8-5BD9-4EB9-BAC3-810B662023BF}"/>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3563" name="图片 1">
            <a:extLst>
              <a:ext uri="{FF2B5EF4-FFF2-40B4-BE49-F238E27FC236}">
                <a16:creationId xmlns:a16="http://schemas.microsoft.com/office/drawing/2014/main" id="{3971ADA5-8A5E-460D-9BF4-5C0A68C9B924}"/>
              </a:ext>
            </a:extLst>
          </p:cNvPr>
          <p:cNvPicPr>
            <a:picLocks noChangeAspect="1"/>
          </p:cNvPicPr>
          <p:nvPr/>
        </p:nvPicPr>
        <p:blipFill>
          <a:blip r:embed="rId12">
            <a:extLst>
              <a:ext uri="{28A0092B-C50C-407E-A947-70E740481C1C}">
                <a14:useLocalDpi xmlns:a14="http://schemas.microsoft.com/office/drawing/2010/main" val="0"/>
              </a:ext>
            </a:extLst>
          </a:blip>
          <a:srcRect l="8347" r="32761"/>
          <a:stretch>
            <a:fillRect/>
          </a:stretch>
        </p:blipFill>
        <p:spPr bwMode="auto">
          <a:xfrm>
            <a:off x="-224558" y="4275011"/>
            <a:ext cx="2084374"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99DF61B7-963C-4CCF-8AE1-3FE2379E21AF}"/>
              </a:ext>
            </a:extLst>
          </p:cNvPr>
          <p:cNvSpPr/>
          <p:nvPr/>
        </p:nvSpPr>
        <p:spPr>
          <a:xfrm>
            <a:off x="1558227" y="466762"/>
            <a:ext cx="2678938"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Nối câu 3+4:</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sp>
        <p:nvSpPr>
          <p:cNvPr id="14" name="TextBox 13">
            <a:extLst>
              <a:ext uri="{FF2B5EF4-FFF2-40B4-BE49-F238E27FC236}">
                <a16:creationId xmlns:a16="http://schemas.microsoft.com/office/drawing/2014/main" id="{D5F85699-9A0C-4A86-A831-EE1204B4B4AD}"/>
              </a:ext>
            </a:extLst>
          </p:cNvPr>
          <p:cNvSpPr txBox="1"/>
          <p:nvPr/>
        </p:nvSpPr>
        <p:spPr>
          <a:xfrm>
            <a:off x="2135690" y="2094592"/>
            <a:ext cx="10479089"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chứa     chan    bao   niềm   vui       tháng ngày.            Tuổi  hồng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15" name="TextBox 14">
            <a:extLst>
              <a:ext uri="{FF2B5EF4-FFF2-40B4-BE49-F238E27FC236}">
                <a16:creationId xmlns:a16="http://schemas.microsoft.com/office/drawing/2014/main" id="{5730A6B8-093B-42C6-86D5-AFB87B1F8655}"/>
              </a:ext>
            </a:extLst>
          </p:cNvPr>
          <p:cNvSpPr txBox="1"/>
          <p:nvPr/>
        </p:nvSpPr>
        <p:spPr>
          <a:xfrm>
            <a:off x="1618683" y="3104083"/>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ơi,               êm       đềm     như      những   áng        mây.                                 Và   em </a:t>
            </a:r>
          </a:p>
        </p:txBody>
      </p:sp>
      <p:sp>
        <p:nvSpPr>
          <p:cNvPr id="16" name="TextBox 15">
            <a:extLst>
              <a:ext uri="{FF2B5EF4-FFF2-40B4-BE49-F238E27FC236}">
                <a16:creationId xmlns:a16="http://schemas.microsoft.com/office/drawing/2014/main" id="{999DA412-C3AF-41ED-B3BD-24596C8FDA4D}"/>
              </a:ext>
            </a:extLst>
          </p:cNvPr>
          <p:cNvSpPr txBox="1"/>
          <p:nvPr/>
        </p:nvSpPr>
        <p:spPr>
          <a:xfrm>
            <a:off x="2135690" y="4105401"/>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sẽ                        tô               hồng    thêm      bao       ước             mơ,                đem  </a:t>
            </a:r>
          </a:p>
        </p:txBody>
      </p:sp>
      <p:sp>
        <p:nvSpPr>
          <p:cNvPr id="19" name="TextBox 18">
            <a:extLst>
              <a:ext uri="{FF2B5EF4-FFF2-40B4-BE49-F238E27FC236}">
                <a16:creationId xmlns:a16="http://schemas.microsoft.com/office/drawing/2014/main" id="{E953A913-0325-45F0-BB8E-955AE758CD0A}"/>
              </a:ext>
            </a:extLst>
          </p:cNvPr>
          <p:cNvSpPr txBox="1"/>
          <p:nvPr/>
        </p:nvSpPr>
        <p:spPr>
          <a:xfrm>
            <a:off x="1618683" y="5184371"/>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lòng      tin     yêu    cuộc        sống,  thiết       tha      tuổi     hồng  mến       thương. </a:t>
            </a:r>
          </a:p>
        </p:txBody>
      </p:sp>
      <p:pic>
        <p:nvPicPr>
          <p:cNvPr id="2" name="34">
            <a:hlinkClick r:id="" action="ppaction://media"/>
            <a:extLst>
              <a:ext uri="{FF2B5EF4-FFF2-40B4-BE49-F238E27FC236}">
                <a16:creationId xmlns:a16="http://schemas.microsoft.com/office/drawing/2014/main" id="{ECD62EAE-BA9D-4728-A6A7-BBC6DD0A677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15027" y="2181318"/>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65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4578" name="Picture 5">
            <a:extLst>
              <a:ext uri="{FF2B5EF4-FFF2-40B4-BE49-F238E27FC236}">
                <a16:creationId xmlns:a16="http://schemas.microsoft.com/office/drawing/2014/main" id="{B4CB65DC-F65E-42D6-9FFC-B1AEA8B7C8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4D03782-630E-409A-BD2C-CB1C7FE45B4D}"/>
              </a:ext>
            </a:extLst>
          </p:cNvPr>
          <p:cNvSpPr/>
          <p:nvPr/>
        </p:nvSpPr>
        <p:spPr>
          <a:xfrm>
            <a:off x="155580" y="0"/>
            <a:ext cx="2390398"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Ghép lời 1:</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24580" name="Picture 6">
            <a:extLst>
              <a:ext uri="{FF2B5EF4-FFF2-40B4-BE49-F238E27FC236}">
                <a16:creationId xmlns:a16="http://schemas.microsoft.com/office/drawing/2014/main" id="{35E804A8-14BC-45D0-862F-0473DDC6E8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220698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32">
            <a:extLst>
              <a:ext uri="{FF2B5EF4-FFF2-40B4-BE49-F238E27FC236}">
                <a16:creationId xmlns:a16="http://schemas.microsoft.com/office/drawing/2014/main" id="{EF7288EF-B589-46EC-B7C4-468E120D6AE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5">
            <a:extLst>
              <a:ext uri="{FF2B5EF4-FFF2-40B4-BE49-F238E27FC236}">
                <a16:creationId xmlns:a16="http://schemas.microsoft.com/office/drawing/2014/main" id="{1FE2E4D9-9CEC-4C84-8633-319D35CB0C4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Freeform 2">
            <a:extLst>
              <a:ext uri="{FF2B5EF4-FFF2-40B4-BE49-F238E27FC236}">
                <a16:creationId xmlns:a16="http://schemas.microsoft.com/office/drawing/2014/main" id="{5918B26E-6D10-4C84-A1BE-234E4B259AF4}"/>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4584" name="图片 1">
            <a:extLst>
              <a:ext uri="{FF2B5EF4-FFF2-40B4-BE49-F238E27FC236}">
                <a16:creationId xmlns:a16="http://schemas.microsoft.com/office/drawing/2014/main" id="{DF76897C-9D5A-4CBB-A4E6-C5522110AE97}"/>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7D9D536E-8737-44E1-B73A-858FC93BAC61}"/>
              </a:ext>
            </a:extLst>
          </p:cNvPr>
          <p:cNvSpPr txBox="1"/>
          <p:nvPr/>
        </p:nvSpPr>
        <p:spPr>
          <a:xfrm>
            <a:off x="2573000" y="1056493"/>
            <a:ext cx="1047704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Bình  minh      lên,                 líu           lo       trên    cành     cây       cao,               gió</a:t>
            </a:r>
          </a:p>
        </p:txBody>
      </p:sp>
      <p:sp>
        <p:nvSpPr>
          <p:cNvPr id="13" name="TextBox 12">
            <a:extLst>
              <a:ext uri="{FF2B5EF4-FFF2-40B4-BE49-F238E27FC236}">
                <a16:creationId xmlns:a16="http://schemas.microsoft.com/office/drawing/2014/main" id="{55115081-A8BC-44A8-A5B2-37F8A10FAE1D}"/>
              </a:ext>
            </a:extLst>
          </p:cNvPr>
          <p:cNvSpPr txBox="1"/>
          <p:nvPr/>
        </p:nvSpPr>
        <p:spPr>
          <a:xfrm>
            <a:off x="1849600" y="1804415"/>
            <a:ext cx="1066913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xôn     xao     đưa      lời        ca,                 ánh      dương chan    hòa     em         tới       trường. </a:t>
            </a:r>
          </a:p>
        </p:txBody>
      </p:sp>
      <p:sp>
        <p:nvSpPr>
          <p:cNvPr id="14" name="TextBox 13">
            <a:extLst>
              <a:ext uri="{FF2B5EF4-FFF2-40B4-BE49-F238E27FC236}">
                <a16:creationId xmlns:a16="http://schemas.microsoft.com/office/drawing/2014/main" id="{B2CB293E-2CA7-43B2-AB52-0B92E2E531F6}"/>
              </a:ext>
            </a:extLst>
          </p:cNvPr>
          <p:cNvSpPr txBox="1"/>
          <p:nvPr/>
        </p:nvSpPr>
        <p:spPr>
          <a:xfrm>
            <a:off x="2199039" y="2558467"/>
            <a:ext cx="1047704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biết          bao   gương   mặt   thân         quen,            biết           </a:t>
            </a:r>
          </a:p>
        </p:txBody>
      </p:sp>
      <p:sp>
        <p:nvSpPr>
          <p:cNvPr id="15" name="TextBox 14">
            <a:extLst>
              <a:ext uri="{FF2B5EF4-FFF2-40B4-BE49-F238E27FC236}">
                <a16:creationId xmlns:a16="http://schemas.microsoft.com/office/drawing/2014/main" id="{339A6865-4146-4981-96EE-37D429C656F2}"/>
              </a:ext>
            </a:extLst>
          </p:cNvPr>
          <p:cNvSpPr txBox="1"/>
          <p:nvPr/>
        </p:nvSpPr>
        <p:spPr>
          <a:xfrm>
            <a:off x="1976297" y="3279825"/>
            <a:ext cx="1054243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bao     nụ     cười      hồn           nhiên,       mến      thương   ôi       tuổi      thần          tiên. </a:t>
            </a:r>
          </a:p>
        </p:txBody>
      </p:sp>
      <p:sp>
        <p:nvSpPr>
          <p:cNvPr id="16" name="TextBox 15">
            <a:extLst>
              <a:ext uri="{FF2B5EF4-FFF2-40B4-BE49-F238E27FC236}">
                <a16:creationId xmlns:a16="http://schemas.microsoft.com/office/drawing/2014/main" id="{957402FF-1531-49A8-84A2-40C39F446837}"/>
              </a:ext>
            </a:extLst>
          </p:cNvPr>
          <p:cNvSpPr txBox="1"/>
          <p:nvPr/>
        </p:nvSpPr>
        <p:spPr>
          <a:xfrm>
            <a:off x="2199038" y="3974616"/>
            <a:ext cx="10479089"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chứa      chan     bao    niềm     vui        tháng  ngày.              Tuổi  hồng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17" name="TextBox 16">
            <a:extLst>
              <a:ext uri="{FF2B5EF4-FFF2-40B4-BE49-F238E27FC236}">
                <a16:creationId xmlns:a16="http://schemas.microsoft.com/office/drawing/2014/main" id="{246941C0-1642-47E7-B869-0E15A929D24D}"/>
              </a:ext>
            </a:extLst>
          </p:cNvPr>
          <p:cNvSpPr txBox="1"/>
          <p:nvPr/>
        </p:nvSpPr>
        <p:spPr>
          <a:xfrm>
            <a:off x="1592118" y="4749103"/>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ơi,                êm        đềm       như      những     áng         mây.                                      Và    em </a:t>
            </a:r>
          </a:p>
        </p:txBody>
      </p:sp>
      <p:sp>
        <p:nvSpPr>
          <p:cNvPr id="18" name="TextBox 17">
            <a:extLst>
              <a:ext uri="{FF2B5EF4-FFF2-40B4-BE49-F238E27FC236}">
                <a16:creationId xmlns:a16="http://schemas.microsoft.com/office/drawing/2014/main" id="{FB758B18-E1D5-44D8-882F-7195C48C95AB}"/>
              </a:ext>
            </a:extLst>
          </p:cNvPr>
          <p:cNvSpPr txBox="1"/>
          <p:nvPr/>
        </p:nvSpPr>
        <p:spPr>
          <a:xfrm>
            <a:off x="2041689" y="5468417"/>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sẽ                          tô                  hồng     thêm      bao       ước               mơ,                  đem  </a:t>
            </a:r>
          </a:p>
        </p:txBody>
      </p:sp>
      <p:sp>
        <p:nvSpPr>
          <p:cNvPr id="19" name="TextBox 18">
            <a:extLst>
              <a:ext uri="{FF2B5EF4-FFF2-40B4-BE49-F238E27FC236}">
                <a16:creationId xmlns:a16="http://schemas.microsoft.com/office/drawing/2014/main" id="{459E7F85-3A18-41C6-984D-42A14B826AF2}"/>
              </a:ext>
            </a:extLst>
          </p:cNvPr>
          <p:cNvSpPr txBox="1"/>
          <p:nvPr/>
        </p:nvSpPr>
        <p:spPr>
          <a:xfrm>
            <a:off x="1536943" y="6204078"/>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lòng         tin      yêu    cuộc          sống,  thiết         tha       tuổi     hồng   mến       thương. </a:t>
            </a:r>
          </a:p>
        </p:txBody>
      </p:sp>
      <p:sp>
        <p:nvSpPr>
          <p:cNvPr id="20" name="Rectangle 19">
            <a:extLst>
              <a:ext uri="{FF2B5EF4-FFF2-40B4-BE49-F238E27FC236}">
                <a16:creationId xmlns:a16="http://schemas.microsoft.com/office/drawing/2014/main" id="{FFAA1823-CE2B-4DAF-9DE5-135498730E42}"/>
              </a:ext>
            </a:extLst>
          </p:cNvPr>
          <p:cNvSpPr/>
          <p:nvPr/>
        </p:nvSpPr>
        <p:spPr>
          <a:xfrm>
            <a:off x="4424829" y="36783"/>
            <a:ext cx="2655727"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0"/>
                <a:solidFill>
                  <a:srgbClr val="70312E"/>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Tuổi hồng ơi</a:t>
            </a:r>
            <a:endParaRPr lang="vi-VN" sz="3604" b="1">
              <a:ln w="0"/>
              <a:solidFill>
                <a:srgbClr val="70312E"/>
              </a:solidFill>
              <a:effectLst>
                <a:outerShdw blurRad="38100" dist="19050" dir="2700000" algn="tl" rotWithShape="0">
                  <a:srgbClr val="70312E">
                    <a:alpha val="40000"/>
                  </a:srgbClr>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8B677A5F-941A-4430-92AA-65543A835461}"/>
              </a:ext>
            </a:extLst>
          </p:cNvPr>
          <p:cNvSpPr/>
          <p:nvPr/>
        </p:nvSpPr>
        <p:spPr>
          <a:xfrm>
            <a:off x="7430863" y="363745"/>
            <a:ext cx="3626313" cy="409343"/>
          </a:xfrm>
          <a:prstGeom prst="rect">
            <a:avLst/>
          </a:prstGeom>
          <a:noFill/>
        </p:spPr>
        <p:txBody>
          <a:bodyPr wrap="none">
            <a:spAutoFit/>
          </a:bodyPr>
          <a:lstStyle/>
          <a:p>
            <a:pPr algn="ctr" defTabSz="1177016" eaLnBrk="0" fontAlgn="base" hangingPunct="0">
              <a:spcBef>
                <a:spcPct val="0"/>
              </a:spcBef>
              <a:spcAft>
                <a:spcPct val="0"/>
              </a:spcAft>
              <a:defRPr/>
            </a:pPr>
            <a:r>
              <a:rPr lang="vi-VN" sz="2060" i="1">
                <a:ln w="0"/>
                <a:solidFill>
                  <a:srgbClr val="000000"/>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Nhạc và lời: Nguyễn Công Minh</a:t>
            </a:r>
            <a:endParaRPr lang="vi-VN" sz="2060" i="1">
              <a:ln w="0"/>
              <a:solidFill>
                <a:srgbClr val="000000"/>
              </a:solidFill>
              <a:effectLst>
                <a:outerShdw blurRad="38100" dist="19050" dir="2700000" algn="tl" rotWithShape="0">
                  <a:srgbClr val="70312E">
                    <a:alpha val="40000"/>
                  </a:srgbClr>
                </a:outerShdw>
              </a:effectLst>
              <a:latin typeface="Arial" panose="020B0604020202020204" pitchFamily="34" charset="0"/>
              <a:cs typeface="Arial" panose="020B0604020202020204" pitchFamily="34" charset="0"/>
              <a:sym typeface="Arial" panose="020B0604020202020204" pitchFamily="34" charset="0"/>
            </a:endParaRPr>
          </a:p>
        </p:txBody>
      </p:sp>
      <p:pic>
        <p:nvPicPr>
          <p:cNvPr id="2" name="lời 1">
            <a:hlinkClick r:id="" action="ppaction://media"/>
            <a:extLst>
              <a:ext uri="{FF2B5EF4-FFF2-40B4-BE49-F238E27FC236}">
                <a16:creationId xmlns:a16="http://schemas.microsoft.com/office/drawing/2014/main" id="{626E9ECC-B5D9-40EF-969B-7F6CA71AA2C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4991" y="76866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56697906-95F9-4CE3-A696-6AB11D829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E078281-0905-4C8C-8289-18C3D2F95ABD}"/>
              </a:ext>
            </a:extLst>
          </p:cNvPr>
          <p:cNvSpPr/>
          <p:nvPr/>
        </p:nvSpPr>
        <p:spPr>
          <a:xfrm>
            <a:off x="99821" y="185960"/>
            <a:ext cx="3752950" cy="488467"/>
          </a:xfrm>
          <a:prstGeom prst="rect">
            <a:avLst/>
          </a:prstGeom>
          <a:noFill/>
        </p:spPr>
        <p:txBody>
          <a:bodyPr wrap="none">
            <a:spAutoFit/>
          </a:bodyPr>
          <a:lstStyle/>
          <a:p>
            <a:pPr algn="ctr" defTabSz="1177016" eaLnBrk="0" fontAlgn="base" hangingPunct="0">
              <a:spcBef>
                <a:spcPct val="0"/>
              </a:spcBef>
              <a:spcAft>
                <a:spcPct val="0"/>
              </a:spcAft>
              <a:defRPr/>
            </a:pPr>
            <a:r>
              <a:rPr lang="vi-VN" sz="2574" b="1">
                <a:ln w="0"/>
                <a:solidFill>
                  <a:srgbClr val="000000"/>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Ghép lời 2 dựa trên lời 1:</a:t>
            </a:r>
            <a:endParaRPr lang="en-US" sz="2574" b="1">
              <a:ln w="0"/>
              <a:solidFill>
                <a:srgbClr val="000000"/>
              </a:solidFill>
              <a:effectLst>
                <a:outerShdw blurRad="38100" dist="19050" dir="2700000" algn="tl" rotWithShape="0">
                  <a:srgbClr val="70312E">
                    <a:alpha val="40000"/>
                  </a:srgbClr>
                </a:outerShdw>
              </a:effectLst>
              <a:latin typeface="Arial"/>
              <a:cs typeface="Arial" panose="020B0604020202020204" pitchFamily="34" charset="0"/>
              <a:sym typeface="Arial" panose="020B0604020202020204" pitchFamily="34" charset="0"/>
            </a:endParaRPr>
          </a:p>
        </p:txBody>
      </p:sp>
      <p:pic>
        <p:nvPicPr>
          <p:cNvPr id="25604" name="Picture 6">
            <a:extLst>
              <a:ext uri="{FF2B5EF4-FFF2-40B4-BE49-F238E27FC236}">
                <a16:creationId xmlns:a16="http://schemas.microsoft.com/office/drawing/2014/main" id="{7B450B0D-91E1-4676-8668-2EFFD0D70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220698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2">
            <a:extLst>
              <a:ext uri="{FF2B5EF4-FFF2-40B4-BE49-F238E27FC236}">
                <a16:creationId xmlns:a16="http://schemas.microsoft.com/office/drawing/2014/main" id="{0A0FEE36-0C91-49C2-B13E-1242D4B18C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5">
            <a:extLst>
              <a:ext uri="{FF2B5EF4-FFF2-40B4-BE49-F238E27FC236}">
                <a16:creationId xmlns:a16="http://schemas.microsoft.com/office/drawing/2014/main" id="{3A350CA6-CF46-40BE-95F4-4C75329609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Freeform 2">
            <a:extLst>
              <a:ext uri="{FF2B5EF4-FFF2-40B4-BE49-F238E27FC236}">
                <a16:creationId xmlns:a16="http://schemas.microsoft.com/office/drawing/2014/main" id="{BB407ADD-F6B1-4F17-9CFE-D55EC81FCD68}"/>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5608" name="图片 1">
            <a:extLst>
              <a:ext uri="{FF2B5EF4-FFF2-40B4-BE49-F238E27FC236}">
                <a16:creationId xmlns:a16="http://schemas.microsoft.com/office/drawing/2014/main" id="{79197232-5E07-412D-9901-B86346009478}"/>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15">
            <a:extLst>
              <a:ext uri="{FF2B5EF4-FFF2-40B4-BE49-F238E27FC236}">
                <a16:creationId xmlns:a16="http://schemas.microsoft.com/office/drawing/2014/main" id="{9CBB6656-3ACF-421B-BCD4-72A816DCA297}"/>
              </a:ext>
            </a:extLst>
          </p:cNvPr>
          <p:cNvSpPr txBox="1">
            <a:spLocks noChangeArrowheads="1"/>
          </p:cNvSpPr>
          <p:nvPr/>
        </p:nvSpPr>
        <p:spPr bwMode="auto">
          <a:xfrm>
            <a:off x="2199038" y="3974616"/>
            <a:ext cx="10479089" cy="64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177016" eaLnBrk="0" fontAlgn="base" hangingPunct="0">
              <a:spcBef>
                <a:spcPct val="0"/>
              </a:spcBef>
              <a:spcAft>
                <a:spcPct val="0"/>
              </a:spcAft>
            </a:pPr>
            <a:r>
              <a:rPr lang="vi-VN" altLang="vi-VN" sz="1802">
                <a:solidFill>
                  <a:srgbClr val="0000FF"/>
                </a:solidFill>
                <a:latin typeface="Times New Roman" panose="02020603050405020304" pitchFamily="18" charset="0"/>
              </a:rPr>
              <a:t>      Tuổi   hồng   ơi,      chứa      chan     bao    niềm     vui        tháng  ngày.              Tuổi  hồng </a:t>
            </a:r>
          </a:p>
          <a:p>
            <a:pPr defTabSz="1177016" eaLnBrk="0" fontAlgn="base" hangingPunct="0">
              <a:spcBef>
                <a:spcPct val="0"/>
              </a:spcBef>
              <a:spcAft>
                <a:spcPct val="0"/>
              </a:spcAft>
            </a:pPr>
            <a:endParaRPr lang="vi-VN" altLang="vi-VN" sz="1802">
              <a:solidFill>
                <a:srgbClr val="0000FF"/>
              </a:solidFill>
              <a:latin typeface="Times New Roman" panose="02020603050405020304" pitchFamily="18" charset="0"/>
            </a:endParaRPr>
          </a:p>
        </p:txBody>
      </p:sp>
      <p:sp>
        <p:nvSpPr>
          <p:cNvPr id="25610" name="TextBox 16">
            <a:extLst>
              <a:ext uri="{FF2B5EF4-FFF2-40B4-BE49-F238E27FC236}">
                <a16:creationId xmlns:a16="http://schemas.microsoft.com/office/drawing/2014/main" id="{60AB2A4B-8282-4D92-8640-387DD1D54061}"/>
              </a:ext>
            </a:extLst>
          </p:cNvPr>
          <p:cNvSpPr txBox="1">
            <a:spLocks noChangeArrowheads="1"/>
          </p:cNvSpPr>
          <p:nvPr/>
        </p:nvSpPr>
        <p:spPr bwMode="auto">
          <a:xfrm>
            <a:off x="1592118" y="4749103"/>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177016" eaLnBrk="0" fontAlgn="base" hangingPunct="0">
              <a:spcBef>
                <a:spcPct val="0"/>
              </a:spcBef>
              <a:spcAft>
                <a:spcPct val="0"/>
              </a:spcAft>
            </a:pPr>
            <a:r>
              <a:rPr lang="vi-VN" altLang="vi-VN" sz="1802">
                <a:solidFill>
                  <a:srgbClr val="0000FF"/>
                </a:solidFill>
                <a:latin typeface="Times New Roman" panose="02020603050405020304" pitchFamily="18" charset="0"/>
              </a:rPr>
              <a:t>       ơi,                êm        đềm       như      những     áng         mây.                                      Và    em </a:t>
            </a:r>
          </a:p>
        </p:txBody>
      </p:sp>
      <p:sp>
        <p:nvSpPr>
          <p:cNvPr id="25611" name="TextBox 17">
            <a:extLst>
              <a:ext uri="{FF2B5EF4-FFF2-40B4-BE49-F238E27FC236}">
                <a16:creationId xmlns:a16="http://schemas.microsoft.com/office/drawing/2014/main" id="{B532F519-A8A8-4939-B061-2F697AD09757}"/>
              </a:ext>
            </a:extLst>
          </p:cNvPr>
          <p:cNvSpPr txBox="1">
            <a:spLocks noChangeArrowheads="1"/>
          </p:cNvSpPr>
          <p:nvPr/>
        </p:nvSpPr>
        <p:spPr bwMode="auto">
          <a:xfrm>
            <a:off x="2041689" y="5468417"/>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177016" eaLnBrk="0" fontAlgn="base" hangingPunct="0">
              <a:spcBef>
                <a:spcPct val="0"/>
              </a:spcBef>
              <a:spcAft>
                <a:spcPct val="0"/>
              </a:spcAft>
            </a:pPr>
            <a:r>
              <a:rPr lang="vi-VN" altLang="vi-VN" sz="1802">
                <a:solidFill>
                  <a:srgbClr val="0000FF"/>
                </a:solidFill>
                <a:latin typeface="Times New Roman" panose="02020603050405020304" pitchFamily="18" charset="0"/>
              </a:rPr>
              <a:t>   sẽ                          tô                  hồng     thêm      bao       ước               mơ,                  đem  </a:t>
            </a:r>
          </a:p>
        </p:txBody>
      </p:sp>
      <p:sp>
        <p:nvSpPr>
          <p:cNvPr id="25612" name="TextBox 18">
            <a:extLst>
              <a:ext uri="{FF2B5EF4-FFF2-40B4-BE49-F238E27FC236}">
                <a16:creationId xmlns:a16="http://schemas.microsoft.com/office/drawing/2014/main" id="{2E119666-C87F-4797-81D4-EC4415B62026}"/>
              </a:ext>
            </a:extLst>
          </p:cNvPr>
          <p:cNvSpPr txBox="1">
            <a:spLocks noChangeArrowheads="1"/>
          </p:cNvSpPr>
          <p:nvPr/>
        </p:nvSpPr>
        <p:spPr bwMode="auto">
          <a:xfrm>
            <a:off x="1536943" y="6204078"/>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177016" eaLnBrk="0" fontAlgn="base" hangingPunct="0">
              <a:spcBef>
                <a:spcPct val="0"/>
              </a:spcBef>
              <a:spcAft>
                <a:spcPct val="0"/>
              </a:spcAft>
            </a:pPr>
            <a:r>
              <a:rPr lang="vi-VN" altLang="vi-VN" sz="1802">
                <a:solidFill>
                  <a:srgbClr val="0000FF"/>
                </a:solidFill>
                <a:latin typeface="Times New Roman" panose="02020603050405020304" pitchFamily="18" charset="0"/>
              </a:rPr>
              <a:t>        lòng         tin      yêu    cuộc          sống,  thiết         tha       tuổi     hồng   mến       thương. </a:t>
            </a:r>
          </a:p>
        </p:txBody>
      </p:sp>
      <p:sp>
        <p:nvSpPr>
          <p:cNvPr id="20" name="Rectangle 19">
            <a:extLst>
              <a:ext uri="{FF2B5EF4-FFF2-40B4-BE49-F238E27FC236}">
                <a16:creationId xmlns:a16="http://schemas.microsoft.com/office/drawing/2014/main" id="{E3A1606C-C019-4927-AA97-685D2A2CB71F}"/>
              </a:ext>
            </a:extLst>
          </p:cNvPr>
          <p:cNvSpPr/>
          <p:nvPr/>
        </p:nvSpPr>
        <p:spPr>
          <a:xfrm>
            <a:off x="4424829" y="36783"/>
            <a:ext cx="2655727"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0"/>
                <a:solidFill>
                  <a:srgbClr val="70312E"/>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Tuổi hồng ơi</a:t>
            </a:r>
            <a:endParaRPr lang="vi-VN" sz="3604" b="1">
              <a:ln w="0"/>
              <a:solidFill>
                <a:srgbClr val="70312E"/>
              </a:solidFill>
              <a:effectLst>
                <a:outerShdw blurRad="38100" dist="19050" dir="2700000" algn="tl" rotWithShape="0">
                  <a:srgbClr val="70312E">
                    <a:alpha val="40000"/>
                  </a:srgbClr>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C6C2230E-91C6-43BD-BE8F-70498707A47D}"/>
              </a:ext>
            </a:extLst>
          </p:cNvPr>
          <p:cNvSpPr/>
          <p:nvPr/>
        </p:nvSpPr>
        <p:spPr>
          <a:xfrm>
            <a:off x="7430863" y="363745"/>
            <a:ext cx="3626313" cy="409343"/>
          </a:xfrm>
          <a:prstGeom prst="rect">
            <a:avLst/>
          </a:prstGeom>
          <a:noFill/>
        </p:spPr>
        <p:txBody>
          <a:bodyPr wrap="none">
            <a:spAutoFit/>
          </a:bodyPr>
          <a:lstStyle/>
          <a:p>
            <a:pPr algn="ctr" defTabSz="1177016" eaLnBrk="0" fontAlgn="base" hangingPunct="0">
              <a:spcBef>
                <a:spcPct val="0"/>
              </a:spcBef>
              <a:spcAft>
                <a:spcPct val="0"/>
              </a:spcAft>
              <a:defRPr/>
            </a:pPr>
            <a:r>
              <a:rPr lang="vi-VN" sz="2060" i="1">
                <a:ln w="0"/>
                <a:solidFill>
                  <a:srgbClr val="000000"/>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Nhạc và lời: Nguyễn Công Minh</a:t>
            </a:r>
            <a:endParaRPr lang="vi-VN" sz="2060" i="1">
              <a:ln w="0"/>
              <a:solidFill>
                <a:srgbClr val="000000"/>
              </a:solidFill>
              <a:effectLst>
                <a:outerShdw blurRad="38100" dist="19050" dir="2700000" algn="tl" rotWithShape="0">
                  <a:srgbClr val="70312E">
                    <a:alpha val="40000"/>
                  </a:srgbClr>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77ED37F0-7581-4729-9BF9-6ACCDE6F06EC}"/>
              </a:ext>
            </a:extLst>
          </p:cNvPr>
          <p:cNvSpPr txBox="1"/>
          <p:nvPr/>
        </p:nvSpPr>
        <p:spPr>
          <a:xfrm>
            <a:off x="2199038" y="1031970"/>
            <a:ext cx="10814224" cy="92429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Rồi    mai       đây,                bước      chân     trên     đường thênh    thang,             ước</a:t>
            </a:r>
          </a:p>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23" name="TextBox 22">
            <a:extLst>
              <a:ext uri="{FF2B5EF4-FFF2-40B4-BE49-F238E27FC236}">
                <a16:creationId xmlns:a16="http://schemas.microsoft.com/office/drawing/2014/main" id="{6E23BB03-C070-4C75-ABA9-D64FFB81C47F}"/>
              </a:ext>
            </a:extLst>
          </p:cNvPr>
          <p:cNvSpPr txBox="1"/>
          <p:nvPr/>
        </p:nvSpPr>
        <p:spPr>
          <a:xfrm>
            <a:off x="2763045" y="2554380"/>
            <a:ext cx="10814224"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Tuổi  hồng     ơi,               biết           bao    kỉ      niệm   thân         thương,           với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24" name="TextBox 23">
            <a:extLst>
              <a:ext uri="{FF2B5EF4-FFF2-40B4-BE49-F238E27FC236}">
                <a16:creationId xmlns:a16="http://schemas.microsoft.com/office/drawing/2014/main" id="{05698282-2E1E-46B1-9261-69709B4D83D8}"/>
              </a:ext>
            </a:extLst>
          </p:cNvPr>
          <p:cNvSpPr txBox="1"/>
          <p:nvPr/>
        </p:nvSpPr>
        <p:spPr>
          <a:xfrm>
            <a:off x="1941557" y="1808502"/>
            <a:ext cx="11212708"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mơ     bay     xa      cùng       em,              đến       những  nơi    miền    quê       vẫy         gọi.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26" name="TextBox 25">
            <a:extLst>
              <a:ext uri="{FF2B5EF4-FFF2-40B4-BE49-F238E27FC236}">
                <a16:creationId xmlns:a16="http://schemas.microsoft.com/office/drawing/2014/main" id="{54BF90AA-2E97-4294-AA90-824825FFF4BD}"/>
              </a:ext>
            </a:extLst>
          </p:cNvPr>
          <p:cNvSpPr txBox="1"/>
          <p:nvPr/>
        </p:nvSpPr>
        <p:spPr>
          <a:xfrm>
            <a:off x="1892513" y="3198085"/>
            <a:ext cx="10814224"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bao  người      bạn     cùng            em,         nhớ        mãi        ôi       tuổi     thần             tiên.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pic>
        <p:nvPicPr>
          <p:cNvPr id="2" name="lời 1">
            <a:hlinkClick r:id="" action="ppaction://media"/>
            <a:extLst>
              <a:ext uri="{FF2B5EF4-FFF2-40B4-BE49-F238E27FC236}">
                <a16:creationId xmlns:a16="http://schemas.microsoft.com/office/drawing/2014/main" id="{B962C2C8-2E71-4635-9400-7449EECAE0C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89901" y="102182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56697906-95F9-4CE3-A696-6AB11D829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E078281-0905-4C8C-8289-18C3D2F95ABD}"/>
              </a:ext>
            </a:extLst>
          </p:cNvPr>
          <p:cNvSpPr/>
          <p:nvPr/>
        </p:nvSpPr>
        <p:spPr>
          <a:xfrm>
            <a:off x="238130" y="145091"/>
            <a:ext cx="2185214" cy="488467"/>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Ghép toàn bài</a:t>
            </a:r>
            <a:endParaRPr kumimoji="0" lang="en-US"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a:ea typeface="+mn-ea"/>
              <a:cs typeface="Arial" panose="020B0604020202020204" pitchFamily="34" charset="0"/>
              <a:sym typeface="Arial" panose="020B0604020202020204" pitchFamily="34" charset="0"/>
            </a:endParaRPr>
          </a:p>
        </p:txBody>
      </p:sp>
      <p:pic>
        <p:nvPicPr>
          <p:cNvPr id="25604" name="Picture 6">
            <a:extLst>
              <a:ext uri="{FF2B5EF4-FFF2-40B4-BE49-F238E27FC236}">
                <a16:creationId xmlns:a16="http://schemas.microsoft.com/office/drawing/2014/main" id="{7B450B0D-91E1-4676-8668-2EFFD0D70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220698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2">
            <a:extLst>
              <a:ext uri="{FF2B5EF4-FFF2-40B4-BE49-F238E27FC236}">
                <a16:creationId xmlns:a16="http://schemas.microsoft.com/office/drawing/2014/main" id="{0A0FEE36-0C91-49C2-B13E-1242D4B18C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5">
            <a:extLst>
              <a:ext uri="{FF2B5EF4-FFF2-40B4-BE49-F238E27FC236}">
                <a16:creationId xmlns:a16="http://schemas.microsoft.com/office/drawing/2014/main" id="{3A350CA6-CF46-40BE-95F4-4C75329609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Freeform 2">
            <a:extLst>
              <a:ext uri="{FF2B5EF4-FFF2-40B4-BE49-F238E27FC236}">
                <a16:creationId xmlns:a16="http://schemas.microsoft.com/office/drawing/2014/main" id="{BB407ADD-F6B1-4F17-9CFE-D55EC81FCD68}"/>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5608" name="图片 1">
            <a:extLst>
              <a:ext uri="{FF2B5EF4-FFF2-40B4-BE49-F238E27FC236}">
                <a16:creationId xmlns:a16="http://schemas.microsoft.com/office/drawing/2014/main" id="{79197232-5E07-412D-9901-B86346009478}"/>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15">
            <a:extLst>
              <a:ext uri="{FF2B5EF4-FFF2-40B4-BE49-F238E27FC236}">
                <a16:creationId xmlns:a16="http://schemas.microsoft.com/office/drawing/2014/main" id="{9CBB6656-3ACF-421B-BCD4-72A816DCA297}"/>
              </a:ext>
            </a:extLst>
          </p:cNvPr>
          <p:cNvSpPr txBox="1">
            <a:spLocks noChangeArrowheads="1"/>
          </p:cNvSpPr>
          <p:nvPr/>
        </p:nvSpPr>
        <p:spPr bwMode="auto">
          <a:xfrm>
            <a:off x="2199038" y="3974616"/>
            <a:ext cx="10479089" cy="64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610" name="TextBox 16">
            <a:extLst>
              <a:ext uri="{FF2B5EF4-FFF2-40B4-BE49-F238E27FC236}">
                <a16:creationId xmlns:a16="http://schemas.microsoft.com/office/drawing/2014/main" id="{60AB2A4B-8282-4D92-8640-387DD1D54061}"/>
              </a:ext>
            </a:extLst>
          </p:cNvPr>
          <p:cNvSpPr txBox="1">
            <a:spLocks noChangeArrowheads="1"/>
          </p:cNvSpPr>
          <p:nvPr/>
        </p:nvSpPr>
        <p:spPr bwMode="auto">
          <a:xfrm>
            <a:off x="1592118" y="4749103"/>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ơi,                êm        đềm       như      những     áng         mây.                                      Và    em </a:t>
            </a:r>
          </a:p>
        </p:txBody>
      </p:sp>
      <p:sp>
        <p:nvSpPr>
          <p:cNvPr id="25611" name="TextBox 17">
            <a:extLst>
              <a:ext uri="{FF2B5EF4-FFF2-40B4-BE49-F238E27FC236}">
                <a16:creationId xmlns:a16="http://schemas.microsoft.com/office/drawing/2014/main" id="{B532F519-A8A8-4939-B061-2F697AD09757}"/>
              </a:ext>
            </a:extLst>
          </p:cNvPr>
          <p:cNvSpPr txBox="1">
            <a:spLocks noChangeArrowheads="1"/>
          </p:cNvSpPr>
          <p:nvPr/>
        </p:nvSpPr>
        <p:spPr bwMode="auto">
          <a:xfrm>
            <a:off x="2041689" y="5468417"/>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sẽ                          tô                  hồng     thêm      bao       ước               mơ,                  đem  </a:t>
            </a:r>
          </a:p>
        </p:txBody>
      </p:sp>
      <p:sp>
        <p:nvSpPr>
          <p:cNvPr id="25612" name="TextBox 18">
            <a:extLst>
              <a:ext uri="{FF2B5EF4-FFF2-40B4-BE49-F238E27FC236}">
                <a16:creationId xmlns:a16="http://schemas.microsoft.com/office/drawing/2014/main" id="{2E119666-C87F-4797-81D4-EC4415B62026}"/>
              </a:ext>
            </a:extLst>
          </p:cNvPr>
          <p:cNvSpPr txBox="1">
            <a:spLocks noChangeArrowheads="1"/>
          </p:cNvSpPr>
          <p:nvPr/>
        </p:nvSpPr>
        <p:spPr bwMode="auto">
          <a:xfrm>
            <a:off x="1536943" y="6204078"/>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lòng         tin      yêu    cuộc          sống,  thiết         tha       tuổi     hồng   mến       thương. </a:t>
            </a:r>
          </a:p>
        </p:txBody>
      </p:sp>
      <p:sp>
        <p:nvSpPr>
          <p:cNvPr id="20" name="Rectangle 19">
            <a:extLst>
              <a:ext uri="{FF2B5EF4-FFF2-40B4-BE49-F238E27FC236}">
                <a16:creationId xmlns:a16="http://schemas.microsoft.com/office/drawing/2014/main" id="{E3A1606C-C019-4927-AA97-685D2A2CB71F}"/>
              </a:ext>
            </a:extLst>
          </p:cNvPr>
          <p:cNvSpPr/>
          <p:nvPr/>
        </p:nvSpPr>
        <p:spPr>
          <a:xfrm>
            <a:off x="4424829" y="36783"/>
            <a:ext cx="2655727" cy="646972"/>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a:t>
            </a:r>
            <a:endPar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C6C2230E-91C6-43BD-BE8F-70498707A47D}"/>
              </a:ext>
            </a:extLst>
          </p:cNvPr>
          <p:cNvSpPr/>
          <p:nvPr/>
        </p:nvSpPr>
        <p:spPr>
          <a:xfrm>
            <a:off x="7430863" y="363745"/>
            <a:ext cx="3626313" cy="409343"/>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Nhạc và lời: Nguyễn Công Minh</a:t>
            </a:r>
            <a:endPar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77ED37F0-7581-4729-9BF9-6ACCDE6F06EC}"/>
              </a:ext>
            </a:extLst>
          </p:cNvPr>
          <p:cNvSpPr txBox="1"/>
          <p:nvPr/>
        </p:nvSpPr>
        <p:spPr>
          <a:xfrm>
            <a:off x="2220027" y="1191701"/>
            <a:ext cx="10814224" cy="92429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Rồi    mai       đây,                bước      chân     trên     đường thênh    thang,             ước</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3" name="TextBox 22">
            <a:extLst>
              <a:ext uri="{FF2B5EF4-FFF2-40B4-BE49-F238E27FC236}">
                <a16:creationId xmlns:a16="http://schemas.microsoft.com/office/drawing/2014/main" id="{6E23BB03-C070-4C75-ABA9-D64FFB81C47F}"/>
              </a:ext>
            </a:extLst>
          </p:cNvPr>
          <p:cNvSpPr txBox="1"/>
          <p:nvPr/>
        </p:nvSpPr>
        <p:spPr>
          <a:xfrm>
            <a:off x="2858460" y="2687117"/>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               biết           bao    kỉ      niệm   thân         thương,           với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4" name="TextBox 23">
            <a:extLst>
              <a:ext uri="{FF2B5EF4-FFF2-40B4-BE49-F238E27FC236}">
                <a16:creationId xmlns:a16="http://schemas.microsoft.com/office/drawing/2014/main" id="{05698282-2E1E-46B1-9261-69709B4D83D8}"/>
              </a:ext>
            </a:extLst>
          </p:cNvPr>
          <p:cNvSpPr txBox="1"/>
          <p:nvPr/>
        </p:nvSpPr>
        <p:spPr>
          <a:xfrm>
            <a:off x="1912947" y="1933362"/>
            <a:ext cx="11212708"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mơ     bay     xa      cùng       em,              đến       những  nơi    miền    quê       vẫy         gọi.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6" name="TextBox 25">
            <a:extLst>
              <a:ext uri="{FF2B5EF4-FFF2-40B4-BE49-F238E27FC236}">
                <a16:creationId xmlns:a16="http://schemas.microsoft.com/office/drawing/2014/main" id="{54BF90AA-2E97-4294-AA90-824825FFF4BD}"/>
              </a:ext>
            </a:extLst>
          </p:cNvPr>
          <p:cNvSpPr txBox="1"/>
          <p:nvPr/>
        </p:nvSpPr>
        <p:spPr>
          <a:xfrm>
            <a:off x="1860707" y="3386608"/>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người      bạn     cùng            em,         nhớ        mãi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 name="TextBox 24">
            <a:extLst>
              <a:ext uri="{FF2B5EF4-FFF2-40B4-BE49-F238E27FC236}">
                <a16:creationId xmlns:a16="http://schemas.microsoft.com/office/drawing/2014/main" id="{4D9729BA-5AE4-48DF-BCF5-F7AF60335C84}"/>
              </a:ext>
            </a:extLst>
          </p:cNvPr>
          <p:cNvSpPr txBox="1"/>
          <p:nvPr/>
        </p:nvSpPr>
        <p:spPr>
          <a:xfrm>
            <a:off x="2574912" y="993105"/>
            <a:ext cx="1047704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Bình  minh      lên,                 líu           lo       trên    cành     cây       cao,               gió</a:t>
            </a:r>
          </a:p>
        </p:txBody>
      </p:sp>
      <p:sp>
        <p:nvSpPr>
          <p:cNvPr id="27" name="TextBox 26">
            <a:extLst>
              <a:ext uri="{FF2B5EF4-FFF2-40B4-BE49-F238E27FC236}">
                <a16:creationId xmlns:a16="http://schemas.microsoft.com/office/drawing/2014/main" id="{940FFC97-20C1-4000-A51A-A771D5704325}"/>
              </a:ext>
            </a:extLst>
          </p:cNvPr>
          <p:cNvSpPr txBox="1"/>
          <p:nvPr/>
        </p:nvSpPr>
        <p:spPr>
          <a:xfrm>
            <a:off x="1912947" y="1748441"/>
            <a:ext cx="1066913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xôn     xao     đưa      lời        ca,                 ánh      dương chan    hòa     em         tới       trường. </a:t>
            </a:r>
          </a:p>
        </p:txBody>
      </p:sp>
      <p:sp>
        <p:nvSpPr>
          <p:cNvPr id="28" name="TextBox 27">
            <a:extLst>
              <a:ext uri="{FF2B5EF4-FFF2-40B4-BE49-F238E27FC236}">
                <a16:creationId xmlns:a16="http://schemas.microsoft.com/office/drawing/2014/main" id="{7D7BE54A-AF77-440B-93CD-4DDF2CD59AF1}"/>
              </a:ext>
            </a:extLst>
          </p:cNvPr>
          <p:cNvSpPr txBox="1"/>
          <p:nvPr/>
        </p:nvSpPr>
        <p:spPr>
          <a:xfrm>
            <a:off x="2280777" y="2486258"/>
            <a:ext cx="1047704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biết          bao   gương   mặt   thân         quen,            biết           </a:t>
            </a:r>
          </a:p>
        </p:txBody>
      </p:sp>
      <p:sp>
        <p:nvSpPr>
          <p:cNvPr id="29" name="TextBox 28">
            <a:extLst>
              <a:ext uri="{FF2B5EF4-FFF2-40B4-BE49-F238E27FC236}">
                <a16:creationId xmlns:a16="http://schemas.microsoft.com/office/drawing/2014/main" id="{18AB1828-F5EC-4988-9742-0C940E3339BC}"/>
              </a:ext>
            </a:extLst>
          </p:cNvPr>
          <p:cNvSpPr txBox="1"/>
          <p:nvPr/>
        </p:nvSpPr>
        <p:spPr>
          <a:xfrm>
            <a:off x="1996600" y="3175522"/>
            <a:ext cx="1054243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bao     nụ     cười      hồn           nhiên,       mến      thương   ôi       tuổi      thần          tiên. </a:t>
            </a:r>
          </a:p>
        </p:txBody>
      </p:sp>
      <p:pic>
        <p:nvPicPr>
          <p:cNvPr id="2" name="[KARAOKE] Tuổi hồng ơi (Nguyễn Công Minh)  Có giai điệu (E)- #coverbytmn">
            <a:hlinkClick r:id="" action="ppaction://media"/>
            <a:extLst>
              <a:ext uri="{FF2B5EF4-FFF2-40B4-BE49-F238E27FC236}">
                <a16:creationId xmlns:a16="http://schemas.microsoft.com/office/drawing/2014/main" id="{676DEC6A-8B3E-4522-BC35-BF7A105BC39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4991" y="1042163"/>
            <a:ext cx="609600" cy="609600"/>
          </a:xfrm>
          <a:prstGeom prst="rect">
            <a:avLst/>
          </a:prstGeom>
        </p:spPr>
      </p:pic>
    </p:spTree>
    <p:extLst>
      <p:ext uri="{BB962C8B-B14F-4D97-AF65-F5344CB8AC3E}">
        <p14:creationId xmlns:p14="http://schemas.microsoft.com/office/powerpoint/2010/main" val="34000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6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9">
            <a:extLst>
              <a:ext uri="{FF2B5EF4-FFF2-40B4-BE49-F238E27FC236}">
                <a16:creationId xmlns:a16="http://schemas.microsoft.com/office/drawing/2014/main" id="{C1AA711A-3B9F-49E0-92E0-DA8371D40098}"/>
              </a:ext>
            </a:extLst>
          </p:cNvPr>
          <p:cNvSpPr/>
          <p:nvPr/>
        </p:nvSpPr>
        <p:spPr>
          <a:xfrm>
            <a:off x="10142291" y="4085437"/>
            <a:ext cx="1958946" cy="2649961"/>
          </a:xfrm>
          <a:custGeom>
            <a:avLst/>
            <a:gdLst/>
            <a:ahLst/>
            <a:cxnLst/>
            <a:rect l="l" t="t" r="r" b="b"/>
            <a:pathLst>
              <a:path w="3630099" h="5628060">
                <a:moveTo>
                  <a:pt x="0" y="0"/>
                </a:moveTo>
                <a:lnTo>
                  <a:pt x="3630099" y="0"/>
                </a:lnTo>
                <a:lnTo>
                  <a:pt x="3630099" y="5628060"/>
                </a:lnTo>
                <a:lnTo>
                  <a:pt x="0" y="5628060"/>
                </a:lnTo>
                <a:lnTo>
                  <a:pt x="0" y="0"/>
                </a:lnTo>
                <a:close/>
              </a:path>
            </a:pathLst>
          </a:custGeom>
          <a:blipFill>
            <a:blip r:embed="rId2"/>
            <a:stretch>
              <a:fillRect/>
            </a:stretch>
          </a:blipFill>
        </p:spPr>
      </p:sp>
      <p:sp>
        <p:nvSpPr>
          <p:cNvPr id="4" name="Freeform 3">
            <a:extLst>
              <a:ext uri="{FF2B5EF4-FFF2-40B4-BE49-F238E27FC236}">
                <a16:creationId xmlns:a16="http://schemas.microsoft.com/office/drawing/2014/main" id="{8EE1B4EE-1FBA-4952-A4EA-211CBDAB70C9}"/>
              </a:ext>
            </a:extLst>
          </p:cNvPr>
          <p:cNvSpPr/>
          <p:nvPr/>
        </p:nvSpPr>
        <p:spPr>
          <a:xfrm>
            <a:off x="-227438" y="6217920"/>
            <a:ext cx="12517309" cy="640080"/>
          </a:xfrm>
          <a:custGeom>
            <a:avLst/>
            <a:gdLst/>
            <a:ahLst/>
            <a:cxnLst/>
            <a:rect l="l" t="t" r="r" b="b"/>
            <a:pathLst>
              <a:path w="7315200" h="640080">
                <a:moveTo>
                  <a:pt x="0" y="0"/>
                </a:moveTo>
                <a:lnTo>
                  <a:pt x="7315200" y="0"/>
                </a:lnTo>
                <a:lnTo>
                  <a:pt x="7315200" y="640080"/>
                </a:lnTo>
                <a:lnTo>
                  <a:pt x="0" y="640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3">
            <a:extLst>
              <a:ext uri="{FF2B5EF4-FFF2-40B4-BE49-F238E27FC236}">
                <a16:creationId xmlns:a16="http://schemas.microsoft.com/office/drawing/2014/main" id="{6C121F37-1718-481C-96C0-A2FED4DA3405}"/>
              </a:ext>
            </a:extLst>
          </p:cNvPr>
          <p:cNvSpPr/>
          <p:nvPr/>
        </p:nvSpPr>
        <p:spPr>
          <a:xfrm flipH="1">
            <a:off x="-286161" y="6217920"/>
            <a:ext cx="12987092" cy="640080"/>
          </a:xfrm>
          <a:custGeom>
            <a:avLst/>
            <a:gdLst/>
            <a:ahLst/>
            <a:cxnLst/>
            <a:rect l="l" t="t" r="r" b="b"/>
            <a:pathLst>
              <a:path w="7315200" h="640080">
                <a:moveTo>
                  <a:pt x="0" y="0"/>
                </a:moveTo>
                <a:lnTo>
                  <a:pt x="7315200" y="0"/>
                </a:lnTo>
                <a:lnTo>
                  <a:pt x="7315200" y="640080"/>
                </a:lnTo>
                <a:lnTo>
                  <a:pt x="0" y="640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6">
            <a:extLst>
              <a:ext uri="{FF2B5EF4-FFF2-40B4-BE49-F238E27FC236}">
                <a16:creationId xmlns:a16="http://schemas.microsoft.com/office/drawing/2014/main" id="{BFFF924E-9207-4573-B338-38ED28D97951}"/>
              </a:ext>
            </a:extLst>
          </p:cNvPr>
          <p:cNvSpPr/>
          <p:nvPr/>
        </p:nvSpPr>
        <p:spPr>
          <a:xfrm>
            <a:off x="310393" y="215290"/>
            <a:ext cx="2181138" cy="1840013"/>
          </a:xfrm>
          <a:custGeom>
            <a:avLst/>
            <a:gdLst/>
            <a:ahLst/>
            <a:cxnLst/>
            <a:rect l="l" t="t" r="r" b="b"/>
            <a:pathLst>
              <a:path w="4148820" h="3780612">
                <a:moveTo>
                  <a:pt x="0" y="0"/>
                </a:moveTo>
                <a:lnTo>
                  <a:pt x="4148820" y="0"/>
                </a:lnTo>
                <a:lnTo>
                  <a:pt x="4148820" y="3780612"/>
                </a:lnTo>
                <a:lnTo>
                  <a:pt x="0" y="3780612"/>
                </a:lnTo>
                <a:lnTo>
                  <a:pt x="0" y="0"/>
                </a:lnTo>
                <a:close/>
              </a:path>
            </a:pathLst>
          </a:custGeom>
          <a:blipFill>
            <a:blip r:embed="rId5"/>
            <a:stretch>
              <a:fillRect/>
            </a:stretch>
          </a:blipFill>
        </p:spPr>
      </p:sp>
      <p:sp>
        <p:nvSpPr>
          <p:cNvPr id="8" name="Rectangle 7">
            <a:extLst>
              <a:ext uri="{FF2B5EF4-FFF2-40B4-BE49-F238E27FC236}">
                <a16:creationId xmlns:a16="http://schemas.microsoft.com/office/drawing/2014/main" id="{55645528-1BCC-4D82-BF6B-6C7D60F0B02E}"/>
              </a:ext>
            </a:extLst>
          </p:cNvPr>
          <p:cNvSpPr/>
          <p:nvPr/>
        </p:nvSpPr>
        <p:spPr>
          <a:xfrm>
            <a:off x="2339202" y="2751616"/>
            <a:ext cx="751359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6600">
                  <a:solidFill>
                    <a:srgbClr val="ED7D31"/>
                  </a:solidFill>
                  <a:prstDash val="solid"/>
                </a:ln>
                <a:solidFill>
                  <a:srgbClr val="FF0000"/>
                </a:solidFill>
                <a:effectLst>
                  <a:outerShdw dist="38100" dir="2700000" algn="tl" rotWithShape="0">
                    <a:srgbClr val="ED7D31"/>
                  </a:outerShdw>
                </a:effectLst>
                <a:uLnTx/>
                <a:uFillTx/>
                <a:latin typeface="Times New Roman" panose="02020603050405020304" pitchFamily="18" charset="0"/>
                <a:ea typeface="+mn-ea"/>
                <a:cs typeface="+mn-cs"/>
              </a:rPr>
              <a:t>KHỞI ĐỘNG ĐẦU GIỜ</a:t>
            </a:r>
            <a:endParaRPr kumimoji="0" lang="en-US" sz="5400" b="1" i="0" u="none" strike="noStrike" kern="1200" cap="none" spc="0" normalizeH="0" baseline="0" noProof="0">
              <a:ln w="6600">
                <a:solidFill>
                  <a:srgbClr val="ED7D31"/>
                </a:solidFill>
                <a:prstDash val="solid"/>
              </a:ln>
              <a:solidFill>
                <a:srgbClr val="FF0000"/>
              </a:solidFill>
              <a:effectLst>
                <a:outerShdw dist="38100" dir="2700000" algn="tl" rotWithShape="0">
                  <a:srgbClr val="ED7D31"/>
                </a:outerShdw>
              </a:effectLst>
              <a:uLnTx/>
              <a:uFillTx/>
              <a:latin typeface="Calibri Light" panose="020F0302020204030204"/>
              <a:ea typeface="+mn-ea"/>
              <a:cs typeface="+mn-cs"/>
            </a:endParaRPr>
          </a:p>
        </p:txBody>
      </p:sp>
      <p:pic>
        <p:nvPicPr>
          <p:cNvPr id="9" name="图片 1">
            <a:extLst>
              <a:ext uri="{FF2B5EF4-FFF2-40B4-BE49-F238E27FC236}">
                <a16:creationId xmlns:a16="http://schemas.microsoft.com/office/drawing/2014/main" id="{501AF30D-ECD4-4554-B978-04C76AD84C94}"/>
              </a:ext>
            </a:extLst>
          </p:cNvPr>
          <p:cNvPicPr>
            <a:picLocks noChangeAspect="1"/>
          </p:cNvPicPr>
          <p:nvPr/>
        </p:nvPicPr>
        <p:blipFill>
          <a:blip r:embed="rId6">
            <a:extLst>
              <a:ext uri="{28A0092B-C50C-407E-A947-70E740481C1C}">
                <a14:useLocalDpi xmlns:a14="http://schemas.microsoft.com/office/drawing/2010/main" val="0"/>
              </a:ext>
            </a:extLst>
          </a:blip>
          <a:srcRect l="8347" r="32761"/>
          <a:stretch>
            <a:fillRect/>
          </a:stretch>
        </p:blipFill>
        <p:spPr bwMode="auto">
          <a:xfrm flipH="1">
            <a:off x="7961153" y="4244362"/>
            <a:ext cx="21811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367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56697906-95F9-4CE3-A696-6AB11D829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E078281-0905-4C8C-8289-18C3D2F95ABD}"/>
              </a:ext>
            </a:extLst>
          </p:cNvPr>
          <p:cNvSpPr/>
          <p:nvPr/>
        </p:nvSpPr>
        <p:spPr>
          <a:xfrm>
            <a:off x="-132161" y="145091"/>
            <a:ext cx="2925801" cy="488467"/>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Ghép với nhạc đệm</a:t>
            </a:r>
            <a:endParaRPr kumimoji="0" lang="en-US"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a:ea typeface="+mn-ea"/>
              <a:cs typeface="Arial" panose="020B0604020202020204" pitchFamily="34" charset="0"/>
              <a:sym typeface="Arial" panose="020B0604020202020204" pitchFamily="34" charset="0"/>
            </a:endParaRPr>
          </a:p>
        </p:txBody>
      </p:sp>
      <p:pic>
        <p:nvPicPr>
          <p:cNvPr id="25604" name="Picture 6">
            <a:extLst>
              <a:ext uri="{FF2B5EF4-FFF2-40B4-BE49-F238E27FC236}">
                <a16:creationId xmlns:a16="http://schemas.microsoft.com/office/drawing/2014/main" id="{7B450B0D-91E1-4676-8668-2EFFD0D70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220698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2">
            <a:extLst>
              <a:ext uri="{FF2B5EF4-FFF2-40B4-BE49-F238E27FC236}">
                <a16:creationId xmlns:a16="http://schemas.microsoft.com/office/drawing/2014/main" id="{0A0FEE36-0C91-49C2-B13E-1242D4B18C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5">
            <a:extLst>
              <a:ext uri="{FF2B5EF4-FFF2-40B4-BE49-F238E27FC236}">
                <a16:creationId xmlns:a16="http://schemas.microsoft.com/office/drawing/2014/main" id="{3A350CA6-CF46-40BE-95F4-4C75329609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Freeform 2">
            <a:extLst>
              <a:ext uri="{FF2B5EF4-FFF2-40B4-BE49-F238E27FC236}">
                <a16:creationId xmlns:a16="http://schemas.microsoft.com/office/drawing/2014/main" id="{BB407ADD-F6B1-4F17-9CFE-D55EC81FCD68}"/>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5608" name="图片 1">
            <a:extLst>
              <a:ext uri="{FF2B5EF4-FFF2-40B4-BE49-F238E27FC236}">
                <a16:creationId xmlns:a16="http://schemas.microsoft.com/office/drawing/2014/main" id="{79197232-5E07-412D-9901-B86346009478}"/>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15">
            <a:extLst>
              <a:ext uri="{FF2B5EF4-FFF2-40B4-BE49-F238E27FC236}">
                <a16:creationId xmlns:a16="http://schemas.microsoft.com/office/drawing/2014/main" id="{9CBB6656-3ACF-421B-BCD4-72A816DCA297}"/>
              </a:ext>
            </a:extLst>
          </p:cNvPr>
          <p:cNvSpPr txBox="1">
            <a:spLocks noChangeArrowheads="1"/>
          </p:cNvSpPr>
          <p:nvPr/>
        </p:nvSpPr>
        <p:spPr bwMode="auto">
          <a:xfrm>
            <a:off x="2199038" y="3974616"/>
            <a:ext cx="10479089" cy="64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610" name="TextBox 16">
            <a:extLst>
              <a:ext uri="{FF2B5EF4-FFF2-40B4-BE49-F238E27FC236}">
                <a16:creationId xmlns:a16="http://schemas.microsoft.com/office/drawing/2014/main" id="{60AB2A4B-8282-4D92-8640-387DD1D54061}"/>
              </a:ext>
            </a:extLst>
          </p:cNvPr>
          <p:cNvSpPr txBox="1">
            <a:spLocks noChangeArrowheads="1"/>
          </p:cNvSpPr>
          <p:nvPr/>
        </p:nvSpPr>
        <p:spPr bwMode="auto">
          <a:xfrm>
            <a:off x="1592118" y="4749103"/>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ơi,                êm        đềm       như      những     áng         mây.                                      Và    em </a:t>
            </a:r>
          </a:p>
        </p:txBody>
      </p:sp>
      <p:sp>
        <p:nvSpPr>
          <p:cNvPr id="25611" name="TextBox 17">
            <a:extLst>
              <a:ext uri="{FF2B5EF4-FFF2-40B4-BE49-F238E27FC236}">
                <a16:creationId xmlns:a16="http://schemas.microsoft.com/office/drawing/2014/main" id="{B532F519-A8A8-4939-B061-2F697AD09757}"/>
              </a:ext>
            </a:extLst>
          </p:cNvPr>
          <p:cNvSpPr txBox="1">
            <a:spLocks noChangeArrowheads="1"/>
          </p:cNvSpPr>
          <p:nvPr/>
        </p:nvSpPr>
        <p:spPr bwMode="auto">
          <a:xfrm>
            <a:off x="2041689" y="5468417"/>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sẽ                          tô                  hồng     thêm      bao       ước               mơ,                  đem  </a:t>
            </a:r>
          </a:p>
        </p:txBody>
      </p:sp>
      <p:sp>
        <p:nvSpPr>
          <p:cNvPr id="25612" name="TextBox 18">
            <a:extLst>
              <a:ext uri="{FF2B5EF4-FFF2-40B4-BE49-F238E27FC236}">
                <a16:creationId xmlns:a16="http://schemas.microsoft.com/office/drawing/2014/main" id="{2E119666-C87F-4797-81D4-EC4415B62026}"/>
              </a:ext>
            </a:extLst>
          </p:cNvPr>
          <p:cNvSpPr txBox="1">
            <a:spLocks noChangeArrowheads="1"/>
          </p:cNvSpPr>
          <p:nvPr/>
        </p:nvSpPr>
        <p:spPr bwMode="auto">
          <a:xfrm>
            <a:off x="1536943" y="6204078"/>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lòng         tin      yêu    cuộc          sống,  thiết         tha       tuổi     hồng   mến       thương. </a:t>
            </a:r>
          </a:p>
        </p:txBody>
      </p:sp>
      <p:sp>
        <p:nvSpPr>
          <p:cNvPr id="20" name="Rectangle 19">
            <a:extLst>
              <a:ext uri="{FF2B5EF4-FFF2-40B4-BE49-F238E27FC236}">
                <a16:creationId xmlns:a16="http://schemas.microsoft.com/office/drawing/2014/main" id="{E3A1606C-C019-4927-AA97-685D2A2CB71F}"/>
              </a:ext>
            </a:extLst>
          </p:cNvPr>
          <p:cNvSpPr/>
          <p:nvPr/>
        </p:nvSpPr>
        <p:spPr>
          <a:xfrm>
            <a:off x="4424829" y="36783"/>
            <a:ext cx="2655727" cy="646972"/>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a:t>
            </a:r>
            <a:endPar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C6C2230E-91C6-43BD-BE8F-70498707A47D}"/>
              </a:ext>
            </a:extLst>
          </p:cNvPr>
          <p:cNvSpPr/>
          <p:nvPr/>
        </p:nvSpPr>
        <p:spPr>
          <a:xfrm>
            <a:off x="7430863" y="363745"/>
            <a:ext cx="3626313" cy="409343"/>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Nhạc và lời: Nguyễn Công Minh</a:t>
            </a:r>
            <a:endPar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77ED37F0-7581-4729-9BF9-6ACCDE6F06EC}"/>
              </a:ext>
            </a:extLst>
          </p:cNvPr>
          <p:cNvSpPr txBox="1"/>
          <p:nvPr/>
        </p:nvSpPr>
        <p:spPr>
          <a:xfrm>
            <a:off x="2220027" y="1191701"/>
            <a:ext cx="10814224" cy="92429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Rồi    mai       đây,                bước      chân     trên     đường thênh    thang,             ước</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3" name="TextBox 22">
            <a:extLst>
              <a:ext uri="{FF2B5EF4-FFF2-40B4-BE49-F238E27FC236}">
                <a16:creationId xmlns:a16="http://schemas.microsoft.com/office/drawing/2014/main" id="{6E23BB03-C070-4C75-ABA9-D64FFB81C47F}"/>
              </a:ext>
            </a:extLst>
          </p:cNvPr>
          <p:cNvSpPr txBox="1"/>
          <p:nvPr/>
        </p:nvSpPr>
        <p:spPr>
          <a:xfrm>
            <a:off x="2858460" y="2687117"/>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               biết           bao    kỉ      niệm   thân         thương,           với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4" name="TextBox 23">
            <a:extLst>
              <a:ext uri="{FF2B5EF4-FFF2-40B4-BE49-F238E27FC236}">
                <a16:creationId xmlns:a16="http://schemas.microsoft.com/office/drawing/2014/main" id="{05698282-2E1E-46B1-9261-69709B4D83D8}"/>
              </a:ext>
            </a:extLst>
          </p:cNvPr>
          <p:cNvSpPr txBox="1"/>
          <p:nvPr/>
        </p:nvSpPr>
        <p:spPr>
          <a:xfrm>
            <a:off x="1912947" y="1933362"/>
            <a:ext cx="11212708"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mơ     bay     xa      cùng       em,              đến       những  nơi    miền    quê       vẫy         gọi.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6" name="TextBox 25">
            <a:extLst>
              <a:ext uri="{FF2B5EF4-FFF2-40B4-BE49-F238E27FC236}">
                <a16:creationId xmlns:a16="http://schemas.microsoft.com/office/drawing/2014/main" id="{54BF90AA-2E97-4294-AA90-824825FFF4BD}"/>
              </a:ext>
            </a:extLst>
          </p:cNvPr>
          <p:cNvSpPr txBox="1"/>
          <p:nvPr/>
        </p:nvSpPr>
        <p:spPr>
          <a:xfrm>
            <a:off x="1860707" y="3386608"/>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người      bạn     cùng            em,         nhớ        mãi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 name="TextBox 24">
            <a:extLst>
              <a:ext uri="{FF2B5EF4-FFF2-40B4-BE49-F238E27FC236}">
                <a16:creationId xmlns:a16="http://schemas.microsoft.com/office/drawing/2014/main" id="{4D9729BA-5AE4-48DF-BCF5-F7AF60335C84}"/>
              </a:ext>
            </a:extLst>
          </p:cNvPr>
          <p:cNvSpPr txBox="1"/>
          <p:nvPr/>
        </p:nvSpPr>
        <p:spPr>
          <a:xfrm>
            <a:off x="2574912" y="993105"/>
            <a:ext cx="1047704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Bình  minh      lên,                 líu           lo       trên    cành     cây       cao,               gió</a:t>
            </a:r>
          </a:p>
        </p:txBody>
      </p:sp>
      <p:sp>
        <p:nvSpPr>
          <p:cNvPr id="27" name="TextBox 26">
            <a:extLst>
              <a:ext uri="{FF2B5EF4-FFF2-40B4-BE49-F238E27FC236}">
                <a16:creationId xmlns:a16="http://schemas.microsoft.com/office/drawing/2014/main" id="{940FFC97-20C1-4000-A51A-A771D5704325}"/>
              </a:ext>
            </a:extLst>
          </p:cNvPr>
          <p:cNvSpPr txBox="1"/>
          <p:nvPr/>
        </p:nvSpPr>
        <p:spPr>
          <a:xfrm>
            <a:off x="1912947" y="1748441"/>
            <a:ext cx="1066913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xôn     xao     đưa      lời        ca,                 ánh      dương chan    hòa     em         tới       trường. </a:t>
            </a:r>
          </a:p>
        </p:txBody>
      </p:sp>
      <p:sp>
        <p:nvSpPr>
          <p:cNvPr id="28" name="TextBox 27">
            <a:extLst>
              <a:ext uri="{FF2B5EF4-FFF2-40B4-BE49-F238E27FC236}">
                <a16:creationId xmlns:a16="http://schemas.microsoft.com/office/drawing/2014/main" id="{7D7BE54A-AF77-440B-93CD-4DDF2CD59AF1}"/>
              </a:ext>
            </a:extLst>
          </p:cNvPr>
          <p:cNvSpPr txBox="1"/>
          <p:nvPr/>
        </p:nvSpPr>
        <p:spPr>
          <a:xfrm>
            <a:off x="2280777" y="2486258"/>
            <a:ext cx="1047704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biết          bao   gương   mặt   thân         quen,            biết           </a:t>
            </a:r>
          </a:p>
        </p:txBody>
      </p:sp>
      <p:sp>
        <p:nvSpPr>
          <p:cNvPr id="29" name="TextBox 28">
            <a:extLst>
              <a:ext uri="{FF2B5EF4-FFF2-40B4-BE49-F238E27FC236}">
                <a16:creationId xmlns:a16="http://schemas.microsoft.com/office/drawing/2014/main" id="{18AB1828-F5EC-4988-9742-0C940E3339BC}"/>
              </a:ext>
            </a:extLst>
          </p:cNvPr>
          <p:cNvSpPr txBox="1"/>
          <p:nvPr/>
        </p:nvSpPr>
        <p:spPr>
          <a:xfrm>
            <a:off x="1996600" y="3175522"/>
            <a:ext cx="1054243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nụ     cười      hồn           nhiên,       mến      thương   ôi       tuổi      thần          tiên. </a:t>
            </a:r>
          </a:p>
        </p:txBody>
      </p:sp>
      <p:pic>
        <p:nvPicPr>
          <p:cNvPr id="30" name="[KARAOKE] Tuổi hồng ơi (Nguyễn Công Minh)  Có giai điệu (E)- #coverbytmn">
            <a:hlinkClick r:id="" action="ppaction://media"/>
            <a:extLst>
              <a:ext uri="{FF2B5EF4-FFF2-40B4-BE49-F238E27FC236}">
                <a16:creationId xmlns:a16="http://schemas.microsoft.com/office/drawing/2014/main" id="{01890541-EF3C-4AF1-AEA2-521BFC05AC0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4991" y="1042163"/>
            <a:ext cx="609600" cy="609600"/>
          </a:xfrm>
          <a:prstGeom prst="rect">
            <a:avLst/>
          </a:prstGeom>
        </p:spPr>
      </p:pic>
    </p:spTree>
    <p:extLst>
      <p:ext uri="{BB962C8B-B14F-4D97-AF65-F5344CB8AC3E}">
        <p14:creationId xmlns:p14="http://schemas.microsoft.com/office/powerpoint/2010/main" val="357856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66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3F3">
            <a:alpha val="47842"/>
          </a:srgbClr>
        </a:solidFill>
        <a:effectLst/>
      </p:bgPr>
    </p:bg>
    <p:spTree>
      <p:nvGrpSpPr>
        <p:cNvPr id="1" name=""/>
        <p:cNvGrpSpPr/>
        <p:nvPr/>
      </p:nvGrpSpPr>
      <p:grpSpPr>
        <a:xfrm>
          <a:off x="0" y="0"/>
          <a:ext cx="0" cy="0"/>
          <a:chOff x="0" y="0"/>
          <a:chExt cx="0" cy="0"/>
        </a:xfrm>
      </p:grpSpPr>
      <p:pic>
        <p:nvPicPr>
          <p:cNvPr id="17410" name="Picture 6">
            <a:extLst>
              <a:ext uri="{FF2B5EF4-FFF2-40B4-BE49-F238E27FC236}">
                <a16:creationId xmlns:a16="http://schemas.microsoft.com/office/drawing/2014/main" id="{46FB28AA-5DFD-45D7-95C3-C92E744CAC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7847" y="190047"/>
            <a:ext cx="2172246"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2">
            <a:extLst>
              <a:ext uri="{FF2B5EF4-FFF2-40B4-BE49-F238E27FC236}">
                <a16:creationId xmlns:a16="http://schemas.microsoft.com/office/drawing/2014/main" id="{C7D000CB-FF68-410C-876D-1A8E2BE718C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011" y="5546071"/>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5">
            <a:extLst>
              <a:ext uri="{FF2B5EF4-FFF2-40B4-BE49-F238E27FC236}">
                <a16:creationId xmlns:a16="http://schemas.microsoft.com/office/drawing/2014/main" id="{7390D529-264F-4DE3-A392-76E863CDDAA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1409579">
            <a:off x="10908454" y="1166842"/>
            <a:ext cx="935925" cy="7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Freeform 2">
            <a:extLst>
              <a:ext uri="{FF2B5EF4-FFF2-40B4-BE49-F238E27FC236}">
                <a16:creationId xmlns:a16="http://schemas.microsoft.com/office/drawing/2014/main" id="{DB36914B-318A-4B92-9507-BD46DE250C87}"/>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7414" name="Picture 6">
            <a:extLst>
              <a:ext uri="{FF2B5EF4-FFF2-40B4-BE49-F238E27FC236}">
                <a16:creationId xmlns:a16="http://schemas.microsoft.com/office/drawing/2014/main" id="{DCC3AE24-6146-435C-9711-CA1318FEF8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82C5631-DDF5-42B3-862F-D2A76E70B7C9}"/>
              </a:ext>
            </a:extLst>
          </p:cNvPr>
          <p:cNvSpPr txBox="1"/>
          <p:nvPr/>
        </p:nvSpPr>
        <p:spPr>
          <a:xfrm>
            <a:off x="366016" y="1943135"/>
            <a:ext cx="10479089" cy="212558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Lời 1: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1" i="0" u="none" strike="noStrike" kern="1200" cap="none" spc="0" normalizeH="0" baseline="0" noProof="0">
                <a:ln>
                  <a:noFill/>
                </a:ln>
                <a:solidFill>
                  <a:srgbClr val="0070C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Lĩnh xướng :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1" i="0" u="none" strike="noStrike" kern="1200" cap="none" spc="0" normalizeH="0" baseline="0" noProof="0">
                <a:ln>
                  <a:noFill/>
                </a:ln>
                <a:solidFill>
                  <a:srgbClr val="0070C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Bình minh lên, líu lo trên cành cây cao, gió xôn xao đưa lời ca, ánh dương chan hòa em tới trường.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2400" b="1" i="0" u="none" strike="noStrike" kern="1200" cap="none" spc="0" normalizeH="0" baseline="0" noProof="0">
                <a:ln>
                  <a:noFill/>
                </a:ln>
                <a:solidFill>
                  <a:srgbClr val="7030A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Hòa giọng:</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biết bao gương mặt thân quen, biết bao nụ cười hồn nhiên, mến thương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ơi, êm đềm như những áng mây.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Và em sẽ tô hồng thêm bao ước mơ, đem lòng tin yêu cuộc sống, thiết tha tuổi hồng mến thương. </a:t>
            </a:r>
          </a:p>
        </p:txBody>
      </p:sp>
      <p:sp>
        <p:nvSpPr>
          <p:cNvPr id="12" name="TextBox 11">
            <a:extLst>
              <a:ext uri="{FF2B5EF4-FFF2-40B4-BE49-F238E27FC236}">
                <a16:creationId xmlns:a16="http://schemas.microsoft.com/office/drawing/2014/main" id="{4E650C0D-EEE1-4C8F-AB39-08461A88C5DC}"/>
              </a:ext>
            </a:extLst>
          </p:cNvPr>
          <p:cNvSpPr txBox="1"/>
          <p:nvPr/>
        </p:nvSpPr>
        <p:spPr>
          <a:xfrm>
            <a:off x="438310" y="3973016"/>
            <a:ext cx="10814224" cy="2310569"/>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Lời 2:</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1" i="0" u="none" strike="noStrike" kern="1200" cap="none" spc="0" normalizeH="0" baseline="0" noProof="0">
                <a:ln>
                  <a:noFill/>
                </a:ln>
                <a:solidFill>
                  <a:srgbClr val="0070C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Lĩnh xướng :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Rồi mai đây, bước chân trên đường thênh thang, ước mơ bay xa cùng em, đến những nơi miền quê vẫy gọi.</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r>
              <a:rPr kumimoji="0" lang="vi-VN" sz="1800" b="1" i="0" u="none" strike="noStrike" kern="1200" cap="none" spc="0" normalizeH="0" baseline="0" noProof="0">
                <a:ln>
                  <a:noFill/>
                </a:ln>
                <a:solidFill>
                  <a:srgbClr val="7030A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Hòa giọng:</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biết bao kỷ niệm thân thương, với bao người bạn cùng em, nhớ mãi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ơi, êm đềm như những áng mây.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Và em sẽ tô hồng thêm bao ước mơ, đem lòng tin yêu cuộc sống, thiết tha tuổi hồng mến thương.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13" name="Rectangle 12">
            <a:extLst>
              <a:ext uri="{FF2B5EF4-FFF2-40B4-BE49-F238E27FC236}">
                <a16:creationId xmlns:a16="http://schemas.microsoft.com/office/drawing/2014/main" id="{2F69373B-6C7C-492E-9121-07C763055396}"/>
              </a:ext>
            </a:extLst>
          </p:cNvPr>
          <p:cNvSpPr/>
          <p:nvPr/>
        </p:nvSpPr>
        <p:spPr>
          <a:xfrm>
            <a:off x="1618684" y="80386"/>
            <a:ext cx="4442242" cy="584775"/>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Lĩnh xướng – Hòa giọng</a:t>
            </a:r>
            <a:endParaRPr kumimoji="0" lang="en-US"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pic>
        <p:nvPicPr>
          <p:cNvPr id="17418" name="图片 1">
            <a:extLst>
              <a:ext uri="{FF2B5EF4-FFF2-40B4-BE49-F238E27FC236}">
                <a16:creationId xmlns:a16="http://schemas.microsoft.com/office/drawing/2014/main" id="{5CC826A5-1047-4D24-8FC5-D9B63CCA567E}"/>
              </a:ext>
            </a:extLst>
          </p:cNvPr>
          <p:cNvPicPr>
            <a:picLocks noChangeAspect="1"/>
          </p:cNvPicPr>
          <p:nvPr/>
        </p:nvPicPr>
        <p:blipFill>
          <a:blip r:embed="rId9">
            <a:extLst>
              <a:ext uri="{28A0092B-C50C-407E-A947-70E740481C1C}">
                <a14:useLocalDpi xmlns:a14="http://schemas.microsoft.com/office/drawing/2010/main" val="0"/>
              </a:ext>
            </a:extLst>
          </a:blip>
          <a:srcRect l="32761" r="8347"/>
          <a:stretch>
            <a:fillRect/>
          </a:stretch>
        </p:blipFill>
        <p:spPr bwMode="auto">
          <a:xfrm>
            <a:off x="10622363" y="5041326"/>
            <a:ext cx="1636847" cy="173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KARAOKE] Tuổi hồng ơi (Nguyễn Công Minh)  Có giai điệu (E)- #coverbytmn">
            <a:hlinkClick r:id="" action="ppaction://media"/>
            <a:extLst>
              <a:ext uri="{FF2B5EF4-FFF2-40B4-BE49-F238E27FC236}">
                <a16:creationId xmlns:a16="http://schemas.microsoft.com/office/drawing/2014/main" id="{26262B31-EB84-4CBB-A6D5-D19F77751EA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4991" y="1042163"/>
            <a:ext cx="609600" cy="609600"/>
          </a:xfrm>
          <a:prstGeom prst="rect">
            <a:avLst/>
          </a:prstGeom>
        </p:spPr>
      </p:pic>
    </p:spTree>
    <p:extLst>
      <p:ext uri="{BB962C8B-B14F-4D97-AF65-F5344CB8AC3E}">
        <p14:creationId xmlns:p14="http://schemas.microsoft.com/office/powerpoint/2010/main" val="381449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66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60"/>
            <a:ext cx="12192000" cy="266814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2419431"/>
            <a:ext cx="4688115" cy="4669176"/>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9666514" y="4695372"/>
            <a:ext cx="2525487" cy="2162629"/>
          </a:xfrm>
          <a:prstGeom prst="rect">
            <a:avLst/>
          </a:prstGeom>
        </p:spPr>
      </p:pic>
      <p:sp>
        <p:nvSpPr>
          <p:cNvPr id="6" name="Hình chữ nhật 4">
            <a:extLst>
              <a:ext uri="{FF2B5EF4-FFF2-40B4-BE49-F238E27FC236}">
                <a16:creationId xmlns:a16="http://schemas.microsoft.com/office/drawing/2014/main" id="{F941F5F5-8B32-463E-A545-6E83CF51E51F}"/>
              </a:ext>
            </a:extLst>
          </p:cNvPr>
          <p:cNvSpPr/>
          <p:nvPr/>
        </p:nvSpPr>
        <p:spPr>
          <a:xfrm>
            <a:off x="2413719" y="1867351"/>
            <a:ext cx="6676365" cy="677108"/>
          </a:xfrm>
          <a:prstGeom prst="rect">
            <a:avLst/>
          </a:prstGeom>
          <a:noFill/>
        </p:spPr>
        <p:txBody>
          <a:bodyPr wrap="square" lIns="60960" tIns="30480" rIns="60960" bIns="30480">
            <a:spAutoFit/>
            <a:scene3d>
              <a:camera prst="orthographicFront"/>
              <a:lightRig rig="soft" dir="t">
                <a:rot lat="0" lon="0" rev="15600000"/>
              </a:lightRig>
            </a:scene3d>
            <a:sp3d extrusionH="57150" prstMaterial="softEdge">
              <a:bevelT w="25400" h="38100"/>
            </a:sp3d>
          </a:bodyPr>
          <a:lstStyle/>
          <a:p>
            <a:pPr algn="ctr" defTabSz="609630">
              <a:defRPr/>
            </a:pPr>
            <a:r>
              <a:rPr lang="vi-VN" sz="4000" b="1">
                <a:ln/>
                <a:solidFill>
                  <a:srgbClr val="FF0000"/>
                </a:solidFill>
                <a:latin typeface="Times New Roman" panose="02020603050405020304" pitchFamily="18" charset="0"/>
              </a:rPr>
              <a:t>HÁT KẾT HỢP GÕ ĐỆM</a:t>
            </a:r>
          </a:p>
        </p:txBody>
      </p:sp>
    </p:spTree>
    <p:extLst>
      <p:ext uri="{BB962C8B-B14F-4D97-AF65-F5344CB8AC3E}">
        <p14:creationId xmlns:p14="http://schemas.microsoft.com/office/powerpoint/2010/main" val="885992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a:extLst>
              <a:ext uri="{FF2B5EF4-FFF2-40B4-BE49-F238E27FC236}">
                <a16:creationId xmlns:a16="http://schemas.microsoft.com/office/drawing/2014/main" id="{B62A1C78-134F-4B8D-8874-140F35BB9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192" y="1371582"/>
            <a:ext cx="10955708" cy="277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a:extLst>
              <a:ext uri="{FF2B5EF4-FFF2-40B4-BE49-F238E27FC236}">
                <a16:creationId xmlns:a16="http://schemas.microsoft.com/office/drawing/2014/main" id="{888620D5-9F63-412A-9933-49931BE8D7CC}"/>
              </a:ext>
            </a:extLst>
          </p:cNvPr>
          <p:cNvSpPr txBox="1"/>
          <p:nvPr/>
        </p:nvSpPr>
        <p:spPr>
          <a:xfrm>
            <a:off x="1714955" y="2364120"/>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Bình   minh         lên,                  líu             lo        trên     cành     cây        cao,                 gió</a:t>
            </a:r>
          </a:p>
        </p:txBody>
      </p:sp>
      <p:sp>
        <p:nvSpPr>
          <p:cNvPr id="34" name="TextBox 33">
            <a:extLst>
              <a:ext uri="{FF2B5EF4-FFF2-40B4-BE49-F238E27FC236}">
                <a16:creationId xmlns:a16="http://schemas.microsoft.com/office/drawing/2014/main" id="{1141297A-EB8F-4DDB-B207-BA2B8C0113D4}"/>
              </a:ext>
            </a:extLst>
          </p:cNvPr>
          <p:cNvSpPr txBox="1"/>
          <p:nvPr/>
        </p:nvSpPr>
        <p:spPr>
          <a:xfrm>
            <a:off x="1059679" y="3788079"/>
            <a:ext cx="11132321" cy="369653"/>
          </a:xfrm>
          <a:prstGeom prst="rect">
            <a:avLst/>
          </a:prstGeom>
          <a:noFill/>
        </p:spPr>
        <p:txBody>
          <a:bodyPr wrap="square">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xôn     xao      đưa      lời           ca,                   ánh       dương chan       hòa     em        tới         trường. </a:t>
            </a:r>
          </a:p>
        </p:txBody>
      </p:sp>
      <p:sp>
        <p:nvSpPr>
          <p:cNvPr id="3" name="Freeform 3"/>
          <p:cNvSpPr/>
          <p:nvPr/>
        </p:nvSpPr>
        <p:spPr>
          <a:xfrm>
            <a:off x="10920027" y="-38109"/>
            <a:ext cx="3428198" cy="6756400"/>
          </a:xfrm>
          <a:custGeom>
            <a:avLst/>
            <a:gdLst/>
            <a:ahLst/>
            <a:cxnLst/>
            <a:rect l="l" t="t" r="r" b="b"/>
            <a:pathLst>
              <a:path w="3981029" h="4114800">
                <a:moveTo>
                  <a:pt x="0" y="0"/>
                </a:moveTo>
                <a:lnTo>
                  <a:pt x="3981029" y="0"/>
                </a:lnTo>
                <a:lnTo>
                  <a:pt x="398102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5" name="Freeform 5"/>
          <p:cNvSpPr/>
          <p:nvPr/>
        </p:nvSpPr>
        <p:spPr>
          <a:xfrm>
            <a:off x="10606832" y="4965691"/>
            <a:ext cx="1371600" cy="1752600"/>
          </a:xfrm>
          <a:custGeom>
            <a:avLst/>
            <a:gdLst/>
            <a:ahLst/>
            <a:cxnLst/>
            <a:rect l="l" t="t" r="r" b="b"/>
            <a:pathLst>
              <a:path w="2765943" h="4114800">
                <a:moveTo>
                  <a:pt x="0" y="0"/>
                </a:moveTo>
                <a:lnTo>
                  <a:pt x="2765943" y="0"/>
                </a:lnTo>
                <a:lnTo>
                  <a:pt x="276594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8" name="Picture 2">
            <a:extLst>
              <a:ext uri="{FF2B5EF4-FFF2-40B4-BE49-F238E27FC236}">
                <a16:creationId xmlns:a16="http://schemas.microsoft.com/office/drawing/2014/main" id="{AB847881-5D96-AFC5-22C1-7A0058EC6A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3200" y="6235368"/>
            <a:ext cx="6553200" cy="622631"/>
          </a:xfrm>
          <a:prstGeom prst="rect">
            <a:avLst/>
          </a:prstGeom>
        </p:spPr>
      </p:pic>
      <p:pic>
        <p:nvPicPr>
          <p:cNvPr id="9" name="Picture 2">
            <a:extLst>
              <a:ext uri="{FF2B5EF4-FFF2-40B4-BE49-F238E27FC236}">
                <a16:creationId xmlns:a16="http://schemas.microsoft.com/office/drawing/2014/main" id="{B5C18B17-BBAB-3627-A773-C3AE9946F0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197601" y="6235369"/>
            <a:ext cx="5994400" cy="622631"/>
          </a:xfrm>
          <a:prstGeom prst="rect">
            <a:avLst/>
          </a:prstGeom>
        </p:spPr>
      </p:pic>
      <p:pic>
        <p:nvPicPr>
          <p:cNvPr id="10" name="Picture 3">
            <a:extLst>
              <a:ext uri="{FF2B5EF4-FFF2-40B4-BE49-F238E27FC236}">
                <a16:creationId xmlns:a16="http://schemas.microsoft.com/office/drawing/2014/main" id="{EE5E233B-BF69-7850-2C09-8E6B2699BA28}"/>
              </a:ext>
            </a:extLst>
          </p:cNvPr>
          <p:cNvPicPr>
            <a:picLocks noChangeAspect="1"/>
          </p:cNvPicPr>
          <p:nvPr/>
        </p:nvPicPr>
        <p:blipFill>
          <a:blip r:embed="rId9"/>
          <a:srcRect/>
          <a:stretch>
            <a:fillRect/>
          </a:stretch>
        </p:blipFill>
        <p:spPr>
          <a:xfrm>
            <a:off x="203200" y="279400"/>
            <a:ext cx="1718782" cy="1177365"/>
          </a:xfrm>
          <a:prstGeom prst="rect">
            <a:avLst/>
          </a:prstGeom>
        </p:spPr>
      </p:pic>
      <p:sp>
        <p:nvSpPr>
          <p:cNvPr id="12" name="Freeform 3">
            <a:extLst>
              <a:ext uri="{FF2B5EF4-FFF2-40B4-BE49-F238E27FC236}">
                <a16:creationId xmlns:a16="http://schemas.microsoft.com/office/drawing/2014/main" id="{98855210-7DB1-306D-4A9B-85915CED9C77}"/>
              </a:ext>
            </a:extLst>
          </p:cNvPr>
          <p:cNvSpPr/>
          <p:nvPr/>
        </p:nvSpPr>
        <p:spPr>
          <a:xfrm>
            <a:off x="1486921" y="6578599"/>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3" name="Freeform 3">
            <a:extLst>
              <a:ext uri="{FF2B5EF4-FFF2-40B4-BE49-F238E27FC236}">
                <a16:creationId xmlns:a16="http://schemas.microsoft.com/office/drawing/2014/main" id="{0248B900-F1FE-EDAA-3B63-392CE27E5864}"/>
              </a:ext>
            </a:extLst>
          </p:cNvPr>
          <p:cNvSpPr/>
          <p:nvPr/>
        </p:nvSpPr>
        <p:spPr>
          <a:xfrm>
            <a:off x="3075443" y="6578597"/>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4" name="Freeform 3">
            <a:extLst>
              <a:ext uri="{FF2B5EF4-FFF2-40B4-BE49-F238E27FC236}">
                <a16:creationId xmlns:a16="http://schemas.microsoft.com/office/drawing/2014/main" id="{196D8863-43D1-2467-4F9D-3E09B9CDEC86}"/>
              </a:ext>
            </a:extLst>
          </p:cNvPr>
          <p:cNvSpPr/>
          <p:nvPr/>
        </p:nvSpPr>
        <p:spPr>
          <a:xfrm>
            <a:off x="4663964" y="6578596"/>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Freeform 3">
            <a:extLst>
              <a:ext uri="{FF2B5EF4-FFF2-40B4-BE49-F238E27FC236}">
                <a16:creationId xmlns:a16="http://schemas.microsoft.com/office/drawing/2014/main" id="{1C7D482F-41E6-6FC2-39B0-CC2DF3027A9B}"/>
              </a:ext>
            </a:extLst>
          </p:cNvPr>
          <p:cNvSpPr/>
          <p:nvPr/>
        </p:nvSpPr>
        <p:spPr>
          <a:xfrm>
            <a:off x="6252485" y="6578595"/>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6" name="Freeform 3">
            <a:extLst>
              <a:ext uri="{FF2B5EF4-FFF2-40B4-BE49-F238E27FC236}">
                <a16:creationId xmlns:a16="http://schemas.microsoft.com/office/drawing/2014/main" id="{61DC1EE8-BE06-2BBA-F989-CD7E3741B0B1}"/>
              </a:ext>
            </a:extLst>
          </p:cNvPr>
          <p:cNvSpPr/>
          <p:nvPr/>
        </p:nvSpPr>
        <p:spPr>
          <a:xfrm>
            <a:off x="7841007" y="6578593"/>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7" name="Freeform 3">
            <a:extLst>
              <a:ext uri="{FF2B5EF4-FFF2-40B4-BE49-F238E27FC236}">
                <a16:creationId xmlns:a16="http://schemas.microsoft.com/office/drawing/2014/main" id="{06A65EAE-0BDC-98F6-4100-EBF65716F5B6}"/>
              </a:ext>
            </a:extLst>
          </p:cNvPr>
          <p:cNvSpPr/>
          <p:nvPr/>
        </p:nvSpPr>
        <p:spPr>
          <a:xfrm>
            <a:off x="9429528" y="6578592"/>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8" name="Freeform 3">
            <a:extLst>
              <a:ext uri="{FF2B5EF4-FFF2-40B4-BE49-F238E27FC236}">
                <a16:creationId xmlns:a16="http://schemas.microsoft.com/office/drawing/2014/main" id="{5C952151-9AFE-DB9F-937F-3D453631B174}"/>
              </a:ext>
            </a:extLst>
          </p:cNvPr>
          <p:cNvSpPr/>
          <p:nvPr/>
        </p:nvSpPr>
        <p:spPr>
          <a:xfrm>
            <a:off x="11018049" y="6578591"/>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20" name="Picture 3">
            <a:extLst>
              <a:ext uri="{FF2B5EF4-FFF2-40B4-BE49-F238E27FC236}">
                <a16:creationId xmlns:a16="http://schemas.microsoft.com/office/drawing/2014/main" id="{04CD9E43-D91E-9906-9119-E5BFBCB1C545}"/>
              </a:ext>
            </a:extLst>
          </p:cNvPr>
          <p:cNvPicPr>
            <a:picLocks noChangeAspect="1"/>
          </p:cNvPicPr>
          <p:nvPr/>
        </p:nvPicPr>
        <p:blipFill>
          <a:blip r:embed="rId12"/>
          <a:srcRect/>
          <a:stretch>
            <a:fillRect/>
          </a:stretch>
        </p:blipFill>
        <p:spPr>
          <a:xfrm flipH="1">
            <a:off x="10256935" y="889000"/>
            <a:ext cx="2975423" cy="2381171"/>
          </a:xfrm>
          <a:prstGeom prst="rect">
            <a:avLst/>
          </a:prstGeom>
        </p:spPr>
      </p:pic>
      <p:sp>
        <p:nvSpPr>
          <p:cNvPr id="21" name="Freeform 7">
            <a:extLst>
              <a:ext uri="{FF2B5EF4-FFF2-40B4-BE49-F238E27FC236}">
                <a16:creationId xmlns:a16="http://schemas.microsoft.com/office/drawing/2014/main" id="{47ED1E08-7805-627A-D89D-8CAFECE24A09}"/>
              </a:ext>
            </a:extLst>
          </p:cNvPr>
          <p:cNvSpPr/>
          <p:nvPr/>
        </p:nvSpPr>
        <p:spPr>
          <a:xfrm>
            <a:off x="0" y="5475069"/>
            <a:ext cx="967066" cy="1177365"/>
          </a:xfrm>
          <a:custGeom>
            <a:avLst/>
            <a:gdLst/>
            <a:ahLst/>
            <a:cxnLst/>
            <a:rect l="l" t="t" r="r" b="b"/>
            <a:pathLst>
              <a:path w="3138071" h="3550858">
                <a:moveTo>
                  <a:pt x="0" y="0"/>
                </a:moveTo>
                <a:lnTo>
                  <a:pt x="3138071" y="0"/>
                </a:lnTo>
                <a:lnTo>
                  <a:pt x="3138071" y="3550858"/>
                </a:lnTo>
                <a:lnTo>
                  <a:pt x="0" y="3550858"/>
                </a:lnTo>
                <a:lnTo>
                  <a:pt x="0" y="0"/>
                </a:lnTo>
                <a:close/>
              </a:path>
            </a:pathLst>
          </a:custGeom>
          <a:blipFill>
            <a:blip r:embed="rId1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2" name="Freeform 3"/>
          <p:cNvSpPr/>
          <p:nvPr/>
        </p:nvSpPr>
        <p:spPr>
          <a:xfrm>
            <a:off x="-101600" y="6578600"/>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23" name="Picture 225">
            <a:extLst>
              <a:ext uri="{FF2B5EF4-FFF2-40B4-BE49-F238E27FC236}">
                <a16:creationId xmlns:a16="http://schemas.microsoft.com/office/drawing/2014/main" id="{8A8963C5-5B75-4304-8C88-2709C64DCA9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20120" y="2783678"/>
            <a:ext cx="608359" cy="419827"/>
          </a:xfrm>
          <a:prstGeom prst="rect">
            <a:avLst/>
          </a:prstGeom>
        </p:spPr>
      </p:pic>
      <p:pic>
        <p:nvPicPr>
          <p:cNvPr id="24" name="Picture 225">
            <a:extLst>
              <a:ext uri="{FF2B5EF4-FFF2-40B4-BE49-F238E27FC236}">
                <a16:creationId xmlns:a16="http://schemas.microsoft.com/office/drawing/2014/main" id="{063403CB-1063-4AE2-8C11-E9E822C6A38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96124" y="2699237"/>
            <a:ext cx="608359" cy="419827"/>
          </a:xfrm>
          <a:prstGeom prst="rect">
            <a:avLst/>
          </a:prstGeom>
        </p:spPr>
      </p:pic>
      <p:pic>
        <p:nvPicPr>
          <p:cNvPr id="25" name="Picture 225">
            <a:extLst>
              <a:ext uri="{FF2B5EF4-FFF2-40B4-BE49-F238E27FC236}">
                <a16:creationId xmlns:a16="http://schemas.microsoft.com/office/drawing/2014/main" id="{09500D6E-24BE-47DE-8C51-E542A197B5E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09643" y="2699237"/>
            <a:ext cx="608359" cy="419827"/>
          </a:xfrm>
          <a:prstGeom prst="rect">
            <a:avLst/>
          </a:prstGeom>
        </p:spPr>
      </p:pic>
      <p:pic>
        <p:nvPicPr>
          <p:cNvPr id="26" name="Picture 225">
            <a:extLst>
              <a:ext uri="{FF2B5EF4-FFF2-40B4-BE49-F238E27FC236}">
                <a16:creationId xmlns:a16="http://schemas.microsoft.com/office/drawing/2014/main" id="{63DF9FA0-D954-45E8-B9AE-D90D435A09E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9679" y="4205624"/>
            <a:ext cx="608359" cy="419827"/>
          </a:xfrm>
          <a:prstGeom prst="rect">
            <a:avLst/>
          </a:prstGeom>
        </p:spPr>
      </p:pic>
      <p:pic>
        <p:nvPicPr>
          <p:cNvPr id="27" name="Picture 225">
            <a:extLst>
              <a:ext uri="{FF2B5EF4-FFF2-40B4-BE49-F238E27FC236}">
                <a16:creationId xmlns:a16="http://schemas.microsoft.com/office/drawing/2014/main" id="{5A18E3F0-D26C-4ABE-B98C-F8B7DD32F94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74558" y="4276184"/>
            <a:ext cx="608359" cy="419827"/>
          </a:xfrm>
          <a:prstGeom prst="rect">
            <a:avLst/>
          </a:prstGeom>
        </p:spPr>
      </p:pic>
      <p:pic>
        <p:nvPicPr>
          <p:cNvPr id="28" name="Picture 225">
            <a:extLst>
              <a:ext uri="{FF2B5EF4-FFF2-40B4-BE49-F238E27FC236}">
                <a16:creationId xmlns:a16="http://schemas.microsoft.com/office/drawing/2014/main" id="{2185DB1A-E49B-474F-8D41-FD8CBE5A301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96000" y="4227670"/>
            <a:ext cx="608359" cy="419827"/>
          </a:xfrm>
          <a:prstGeom prst="rect">
            <a:avLst/>
          </a:prstGeom>
        </p:spPr>
      </p:pic>
      <p:pic>
        <p:nvPicPr>
          <p:cNvPr id="29" name="Picture 225">
            <a:extLst>
              <a:ext uri="{FF2B5EF4-FFF2-40B4-BE49-F238E27FC236}">
                <a16:creationId xmlns:a16="http://schemas.microsoft.com/office/drawing/2014/main" id="{6B2FB82F-943F-40E5-BF9D-964F4EE0FE3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21169" y="4240950"/>
            <a:ext cx="608359" cy="419827"/>
          </a:xfrm>
          <a:prstGeom prst="rect">
            <a:avLst/>
          </a:prstGeom>
        </p:spPr>
      </p:pic>
      <p:sp>
        <p:nvSpPr>
          <p:cNvPr id="31" name="Hình chữ nhật 4">
            <a:extLst>
              <a:ext uri="{FF2B5EF4-FFF2-40B4-BE49-F238E27FC236}">
                <a16:creationId xmlns:a16="http://schemas.microsoft.com/office/drawing/2014/main" id="{23F8EE95-943B-4545-B74A-71AEF558B027}"/>
              </a:ext>
            </a:extLst>
          </p:cNvPr>
          <p:cNvSpPr/>
          <p:nvPr/>
        </p:nvSpPr>
        <p:spPr>
          <a:xfrm>
            <a:off x="1961046" y="566299"/>
            <a:ext cx="8335599" cy="615553"/>
          </a:xfrm>
          <a:prstGeom prst="rect">
            <a:avLst/>
          </a:prstGeom>
          <a:noFill/>
        </p:spPr>
        <p:txBody>
          <a:bodyPr wrap="square" lIns="60960" tIns="30480" rIns="60960" bIns="30480">
            <a:spAutoFit/>
            <a:scene3d>
              <a:camera prst="orthographicFront"/>
              <a:lightRig rig="soft" dir="t">
                <a:rot lat="0" lon="0" rev="15600000"/>
              </a:lightRig>
            </a:scene3d>
            <a:sp3d extrusionH="57150" prstMaterial="softEdge">
              <a:bevelT w="25400" h="38100"/>
            </a:sp3d>
          </a:bodyPr>
          <a:lstStyle/>
          <a:p>
            <a:pPr algn="ctr" defTabSz="609630">
              <a:defRPr/>
            </a:pPr>
            <a:r>
              <a:rPr lang="vi-VN" sz="3600" b="1">
                <a:ln/>
                <a:solidFill>
                  <a:srgbClr val="FF0000"/>
                </a:solidFill>
                <a:latin typeface="Times New Roman" panose="02020603050405020304" pitchFamily="18" charset="0"/>
              </a:rPr>
              <a:t>HÁT KẾT HỢP GÕ ĐỆM THEO NHỊP</a:t>
            </a:r>
          </a:p>
        </p:txBody>
      </p:sp>
    </p:spTree>
    <p:extLst>
      <p:ext uri="{BB962C8B-B14F-4D97-AF65-F5344CB8AC3E}">
        <p14:creationId xmlns:p14="http://schemas.microsoft.com/office/powerpoint/2010/main" val="116556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24"/>
                                        </p:tgtEl>
                                      </p:cBhvr>
                                    </p:animEffect>
                                    <p:animScale>
                                      <p:cBhvr>
                                        <p:cTn id="10" dur="250" autoRev="1" fill="hold"/>
                                        <p:tgtEl>
                                          <p:spTgt spid="24"/>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25"/>
                                        </p:tgtEl>
                                      </p:cBhvr>
                                    </p:animEffect>
                                    <p:animScale>
                                      <p:cBhvr>
                                        <p:cTn id="13" dur="250" autoRev="1" fill="hold"/>
                                        <p:tgtEl>
                                          <p:spTgt spid="25"/>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26"/>
                                        </p:tgtEl>
                                      </p:cBhvr>
                                    </p:animEffect>
                                    <p:animScale>
                                      <p:cBhvr>
                                        <p:cTn id="16" dur="250" autoRev="1" fill="hold"/>
                                        <p:tgtEl>
                                          <p:spTgt spid="26"/>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27"/>
                                        </p:tgtEl>
                                      </p:cBhvr>
                                    </p:animEffect>
                                    <p:animScale>
                                      <p:cBhvr>
                                        <p:cTn id="19" dur="250" autoRev="1" fill="hold"/>
                                        <p:tgtEl>
                                          <p:spTgt spid="27"/>
                                        </p:tgtEl>
                                      </p:cBhvr>
                                      <p:by x="105000" y="105000"/>
                                    </p:animScale>
                                  </p:childTnLst>
                                </p:cTn>
                              </p:par>
                              <p:par>
                                <p:cTn id="20" presetID="26" presetClass="emph" presetSubtype="0" fill="hold" nodeType="withEffect">
                                  <p:stCondLst>
                                    <p:cond delay="0"/>
                                  </p:stCondLst>
                                  <p:childTnLst>
                                    <p:animEffect transition="out" filter="fade">
                                      <p:cBhvr>
                                        <p:cTn id="21" dur="500" tmFilter="0, 0; .2, .5; .8, .5; 1, 0"/>
                                        <p:tgtEl>
                                          <p:spTgt spid="28"/>
                                        </p:tgtEl>
                                      </p:cBhvr>
                                    </p:animEffect>
                                    <p:animScale>
                                      <p:cBhvr>
                                        <p:cTn id="22" dur="250" autoRev="1" fill="hold"/>
                                        <p:tgtEl>
                                          <p:spTgt spid="28"/>
                                        </p:tgtEl>
                                      </p:cBhvr>
                                      <p:by x="105000" y="105000"/>
                                    </p:animScale>
                                  </p:childTnLst>
                                </p:cTn>
                              </p:par>
                              <p:par>
                                <p:cTn id="23" presetID="26" presetClass="emph" presetSubtype="0" fill="hold" nodeType="withEffect">
                                  <p:stCondLst>
                                    <p:cond delay="0"/>
                                  </p:stCondLst>
                                  <p:childTnLst>
                                    <p:animEffect transition="out" filter="fade">
                                      <p:cBhvr>
                                        <p:cTn id="24" dur="500" tmFilter="0, 0; .2, .5; .8, .5; 1, 0"/>
                                        <p:tgtEl>
                                          <p:spTgt spid="29"/>
                                        </p:tgtEl>
                                      </p:cBhvr>
                                    </p:animEffect>
                                    <p:animScale>
                                      <p:cBhvr>
                                        <p:cTn id="25" dur="250" autoRev="1" fill="hold"/>
                                        <p:tgtEl>
                                          <p:spTgt spid="29"/>
                                        </p:tgtEl>
                                      </p:cBhvr>
                                      <p:by x="105000" y="105000"/>
                                    </p:animScale>
                                  </p:childTnLst>
                                </p:cTn>
                              </p:par>
                              <p:par>
                                <p:cTn id="26" presetID="42"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1">
                                            <p:txEl>
                                              <p:pRg st="0" end="0"/>
                                            </p:txEl>
                                          </p:spTgt>
                                        </p:tgtEl>
                                        <p:attrNameLst>
                                          <p:attrName>style.visibility</p:attrName>
                                        </p:attrNameLst>
                                      </p:cBhvr>
                                      <p:to>
                                        <p:strVal val="visible"/>
                                      </p:to>
                                    </p:set>
                                    <p:animEffect transition="in" filter="barn(inVertical)">
                                      <p:cBhvr>
                                        <p:cTn id="35"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56697906-95F9-4CE3-A696-6AB11D829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E078281-0905-4C8C-8289-18C3D2F95ABD}"/>
              </a:ext>
            </a:extLst>
          </p:cNvPr>
          <p:cNvSpPr/>
          <p:nvPr/>
        </p:nvSpPr>
        <p:spPr>
          <a:xfrm>
            <a:off x="118132" y="100599"/>
            <a:ext cx="2972289" cy="488467"/>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Hát kết hợp gõ đệm</a:t>
            </a:r>
            <a:endParaRPr kumimoji="0" lang="en-US"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a:ea typeface="+mn-ea"/>
              <a:cs typeface="Arial" panose="020B0604020202020204" pitchFamily="34" charset="0"/>
              <a:sym typeface="Arial" panose="020B0604020202020204" pitchFamily="34" charset="0"/>
            </a:endParaRPr>
          </a:p>
        </p:txBody>
      </p:sp>
      <p:pic>
        <p:nvPicPr>
          <p:cNvPr id="25604" name="Picture 6">
            <a:extLst>
              <a:ext uri="{FF2B5EF4-FFF2-40B4-BE49-F238E27FC236}">
                <a16:creationId xmlns:a16="http://schemas.microsoft.com/office/drawing/2014/main" id="{7B450B0D-91E1-4676-8668-2EFFD0D70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220698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2">
            <a:extLst>
              <a:ext uri="{FF2B5EF4-FFF2-40B4-BE49-F238E27FC236}">
                <a16:creationId xmlns:a16="http://schemas.microsoft.com/office/drawing/2014/main" id="{0A0FEE36-0C91-49C2-B13E-1242D4B18C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5">
            <a:extLst>
              <a:ext uri="{FF2B5EF4-FFF2-40B4-BE49-F238E27FC236}">
                <a16:creationId xmlns:a16="http://schemas.microsoft.com/office/drawing/2014/main" id="{3A350CA6-CF46-40BE-95F4-4C75329609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Freeform 2">
            <a:extLst>
              <a:ext uri="{FF2B5EF4-FFF2-40B4-BE49-F238E27FC236}">
                <a16:creationId xmlns:a16="http://schemas.microsoft.com/office/drawing/2014/main" id="{BB407ADD-F6B1-4F17-9CFE-D55EC81FCD68}"/>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5608" name="图片 1">
            <a:extLst>
              <a:ext uri="{FF2B5EF4-FFF2-40B4-BE49-F238E27FC236}">
                <a16:creationId xmlns:a16="http://schemas.microsoft.com/office/drawing/2014/main" id="{79197232-5E07-412D-9901-B86346009478}"/>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15">
            <a:extLst>
              <a:ext uri="{FF2B5EF4-FFF2-40B4-BE49-F238E27FC236}">
                <a16:creationId xmlns:a16="http://schemas.microsoft.com/office/drawing/2014/main" id="{9CBB6656-3ACF-421B-BCD4-72A816DCA297}"/>
              </a:ext>
            </a:extLst>
          </p:cNvPr>
          <p:cNvSpPr txBox="1">
            <a:spLocks noChangeArrowheads="1"/>
          </p:cNvSpPr>
          <p:nvPr/>
        </p:nvSpPr>
        <p:spPr bwMode="auto">
          <a:xfrm>
            <a:off x="2199038" y="3974616"/>
            <a:ext cx="10479089" cy="64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610" name="TextBox 16">
            <a:extLst>
              <a:ext uri="{FF2B5EF4-FFF2-40B4-BE49-F238E27FC236}">
                <a16:creationId xmlns:a16="http://schemas.microsoft.com/office/drawing/2014/main" id="{60AB2A4B-8282-4D92-8640-387DD1D54061}"/>
              </a:ext>
            </a:extLst>
          </p:cNvPr>
          <p:cNvSpPr txBox="1">
            <a:spLocks noChangeArrowheads="1"/>
          </p:cNvSpPr>
          <p:nvPr/>
        </p:nvSpPr>
        <p:spPr bwMode="auto">
          <a:xfrm>
            <a:off x="1592118" y="4749103"/>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ơi,                êm        đềm       như      những     áng         mây.                                      Và    em </a:t>
            </a:r>
          </a:p>
        </p:txBody>
      </p:sp>
      <p:sp>
        <p:nvSpPr>
          <p:cNvPr id="25611" name="TextBox 17">
            <a:extLst>
              <a:ext uri="{FF2B5EF4-FFF2-40B4-BE49-F238E27FC236}">
                <a16:creationId xmlns:a16="http://schemas.microsoft.com/office/drawing/2014/main" id="{B532F519-A8A8-4939-B061-2F697AD09757}"/>
              </a:ext>
            </a:extLst>
          </p:cNvPr>
          <p:cNvSpPr txBox="1">
            <a:spLocks noChangeArrowheads="1"/>
          </p:cNvSpPr>
          <p:nvPr/>
        </p:nvSpPr>
        <p:spPr bwMode="auto">
          <a:xfrm>
            <a:off x="2041689" y="5468417"/>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sẽ                          tô                  hồng     thêm      bao       ước               mơ,                  đem  </a:t>
            </a:r>
          </a:p>
        </p:txBody>
      </p:sp>
      <p:sp>
        <p:nvSpPr>
          <p:cNvPr id="25612" name="TextBox 18">
            <a:extLst>
              <a:ext uri="{FF2B5EF4-FFF2-40B4-BE49-F238E27FC236}">
                <a16:creationId xmlns:a16="http://schemas.microsoft.com/office/drawing/2014/main" id="{2E119666-C87F-4797-81D4-EC4415B62026}"/>
              </a:ext>
            </a:extLst>
          </p:cNvPr>
          <p:cNvSpPr txBox="1">
            <a:spLocks noChangeArrowheads="1"/>
          </p:cNvSpPr>
          <p:nvPr/>
        </p:nvSpPr>
        <p:spPr bwMode="auto">
          <a:xfrm>
            <a:off x="1536943" y="6204078"/>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lòng         tin      yêu    cuộc          sống,  thiết         tha       tuổi     hồng   mến       thương. </a:t>
            </a:r>
          </a:p>
        </p:txBody>
      </p:sp>
      <p:sp>
        <p:nvSpPr>
          <p:cNvPr id="20" name="Rectangle 19">
            <a:extLst>
              <a:ext uri="{FF2B5EF4-FFF2-40B4-BE49-F238E27FC236}">
                <a16:creationId xmlns:a16="http://schemas.microsoft.com/office/drawing/2014/main" id="{E3A1606C-C019-4927-AA97-685D2A2CB71F}"/>
              </a:ext>
            </a:extLst>
          </p:cNvPr>
          <p:cNvSpPr/>
          <p:nvPr/>
        </p:nvSpPr>
        <p:spPr>
          <a:xfrm>
            <a:off x="4424829" y="36783"/>
            <a:ext cx="2655727" cy="646972"/>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a:t>
            </a:r>
            <a:endPar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C6C2230E-91C6-43BD-BE8F-70498707A47D}"/>
              </a:ext>
            </a:extLst>
          </p:cNvPr>
          <p:cNvSpPr/>
          <p:nvPr/>
        </p:nvSpPr>
        <p:spPr>
          <a:xfrm>
            <a:off x="7430863" y="363745"/>
            <a:ext cx="3626313" cy="409343"/>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Nhạc và lời: Nguyễn Công Minh</a:t>
            </a:r>
            <a:endPar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77ED37F0-7581-4729-9BF9-6ACCDE6F06EC}"/>
              </a:ext>
            </a:extLst>
          </p:cNvPr>
          <p:cNvSpPr txBox="1"/>
          <p:nvPr/>
        </p:nvSpPr>
        <p:spPr>
          <a:xfrm>
            <a:off x="2220027" y="1191701"/>
            <a:ext cx="10814224" cy="92429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Rồi    mai       đây,                bước      chân     trên     đường thênh    thang,             ước</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3" name="TextBox 22">
            <a:extLst>
              <a:ext uri="{FF2B5EF4-FFF2-40B4-BE49-F238E27FC236}">
                <a16:creationId xmlns:a16="http://schemas.microsoft.com/office/drawing/2014/main" id="{6E23BB03-C070-4C75-ABA9-D64FFB81C47F}"/>
              </a:ext>
            </a:extLst>
          </p:cNvPr>
          <p:cNvSpPr txBox="1"/>
          <p:nvPr/>
        </p:nvSpPr>
        <p:spPr>
          <a:xfrm>
            <a:off x="2858460" y="2687117"/>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               biết           bao    kỉ      niệm   thân         thương,           với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4" name="TextBox 23">
            <a:extLst>
              <a:ext uri="{FF2B5EF4-FFF2-40B4-BE49-F238E27FC236}">
                <a16:creationId xmlns:a16="http://schemas.microsoft.com/office/drawing/2014/main" id="{05698282-2E1E-46B1-9261-69709B4D83D8}"/>
              </a:ext>
            </a:extLst>
          </p:cNvPr>
          <p:cNvSpPr txBox="1"/>
          <p:nvPr/>
        </p:nvSpPr>
        <p:spPr>
          <a:xfrm>
            <a:off x="1912947" y="1933362"/>
            <a:ext cx="11212708"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mơ     bay     xa      cùng       em,              đến       những  nơi    miền    quê       vẫy         gọi.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6" name="TextBox 25">
            <a:extLst>
              <a:ext uri="{FF2B5EF4-FFF2-40B4-BE49-F238E27FC236}">
                <a16:creationId xmlns:a16="http://schemas.microsoft.com/office/drawing/2014/main" id="{54BF90AA-2E97-4294-AA90-824825FFF4BD}"/>
              </a:ext>
            </a:extLst>
          </p:cNvPr>
          <p:cNvSpPr txBox="1"/>
          <p:nvPr/>
        </p:nvSpPr>
        <p:spPr>
          <a:xfrm>
            <a:off x="1860707" y="3386608"/>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người      bạn     cùng            em,         nhớ        mãi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 name="TextBox 24">
            <a:extLst>
              <a:ext uri="{FF2B5EF4-FFF2-40B4-BE49-F238E27FC236}">
                <a16:creationId xmlns:a16="http://schemas.microsoft.com/office/drawing/2014/main" id="{4D9729BA-5AE4-48DF-BCF5-F7AF60335C84}"/>
              </a:ext>
            </a:extLst>
          </p:cNvPr>
          <p:cNvSpPr txBox="1"/>
          <p:nvPr/>
        </p:nvSpPr>
        <p:spPr>
          <a:xfrm>
            <a:off x="2574912" y="993105"/>
            <a:ext cx="1047704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Bình  minh      lên,                 líu           lo       trên    cành     cây       cao,               gió</a:t>
            </a:r>
          </a:p>
        </p:txBody>
      </p:sp>
      <p:sp>
        <p:nvSpPr>
          <p:cNvPr id="27" name="TextBox 26">
            <a:extLst>
              <a:ext uri="{FF2B5EF4-FFF2-40B4-BE49-F238E27FC236}">
                <a16:creationId xmlns:a16="http://schemas.microsoft.com/office/drawing/2014/main" id="{940FFC97-20C1-4000-A51A-A771D5704325}"/>
              </a:ext>
            </a:extLst>
          </p:cNvPr>
          <p:cNvSpPr txBox="1"/>
          <p:nvPr/>
        </p:nvSpPr>
        <p:spPr>
          <a:xfrm>
            <a:off x="1912947" y="1748441"/>
            <a:ext cx="1066913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xôn     xao     đưa      lời        ca,                 ánh      dương chan    hòa     em         tới       trường. </a:t>
            </a:r>
          </a:p>
        </p:txBody>
      </p:sp>
      <p:sp>
        <p:nvSpPr>
          <p:cNvPr id="28" name="TextBox 27">
            <a:extLst>
              <a:ext uri="{FF2B5EF4-FFF2-40B4-BE49-F238E27FC236}">
                <a16:creationId xmlns:a16="http://schemas.microsoft.com/office/drawing/2014/main" id="{7D7BE54A-AF77-440B-93CD-4DDF2CD59AF1}"/>
              </a:ext>
            </a:extLst>
          </p:cNvPr>
          <p:cNvSpPr txBox="1"/>
          <p:nvPr/>
        </p:nvSpPr>
        <p:spPr>
          <a:xfrm>
            <a:off x="2280777" y="2486258"/>
            <a:ext cx="1047704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biết          bao   gương   mặt   thân         quen,            biết           </a:t>
            </a:r>
          </a:p>
        </p:txBody>
      </p:sp>
      <p:sp>
        <p:nvSpPr>
          <p:cNvPr id="29" name="TextBox 28">
            <a:extLst>
              <a:ext uri="{FF2B5EF4-FFF2-40B4-BE49-F238E27FC236}">
                <a16:creationId xmlns:a16="http://schemas.microsoft.com/office/drawing/2014/main" id="{18AB1828-F5EC-4988-9742-0C940E3339BC}"/>
              </a:ext>
            </a:extLst>
          </p:cNvPr>
          <p:cNvSpPr txBox="1"/>
          <p:nvPr/>
        </p:nvSpPr>
        <p:spPr>
          <a:xfrm>
            <a:off x="1996600" y="3175522"/>
            <a:ext cx="1054243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nụ     cười      hồn           nhiên,       mến      thương   ôi       tuổi      thần          tiên. </a:t>
            </a:r>
          </a:p>
        </p:txBody>
      </p:sp>
      <p:pic>
        <p:nvPicPr>
          <p:cNvPr id="30" name="[KARAOKE] Tuổi hồng ơi (Nguyễn Công Minh)  Có giai điệu (E)- #coverbytmn">
            <a:hlinkClick r:id="" action="ppaction://media"/>
            <a:extLst>
              <a:ext uri="{FF2B5EF4-FFF2-40B4-BE49-F238E27FC236}">
                <a16:creationId xmlns:a16="http://schemas.microsoft.com/office/drawing/2014/main" id="{5FB75D4A-0459-4456-BBFC-BFC91A1167B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4991" y="1042163"/>
            <a:ext cx="609600" cy="609600"/>
          </a:xfrm>
          <a:prstGeom prst="rect">
            <a:avLst/>
          </a:prstGeom>
        </p:spPr>
      </p:pic>
    </p:spTree>
    <p:extLst>
      <p:ext uri="{BB962C8B-B14F-4D97-AF65-F5344CB8AC3E}">
        <p14:creationId xmlns:p14="http://schemas.microsoft.com/office/powerpoint/2010/main" val="243767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66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3F3">
            <a:alpha val="47842"/>
          </a:srgbClr>
        </a:solidFill>
        <a:effectLst/>
      </p:bgPr>
    </p:bg>
    <p:spTree>
      <p:nvGrpSpPr>
        <p:cNvPr id="1" name=""/>
        <p:cNvGrpSpPr/>
        <p:nvPr/>
      </p:nvGrpSpPr>
      <p:grpSpPr>
        <a:xfrm>
          <a:off x="0" y="0"/>
          <a:ext cx="0" cy="0"/>
          <a:chOff x="0" y="0"/>
          <a:chExt cx="0" cy="0"/>
        </a:xfrm>
      </p:grpSpPr>
      <p:pic>
        <p:nvPicPr>
          <p:cNvPr id="17410" name="Picture 6">
            <a:extLst>
              <a:ext uri="{FF2B5EF4-FFF2-40B4-BE49-F238E27FC236}">
                <a16:creationId xmlns:a16="http://schemas.microsoft.com/office/drawing/2014/main" id="{46FB28AA-5DFD-45D7-95C3-C92E744CA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7847" y="190047"/>
            <a:ext cx="2172246"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2">
            <a:extLst>
              <a:ext uri="{FF2B5EF4-FFF2-40B4-BE49-F238E27FC236}">
                <a16:creationId xmlns:a16="http://schemas.microsoft.com/office/drawing/2014/main" id="{C7D000CB-FF68-410C-876D-1A8E2BE718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11" y="5546071"/>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5">
            <a:extLst>
              <a:ext uri="{FF2B5EF4-FFF2-40B4-BE49-F238E27FC236}">
                <a16:creationId xmlns:a16="http://schemas.microsoft.com/office/drawing/2014/main" id="{7390D529-264F-4DE3-A392-76E863CDDA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409579">
            <a:off x="10908454" y="1166842"/>
            <a:ext cx="935925" cy="7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Freeform 2">
            <a:extLst>
              <a:ext uri="{FF2B5EF4-FFF2-40B4-BE49-F238E27FC236}">
                <a16:creationId xmlns:a16="http://schemas.microsoft.com/office/drawing/2014/main" id="{DB36914B-318A-4B92-9507-BD46DE250C87}"/>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7414" name="Picture 6">
            <a:extLst>
              <a:ext uri="{FF2B5EF4-FFF2-40B4-BE49-F238E27FC236}">
                <a16:creationId xmlns:a16="http://schemas.microsoft.com/office/drawing/2014/main" id="{DCC3AE24-6146-435C-9711-CA1318FEF8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722" y="191296"/>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F69373B-6C7C-492E-9121-07C763055396}"/>
              </a:ext>
            </a:extLst>
          </p:cNvPr>
          <p:cNvSpPr/>
          <p:nvPr/>
        </p:nvSpPr>
        <p:spPr>
          <a:xfrm>
            <a:off x="1223314" y="307648"/>
            <a:ext cx="4884671" cy="584775"/>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0A0"/>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Chủ đề 6: Ước mơ tuổi thơ</a:t>
            </a:r>
            <a:endParaRPr kumimoji="0" lang="en-US" sz="3200" b="1" i="0" u="none" strike="noStrike" kern="1200" cap="none" spc="0" normalizeH="0" baseline="0" noProof="0">
              <a:ln w="9525">
                <a:solidFill>
                  <a:srgbClr val="FFFFFF"/>
                </a:solidFill>
                <a:prstDash val="solid"/>
              </a:ln>
              <a:solidFill>
                <a:srgbClr val="7030A0"/>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pic>
        <p:nvPicPr>
          <p:cNvPr id="17418" name="图片 1">
            <a:extLst>
              <a:ext uri="{FF2B5EF4-FFF2-40B4-BE49-F238E27FC236}">
                <a16:creationId xmlns:a16="http://schemas.microsoft.com/office/drawing/2014/main" id="{5CC826A5-1047-4D24-8FC5-D9B63CCA567E}"/>
              </a:ext>
            </a:extLst>
          </p:cNvPr>
          <p:cNvPicPr>
            <a:picLocks noChangeAspect="1"/>
          </p:cNvPicPr>
          <p:nvPr/>
        </p:nvPicPr>
        <p:blipFill>
          <a:blip r:embed="rId7">
            <a:extLst>
              <a:ext uri="{28A0092B-C50C-407E-A947-70E740481C1C}">
                <a14:useLocalDpi xmlns:a14="http://schemas.microsoft.com/office/drawing/2010/main" val="0"/>
              </a:ext>
            </a:extLst>
          </a:blip>
          <a:srcRect l="32761" r="8347"/>
          <a:stretch>
            <a:fillRect/>
          </a:stretch>
        </p:blipFill>
        <p:spPr bwMode="auto">
          <a:xfrm>
            <a:off x="10622363" y="5041326"/>
            <a:ext cx="1636847" cy="173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F8C4CA08-0525-466D-AD1B-F18F73827C3D}"/>
              </a:ext>
            </a:extLst>
          </p:cNvPr>
          <p:cNvSpPr/>
          <p:nvPr/>
        </p:nvSpPr>
        <p:spPr>
          <a:xfrm>
            <a:off x="5153392" y="2169207"/>
            <a:ext cx="1397114" cy="584775"/>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Tiết 23</a:t>
            </a:r>
            <a:endParaRPr kumimoji="0" lang="en-US"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sp>
        <p:nvSpPr>
          <p:cNvPr id="14" name="Rectangle 13">
            <a:extLst>
              <a:ext uri="{FF2B5EF4-FFF2-40B4-BE49-F238E27FC236}">
                <a16:creationId xmlns:a16="http://schemas.microsoft.com/office/drawing/2014/main" id="{77F07660-249F-4D94-B6F4-34BE2D004584}"/>
              </a:ext>
            </a:extLst>
          </p:cNvPr>
          <p:cNvSpPr/>
          <p:nvPr/>
        </p:nvSpPr>
        <p:spPr>
          <a:xfrm>
            <a:off x="1844744" y="2753982"/>
            <a:ext cx="7846185" cy="584775"/>
          </a:xfrm>
          <a:prstGeom prst="rect">
            <a:avLst/>
          </a:prstGeom>
          <a:noFill/>
        </p:spPr>
        <p:txBody>
          <a:bodyPr wrap="squar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Hát: Tuổi hồng ơi</a:t>
            </a:r>
            <a:endParaRPr kumimoji="0" lang="en-US"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sp>
        <p:nvSpPr>
          <p:cNvPr id="15" name="Rectangle 14">
            <a:extLst>
              <a:ext uri="{FF2B5EF4-FFF2-40B4-BE49-F238E27FC236}">
                <a16:creationId xmlns:a16="http://schemas.microsoft.com/office/drawing/2014/main" id="{E773C6A6-BDF5-42D8-805D-03BEDC4052C4}"/>
              </a:ext>
            </a:extLst>
          </p:cNvPr>
          <p:cNvSpPr/>
          <p:nvPr/>
        </p:nvSpPr>
        <p:spPr>
          <a:xfrm>
            <a:off x="6866841" y="3256307"/>
            <a:ext cx="3626313" cy="409343"/>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Nhạc và lời: Nguyễn Công Minh</a:t>
            </a:r>
            <a:endPar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3799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hởi động tiết học - Bài 7">
            <a:hlinkClick r:id="" action="ppaction://media"/>
            <a:extLst>
              <a:ext uri="{FF2B5EF4-FFF2-40B4-BE49-F238E27FC236}">
                <a16:creationId xmlns:a16="http://schemas.microsoft.com/office/drawing/2014/main" id="{3A391D72-1938-4666-AF26-D55A1B70F111}"/>
              </a:ext>
            </a:extLst>
          </p:cNvPr>
          <p:cNvPicPr>
            <a:picLocks noChangeAspect="1"/>
          </p:cNvPicPr>
          <p:nvPr>
            <a:videoFile r:link="rId1"/>
            <p:extLst>
              <p:ext uri="{DAA4B4D4-6D71-4841-9C94-3DE7FCFB9230}">
                <p14:media xmlns:p14="http://schemas.microsoft.com/office/powerpoint/2010/main" r:embed="rId2">
                  <p14:trim st="1566"/>
                </p14:media>
              </p:ext>
            </p:extLst>
          </p:nvPr>
        </p:nvPicPr>
        <p:blipFill>
          <a:blip r:embed="rId4"/>
          <a:stretch>
            <a:fillRect/>
          </a:stretch>
        </p:blipFill>
        <p:spPr>
          <a:xfrm>
            <a:off x="13981" y="0"/>
            <a:ext cx="12178019" cy="6842924"/>
          </a:xfrm>
          <a:prstGeom prst="rect">
            <a:avLst/>
          </a:prstGeom>
        </p:spPr>
      </p:pic>
    </p:spTree>
    <p:extLst>
      <p:ext uri="{BB962C8B-B14F-4D97-AF65-F5344CB8AC3E}">
        <p14:creationId xmlns:p14="http://schemas.microsoft.com/office/powerpoint/2010/main" val="135576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895D3A-A2EB-4884-BCCD-3E298B27C2A0}"/>
              </a:ext>
            </a:extLst>
          </p:cNvPr>
          <p:cNvPicPr>
            <a:picLocks noChangeAspect="1"/>
          </p:cNvPicPr>
          <p:nvPr/>
        </p:nvPicPr>
        <p:blipFill>
          <a:blip r:embed="rId4"/>
          <a:stretch>
            <a:fillRect/>
          </a:stretch>
        </p:blipFill>
        <p:spPr>
          <a:xfrm>
            <a:off x="1621244" y="0"/>
            <a:ext cx="8949511" cy="6858000"/>
          </a:xfrm>
          <a:prstGeom prst="rect">
            <a:avLst/>
          </a:prstGeom>
        </p:spPr>
      </p:pic>
      <p:pic>
        <p:nvPicPr>
          <p:cNvPr id="6" name="Sóng Đa nuýp.mp4">
            <a:hlinkClick r:id="" action="ppaction://media"/>
            <a:extLst>
              <a:ext uri="{FF2B5EF4-FFF2-40B4-BE49-F238E27FC236}">
                <a16:creationId xmlns:a16="http://schemas.microsoft.com/office/drawing/2014/main" id="{9264DBE4-6E9A-4E6C-AC95-AA1550DF3B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4483" y="1069157"/>
            <a:ext cx="816204" cy="816204"/>
          </a:xfrm>
          <a:prstGeom prst="rect">
            <a:avLst/>
          </a:prstGeom>
        </p:spPr>
      </p:pic>
    </p:spTree>
    <p:extLst>
      <p:ext uri="{BB962C8B-B14F-4D97-AF65-F5344CB8AC3E}">
        <p14:creationId xmlns:p14="http://schemas.microsoft.com/office/powerpoint/2010/main" val="129604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67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3F3">
            <a:alpha val="47842"/>
          </a:srgbClr>
        </a:solidFill>
        <a:effectLst/>
      </p:bgPr>
    </p:bg>
    <p:spTree>
      <p:nvGrpSpPr>
        <p:cNvPr id="1" name=""/>
        <p:cNvGrpSpPr/>
        <p:nvPr/>
      </p:nvGrpSpPr>
      <p:grpSpPr>
        <a:xfrm>
          <a:off x="0" y="0"/>
          <a:ext cx="0" cy="0"/>
          <a:chOff x="0" y="0"/>
          <a:chExt cx="0" cy="0"/>
        </a:xfrm>
      </p:grpSpPr>
      <p:pic>
        <p:nvPicPr>
          <p:cNvPr id="17410" name="Picture 6">
            <a:extLst>
              <a:ext uri="{FF2B5EF4-FFF2-40B4-BE49-F238E27FC236}">
                <a16:creationId xmlns:a16="http://schemas.microsoft.com/office/drawing/2014/main" id="{46FB28AA-5DFD-45D7-95C3-C92E744CA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7847" y="190047"/>
            <a:ext cx="2172246"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2">
            <a:extLst>
              <a:ext uri="{FF2B5EF4-FFF2-40B4-BE49-F238E27FC236}">
                <a16:creationId xmlns:a16="http://schemas.microsoft.com/office/drawing/2014/main" id="{C7D000CB-FF68-410C-876D-1A8E2BE718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11" y="5546071"/>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5">
            <a:extLst>
              <a:ext uri="{FF2B5EF4-FFF2-40B4-BE49-F238E27FC236}">
                <a16:creationId xmlns:a16="http://schemas.microsoft.com/office/drawing/2014/main" id="{7390D529-264F-4DE3-A392-76E863CDDA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409579">
            <a:off x="10908454" y="1166842"/>
            <a:ext cx="935925" cy="7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Freeform 2">
            <a:extLst>
              <a:ext uri="{FF2B5EF4-FFF2-40B4-BE49-F238E27FC236}">
                <a16:creationId xmlns:a16="http://schemas.microsoft.com/office/drawing/2014/main" id="{DB36914B-318A-4B92-9507-BD46DE250C87}"/>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7414" name="Picture 6">
            <a:extLst>
              <a:ext uri="{FF2B5EF4-FFF2-40B4-BE49-F238E27FC236}">
                <a16:creationId xmlns:a16="http://schemas.microsoft.com/office/drawing/2014/main" id="{DCC3AE24-6146-435C-9711-CA1318FEF8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722" y="191296"/>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F69373B-6C7C-492E-9121-07C763055396}"/>
              </a:ext>
            </a:extLst>
          </p:cNvPr>
          <p:cNvSpPr/>
          <p:nvPr/>
        </p:nvSpPr>
        <p:spPr>
          <a:xfrm>
            <a:off x="1223314" y="307648"/>
            <a:ext cx="4884671" cy="584775"/>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Chủ đề 6: Ước mơ tuổi thơ</a:t>
            </a:r>
            <a:endParaRPr kumimoji="0" lang="en-US"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pic>
        <p:nvPicPr>
          <p:cNvPr id="17418" name="图片 1">
            <a:extLst>
              <a:ext uri="{FF2B5EF4-FFF2-40B4-BE49-F238E27FC236}">
                <a16:creationId xmlns:a16="http://schemas.microsoft.com/office/drawing/2014/main" id="{5CC826A5-1047-4D24-8FC5-D9B63CCA567E}"/>
              </a:ext>
            </a:extLst>
          </p:cNvPr>
          <p:cNvPicPr>
            <a:picLocks noChangeAspect="1"/>
          </p:cNvPicPr>
          <p:nvPr/>
        </p:nvPicPr>
        <p:blipFill>
          <a:blip r:embed="rId7">
            <a:extLst>
              <a:ext uri="{28A0092B-C50C-407E-A947-70E740481C1C}">
                <a14:useLocalDpi xmlns:a14="http://schemas.microsoft.com/office/drawing/2010/main" val="0"/>
              </a:ext>
            </a:extLst>
          </a:blip>
          <a:srcRect l="32761" r="8347"/>
          <a:stretch>
            <a:fillRect/>
          </a:stretch>
        </p:blipFill>
        <p:spPr bwMode="auto">
          <a:xfrm>
            <a:off x="10622363" y="5041326"/>
            <a:ext cx="1636847" cy="173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F8C4CA08-0525-466D-AD1B-F18F73827C3D}"/>
              </a:ext>
            </a:extLst>
          </p:cNvPr>
          <p:cNvSpPr/>
          <p:nvPr/>
        </p:nvSpPr>
        <p:spPr>
          <a:xfrm>
            <a:off x="5153392" y="2169207"/>
            <a:ext cx="1397114" cy="584775"/>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Tiết 23</a:t>
            </a:r>
            <a:endParaRPr kumimoji="0" lang="en-US"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sp>
        <p:nvSpPr>
          <p:cNvPr id="14" name="Rectangle 13">
            <a:extLst>
              <a:ext uri="{FF2B5EF4-FFF2-40B4-BE49-F238E27FC236}">
                <a16:creationId xmlns:a16="http://schemas.microsoft.com/office/drawing/2014/main" id="{77F07660-249F-4D94-B6F4-34BE2D004584}"/>
              </a:ext>
            </a:extLst>
          </p:cNvPr>
          <p:cNvSpPr/>
          <p:nvPr/>
        </p:nvSpPr>
        <p:spPr>
          <a:xfrm>
            <a:off x="1844744" y="2753982"/>
            <a:ext cx="7846185" cy="584775"/>
          </a:xfrm>
          <a:prstGeom prst="rect">
            <a:avLst/>
          </a:prstGeom>
          <a:noFill/>
        </p:spPr>
        <p:txBody>
          <a:bodyPr wrap="squar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Hát: Tuổi hồng ơi</a:t>
            </a:r>
            <a:endParaRPr kumimoji="0" lang="en-US"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sp>
        <p:nvSpPr>
          <p:cNvPr id="15" name="Rectangle 14">
            <a:extLst>
              <a:ext uri="{FF2B5EF4-FFF2-40B4-BE49-F238E27FC236}">
                <a16:creationId xmlns:a16="http://schemas.microsoft.com/office/drawing/2014/main" id="{E773C6A6-BDF5-42D8-805D-03BEDC4052C4}"/>
              </a:ext>
            </a:extLst>
          </p:cNvPr>
          <p:cNvSpPr/>
          <p:nvPr/>
        </p:nvSpPr>
        <p:spPr>
          <a:xfrm>
            <a:off x="6866841" y="3256307"/>
            <a:ext cx="3626313" cy="409343"/>
          </a:xfrm>
          <a:prstGeom prst="rect">
            <a:avLst/>
          </a:prstGeom>
          <a:noFill/>
        </p:spPr>
        <p:txBody>
          <a:bodyPr wrap="none">
            <a:spAutoFit/>
          </a:bodyPr>
          <a:lstStyle/>
          <a:p>
            <a:pPr algn="ctr" defTabSz="1177016" eaLnBrk="0" fontAlgn="base" hangingPunct="0">
              <a:spcBef>
                <a:spcPct val="0"/>
              </a:spcBef>
              <a:spcAft>
                <a:spcPct val="0"/>
              </a:spcAft>
              <a:defRPr/>
            </a:pPr>
            <a:r>
              <a:rPr lang="vi-VN" sz="2060" i="1">
                <a:ln w="0"/>
                <a:solidFill>
                  <a:srgbClr val="000000"/>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Nhạc và lời: Nguyễn Công Minh</a:t>
            </a:r>
            <a:endParaRPr lang="vi-VN" sz="2060" i="1">
              <a:ln w="0"/>
              <a:solidFill>
                <a:srgbClr val="000000"/>
              </a:solidFill>
              <a:effectLst>
                <a:outerShdw blurRad="38100" dist="19050" dir="2700000" algn="tl" rotWithShape="0">
                  <a:srgbClr val="70312E">
                    <a:alpha val="40000"/>
                  </a:srgbClr>
                </a:outerShdw>
              </a:effectLst>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34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3F3">
            <a:alpha val="21960"/>
          </a:srgbClr>
        </a:solidFill>
        <a:effectLst/>
      </p:bgPr>
    </p:bg>
    <p:spTree>
      <p:nvGrpSpPr>
        <p:cNvPr id="1" name=""/>
        <p:cNvGrpSpPr/>
        <p:nvPr/>
      </p:nvGrpSpPr>
      <p:grpSpPr>
        <a:xfrm>
          <a:off x="0" y="0"/>
          <a:ext cx="0" cy="0"/>
          <a:chOff x="0" y="0"/>
          <a:chExt cx="0" cy="0"/>
        </a:xfrm>
      </p:grpSpPr>
      <p:pic>
        <p:nvPicPr>
          <p:cNvPr id="19458" name="Picture 6">
            <a:extLst>
              <a:ext uri="{FF2B5EF4-FFF2-40B4-BE49-F238E27FC236}">
                <a16:creationId xmlns:a16="http://schemas.microsoft.com/office/drawing/2014/main" id="{2FD28755-304C-49F3-8EC8-B47D4B7A7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6278" y="190047"/>
            <a:ext cx="2433814"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CE93684-737E-47DF-8AED-43DE9DF22E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30">
            <a:extLst>
              <a:ext uri="{FF2B5EF4-FFF2-40B4-BE49-F238E27FC236}">
                <a16:creationId xmlns:a16="http://schemas.microsoft.com/office/drawing/2014/main" id="{8DFD3570-D597-4E6A-AF35-DBC9BD3FBADF}"/>
              </a:ext>
            </a:extLst>
          </p:cNvPr>
          <p:cNvSpPr>
            <a:spLocks noChangeArrowheads="1"/>
          </p:cNvSpPr>
          <p:nvPr/>
        </p:nvSpPr>
        <p:spPr bwMode="auto">
          <a:xfrm rot="5600923">
            <a:off x="9872396" y="5486810"/>
            <a:ext cx="2227420" cy="228872"/>
          </a:xfrm>
          <a:prstGeom prst="rect">
            <a:avLst/>
          </a:prstGeom>
          <a:blipFill dpi="0" rotWithShape="1">
            <a:blip r:embed="rId4"/>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833719"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673"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32" name="Arrow: Pentagon 31">
            <a:hlinkClick r:id="" action="ppaction://noaction"/>
            <a:extLst>
              <a:ext uri="{FF2B5EF4-FFF2-40B4-BE49-F238E27FC236}">
                <a16:creationId xmlns:a16="http://schemas.microsoft.com/office/drawing/2014/main" id="{11E90841-0C28-4CA6-B438-0E6E23AFDE18}"/>
              </a:ext>
            </a:extLst>
          </p:cNvPr>
          <p:cNvSpPr/>
          <p:nvPr/>
        </p:nvSpPr>
        <p:spPr>
          <a:xfrm rot="586976" flipH="1">
            <a:off x="9925529" y="4403752"/>
            <a:ext cx="2012851" cy="596703"/>
          </a:xfrm>
          <a:prstGeom prst="homePlate">
            <a:avLst/>
          </a:prstGeom>
          <a:blipFill>
            <a:blip r:embed="rId4"/>
            <a:tile tx="0" ty="0" sx="100000" sy="100000" flip="none" algn="tl"/>
          </a:blipFill>
          <a:ln w="25400" cap="flat" cmpd="sng" algn="ctr">
            <a:noFill/>
            <a:prstDash val="solid"/>
          </a:ln>
          <a:effectLst/>
        </p:spPr>
        <p:txBody>
          <a:bodyPr lIns="91434" tIns="45717" rIns="91434" bIns="45717" anchor="ctr"/>
          <a:lstStyle/>
          <a:p>
            <a:pPr marL="0" marR="0" lvl="0" indent="0" algn="ctr" defTabSz="835380" rtl="0" eaLnBrk="0" fontAlgn="base" latinLnBrk="0" hangingPunct="0">
              <a:lnSpc>
                <a:spcPct val="100000"/>
              </a:lnSpc>
              <a:spcBef>
                <a:spcPct val="0"/>
              </a:spcBef>
              <a:spcAft>
                <a:spcPct val="0"/>
              </a:spcAft>
              <a:buClrTx/>
              <a:buSzTx/>
              <a:buFontTx/>
              <a:buNone/>
              <a:tabLst/>
              <a:defRPr/>
            </a:pPr>
            <a:r>
              <a:rPr kumimoji="0" lang="en-US" sz="2574"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19462" name="Picture 32">
            <a:extLst>
              <a:ext uri="{FF2B5EF4-FFF2-40B4-BE49-F238E27FC236}">
                <a16:creationId xmlns:a16="http://schemas.microsoft.com/office/drawing/2014/main" id="{CAB23A02-1A96-4D16-9948-709E2F0260F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579450" y="573816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5">
            <a:extLst>
              <a:ext uri="{FF2B5EF4-FFF2-40B4-BE49-F238E27FC236}">
                <a16:creationId xmlns:a16="http://schemas.microsoft.com/office/drawing/2014/main" id="{77437E7D-03C7-4FB3-BD55-57331E7557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10865540" y="5353981"/>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6">
            <a:extLst>
              <a:ext uri="{FF2B5EF4-FFF2-40B4-BE49-F238E27FC236}">
                <a16:creationId xmlns:a16="http://schemas.microsoft.com/office/drawing/2014/main" id="{0152BEC8-ADD8-4747-AEDB-E4D2DB1D70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Freeform 2">
            <a:extLst>
              <a:ext uri="{FF2B5EF4-FFF2-40B4-BE49-F238E27FC236}">
                <a16:creationId xmlns:a16="http://schemas.microsoft.com/office/drawing/2014/main" id="{6BD0DB79-8716-465C-91ED-6E101FED1E81}"/>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9466" name="图片 1">
            <a:extLst>
              <a:ext uri="{FF2B5EF4-FFF2-40B4-BE49-F238E27FC236}">
                <a16:creationId xmlns:a16="http://schemas.microsoft.com/office/drawing/2014/main" id="{CE69D6A6-AA9F-4F6C-9F53-E6738D358566}"/>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87643" y="4236185"/>
            <a:ext cx="2084376" cy="255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3B006D22-7630-48D7-A99A-3FD44DE74E0B}"/>
              </a:ext>
            </a:extLst>
          </p:cNvPr>
          <p:cNvSpPr/>
          <p:nvPr/>
        </p:nvSpPr>
        <p:spPr>
          <a:xfrm>
            <a:off x="3549020" y="288135"/>
            <a:ext cx="4860041" cy="646972"/>
          </a:xfrm>
          <a:prstGeom prst="rect">
            <a:avLst/>
          </a:prstGeom>
          <a:noFill/>
        </p:spPr>
        <p:txBody>
          <a:bodyPr wrap="squar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604" b="1" i="0" u="none" strike="noStrike" kern="1200" cap="none" spc="0" normalizeH="0" baseline="0" noProof="0">
                <a:ln w="9525">
                  <a:solidFill>
                    <a:srgbClr val="FFFFFF"/>
                  </a:solidFill>
                  <a:prstDash val="solid"/>
                </a:ln>
                <a:solidFill>
                  <a:srgbClr val="FF0000"/>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Tác giả - Tác phẩm</a:t>
            </a:r>
            <a:endParaRPr kumimoji="0" lang="en-US" sz="3604" b="1" i="0" u="none" strike="noStrike" kern="1200" cap="none" spc="0" normalizeH="0" baseline="0" noProof="0">
              <a:ln w="9525">
                <a:solidFill>
                  <a:srgbClr val="FFFFFF"/>
                </a:solidFill>
                <a:prstDash val="solid"/>
              </a:ln>
              <a:solidFill>
                <a:srgbClr val="FF0000"/>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sp>
        <p:nvSpPr>
          <p:cNvPr id="17" name="TextBox 16">
            <a:extLst>
              <a:ext uri="{FF2B5EF4-FFF2-40B4-BE49-F238E27FC236}">
                <a16:creationId xmlns:a16="http://schemas.microsoft.com/office/drawing/2014/main" id="{4EA35250-FBAB-4508-8ADE-B444F0ED68AE}"/>
              </a:ext>
            </a:extLst>
          </p:cNvPr>
          <p:cNvSpPr txBox="1"/>
          <p:nvPr/>
        </p:nvSpPr>
        <p:spPr>
          <a:xfrm>
            <a:off x="1348726" y="1115568"/>
            <a:ext cx="9260628" cy="2308324"/>
          </a:xfrm>
          <a:prstGeom prst="rect">
            <a:avLst/>
          </a:prstGeom>
          <a:noFill/>
        </p:spPr>
        <p:txBody>
          <a:bodyPr wrap="square">
            <a:spAutoFit/>
          </a:bodyPr>
          <a:lstStyle/>
          <a:p>
            <a:r>
              <a:rPr lang="vi-VN" sz="2400">
                <a:latin typeface="+mj-lt"/>
              </a:rPr>
              <a:t>Nguyễn Công Minh là nhạc sĩ trẻ sinh năm 1998 Tại Hà Nội. Anh học ngành báo chí tại viện đào tạo báo chí và truyền thông trường Đại học Khoa học xã hội và nhân văn, Đại học Quốc gia Hà Nội. Với niềm đam mê về âm nhạc, anh đã tự học và sáng tác một số ca khúc như: Mùa nắng vừa qua, Là em, Hà Nội và em, và một số ca khúc viết cho thiếu nhi như: Bước chân của em, Trăng sáng soi, Đến giờ cơm, Tuổi hồng ơi…</a:t>
            </a:r>
          </a:p>
        </p:txBody>
      </p:sp>
      <p:sp>
        <p:nvSpPr>
          <p:cNvPr id="18" name="TextBox 17">
            <a:extLst>
              <a:ext uri="{FF2B5EF4-FFF2-40B4-BE49-F238E27FC236}">
                <a16:creationId xmlns:a16="http://schemas.microsoft.com/office/drawing/2014/main" id="{E7DCAF69-D373-4E62-95F9-F80DEA94871B}"/>
              </a:ext>
            </a:extLst>
          </p:cNvPr>
          <p:cNvSpPr txBox="1"/>
          <p:nvPr/>
        </p:nvSpPr>
        <p:spPr>
          <a:xfrm>
            <a:off x="2055463" y="3547941"/>
            <a:ext cx="7941777" cy="1200329"/>
          </a:xfrm>
          <a:prstGeom prst="rect">
            <a:avLst/>
          </a:prstGeom>
          <a:noFill/>
        </p:spPr>
        <p:txBody>
          <a:bodyPr wrap="square">
            <a:spAutoFit/>
          </a:bodyPr>
          <a:lstStyle/>
          <a:p>
            <a:r>
              <a:rPr lang="vi-VN" sz="2400">
                <a:latin typeface="+mj-lt"/>
              </a:rPr>
              <a:t>Bài hát “Tuổi hồng ơi” với giai điệu vui tươi, hồn nhiên, trong sáng. Lứa tuổi học trò với bao kỉ niệm thân thương mà ai ai cũng đã và sẽ trải qua…</a:t>
            </a:r>
          </a:p>
        </p:txBody>
      </p:sp>
    </p:spTree>
    <p:extLst>
      <p:ext uri="{BB962C8B-B14F-4D97-AF65-F5344CB8AC3E}">
        <p14:creationId xmlns:p14="http://schemas.microsoft.com/office/powerpoint/2010/main" val="36659938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56697906-95F9-4CE3-A696-6AB11D829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E078281-0905-4C8C-8289-18C3D2F95ABD}"/>
              </a:ext>
            </a:extLst>
          </p:cNvPr>
          <p:cNvSpPr/>
          <p:nvPr/>
        </p:nvSpPr>
        <p:spPr>
          <a:xfrm>
            <a:off x="892383" y="100599"/>
            <a:ext cx="1423788" cy="488467"/>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Hát mẫu</a:t>
            </a:r>
            <a:endParaRPr kumimoji="0" lang="en-US"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a:ea typeface="+mn-ea"/>
              <a:cs typeface="Arial" panose="020B0604020202020204" pitchFamily="34" charset="0"/>
              <a:sym typeface="Arial" panose="020B0604020202020204" pitchFamily="34" charset="0"/>
            </a:endParaRPr>
          </a:p>
        </p:txBody>
      </p:sp>
      <p:pic>
        <p:nvPicPr>
          <p:cNvPr id="25604" name="Picture 6">
            <a:extLst>
              <a:ext uri="{FF2B5EF4-FFF2-40B4-BE49-F238E27FC236}">
                <a16:creationId xmlns:a16="http://schemas.microsoft.com/office/drawing/2014/main" id="{7B450B0D-91E1-4676-8668-2EFFD0D70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220698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2">
            <a:extLst>
              <a:ext uri="{FF2B5EF4-FFF2-40B4-BE49-F238E27FC236}">
                <a16:creationId xmlns:a16="http://schemas.microsoft.com/office/drawing/2014/main" id="{0A0FEE36-0C91-49C2-B13E-1242D4B18C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5">
            <a:extLst>
              <a:ext uri="{FF2B5EF4-FFF2-40B4-BE49-F238E27FC236}">
                <a16:creationId xmlns:a16="http://schemas.microsoft.com/office/drawing/2014/main" id="{3A350CA6-CF46-40BE-95F4-4C75329609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Freeform 2">
            <a:extLst>
              <a:ext uri="{FF2B5EF4-FFF2-40B4-BE49-F238E27FC236}">
                <a16:creationId xmlns:a16="http://schemas.microsoft.com/office/drawing/2014/main" id="{BB407ADD-F6B1-4F17-9CFE-D55EC81FCD68}"/>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5608" name="图片 1">
            <a:extLst>
              <a:ext uri="{FF2B5EF4-FFF2-40B4-BE49-F238E27FC236}">
                <a16:creationId xmlns:a16="http://schemas.microsoft.com/office/drawing/2014/main" id="{79197232-5E07-412D-9901-B86346009478}"/>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15">
            <a:extLst>
              <a:ext uri="{FF2B5EF4-FFF2-40B4-BE49-F238E27FC236}">
                <a16:creationId xmlns:a16="http://schemas.microsoft.com/office/drawing/2014/main" id="{9CBB6656-3ACF-421B-BCD4-72A816DCA297}"/>
              </a:ext>
            </a:extLst>
          </p:cNvPr>
          <p:cNvSpPr txBox="1">
            <a:spLocks noChangeArrowheads="1"/>
          </p:cNvSpPr>
          <p:nvPr/>
        </p:nvSpPr>
        <p:spPr bwMode="auto">
          <a:xfrm>
            <a:off x="2174868" y="4047494"/>
            <a:ext cx="10479089" cy="64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610" name="TextBox 16">
            <a:extLst>
              <a:ext uri="{FF2B5EF4-FFF2-40B4-BE49-F238E27FC236}">
                <a16:creationId xmlns:a16="http://schemas.microsoft.com/office/drawing/2014/main" id="{60AB2A4B-8282-4D92-8640-387DD1D54061}"/>
              </a:ext>
            </a:extLst>
          </p:cNvPr>
          <p:cNvSpPr txBox="1">
            <a:spLocks noChangeArrowheads="1"/>
          </p:cNvSpPr>
          <p:nvPr/>
        </p:nvSpPr>
        <p:spPr bwMode="auto">
          <a:xfrm>
            <a:off x="1592118" y="4749103"/>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ơi,                êm        đềm       như      những     áng         mây.                                      Và    em </a:t>
            </a:r>
          </a:p>
        </p:txBody>
      </p:sp>
      <p:sp>
        <p:nvSpPr>
          <p:cNvPr id="25611" name="TextBox 17">
            <a:extLst>
              <a:ext uri="{FF2B5EF4-FFF2-40B4-BE49-F238E27FC236}">
                <a16:creationId xmlns:a16="http://schemas.microsoft.com/office/drawing/2014/main" id="{B532F519-A8A8-4939-B061-2F697AD09757}"/>
              </a:ext>
            </a:extLst>
          </p:cNvPr>
          <p:cNvSpPr txBox="1">
            <a:spLocks noChangeArrowheads="1"/>
          </p:cNvSpPr>
          <p:nvPr/>
        </p:nvSpPr>
        <p:spPr bwMode="auto">
          <a:xfrm>
            <a:off x="2041689" y="5468417"/>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sẽ                          tô                  hồng     thêm      bao       ước               mơ,                  đem  </a:t>
            </a:r>
          </a:p>
        </p:txBody>
      </p:sp>
      <p:sp>
        <p:nvSpPr>
          <p:cNvPr id="25612" name="TextBox 18">
            <a:extLst>
              <a:ext uri="{FF2B5EF4-FFF2-40B4-BE49-F238E27FC236}">
                <a16:creationId xmlns:a16="http://schemas.microsoft.com/office/drawing/2014/main" id="{2E119666-C87F-4797-81D4-EC4415B62026}"/>
              </a:ext>
            </a:extLst>
          </p:cNvPr>
          <p:cNvSpPr txBox="1">
            <a:spLocks noChangeArrowheads="1"/>
          </p:cNvSpPr>
          <p:nvPr/>
        </p:nvSpPr>
        <p:spPr bwMode="auto">
          <a:xfrm>
            <a:off x="1536943" y="6204078"/>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lòng         tin      yêu    cuộc          sống,  thiết         tha       tuổi     hồng   mến       thương. </a:t>
            </a:r>
          </a:p>
        </p:txBody>
      </p:sp>
      <p:sp>
        <p:nvSpPr>
          <p:cNvPr id="20" name="Rectangle 19">
            <a:extLst>
              <a:ext uri="{FF2B5EF4-FFF2-40B4-BE49-F238E27FC236}">
                <a16:creationId xmlns:a16="http://schemas.microsoft.com/office/drawing/2014/main" id="{E3A1606C-C019-4927-AA97-685D2A2CB71F}"/>
              </a:ext>
            </a:extLst>
          </p:cNvPr>
          <p:cNvSpPr/>
          <p:nvPr/>
        </p:nvSpPr>
        <p:spPr>
          <a:xfrm>
            <a:off x="4424829" y="36783"/>
            <a:ext cx="2655727" cy="646972"/>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a:t>
            </a:r>
            <a:endPar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C6C2230E-91C6-43BD-BE8F-70498707A47D}"/>
              </a:ext>
            </a:extLst>
          </p:cNvPr>
          <p:cNvSpPr/>
          <p:nvPr/>
        </p:nvSpPr>
        <p:spPr>
          <a:xfrm>
            <a:off x="7430863" y="363745"/>
            <a:ext cx="3626313" cy="409343"/>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Nhạc và lời: Nguyễn Công Minh</a:t>
            </a:r>
            <a:endPar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77ED37F0-7581-4729-9BF9-6ACCDE6F06EC}"/>
              </a:ext>
            </a:extLst>
          </p:cNvPr>
          <p:cNvSpPr txBox="1"/>
          <p:nvPr/>
        </p:nvSpPr>
        <p:spPr>
          <a:xfrm>
            <a:off x="2220027" y="1191701"/>
            <a:ext cx="10814224" cy="92429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Rồi    mai       đây,                bước      chân     trên     đường thênh    thang,             ước</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3" name="TextBox 22">
            <a:extLst>
              <a:ext uri="{FF2B5EF4-FFF2-40B4-BE49-F238E27FC236}">
                <a16:creationId xmlns:a16="http://schemas.microsoft.com/office/drawing/2014/main" id="{6E23BB03-C070-4C75-ABA9-D64FFB81C47F}"/>
              </a:ext>
            </a:extLst>
          </p:cNvPr>
          <p:cNvSpPr txBox="1"/>
          <p:nvPr/>
        </p:nvSpPr>
        <p:spPr>
          <a:xfrm>
            <a:off x="2858460" y="2687117"/>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               biết           bao    kỉ      niệm   thân         thương,           với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4" name="TextBox 23">
            <a:extLst>
              <a:ext uri="{FF2B5EF4-FFF2-40B4-BE49-F238E27FC236}">
                <a16:creationId xmlns:a16="http://schemas.microsoft.com/office/drawing/2014/main" id="{05698282-2E1E-46B1-9261-69709B4D83D8}"/>
              </a:ext>
            </a:extLst>
          </p:cNvPr>
          <p:cNvSpPr txBox="1"/>
          <p:nvPr/>
        </p:nvSpPr>
        <p:spPr>
          <a:xfrm>
            <a:off x="1912947" y="1933362"/>
            <a:ext cx="11212708"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mơ     bay     xa      cùng       em,              đến       những  nơi    miền    quê       vẫy         gọi.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6" name="TextBox 25">
            <a:extLst>
              <a:ext uri="{FF2B5EF4-FFF2-40B4-BE49-F238E27FC236}">
                <a16:creationId xmlns:a16="http://schemas.microsoft.com/office/drawing/2014/main" id="{54BF90AA-2E97-4294-AA90-824825FFF4BD}"/>
              </a:ext>
            </a:extLst>
          </p:cNvPr>
          <p:cNvSpPr txBox="1"/>
          <p:nvPr/>
        </p:nvSpPr>
        <p:spPr>
          <a:xfrm>
            <a:off x="1860707" y="3386608"/>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người      bạn     cùng            em,         nhớ        mãi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 name="TextBox 24">
            <a:extLst>
              <a:ext uri="{FF2B5EF4-FFF2-40B4-BE49-F238E27FC236}">
                <a16:creationId xmlns:a16="http://schemas.microsoft.com/office/drawing/2014/main" id="{4D9729BA-5AE4-48DF-BCF5-F7AF60335C84}"/>
              </a:ext>
            </a:extLst>
          </p:cNvPr>
          <p:cNvSpPr txBox="1"/>
          <p:nvPr/>
        </p:nvSpPr>
        <p:spPr>
          <a:xfrm>
            <a:off x="2574912" y="993105"/>
            <a:ext cx="1047704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Bình  minh      lên,                 líu           lo       trên    cành     cây       cao,               gió</a:t>
            </a:r>
          </a:p>
        </p:txBody>
      </p:sp>
      <p:sp>
        <p:nvSpPr>
          <p:cNvPr id="27" name="TextBox 26">
            <a:extLst>
              <a:ext uri="{FF2B5EF4-FFF2-40B4-BE49-F238E27FC236}">
                <a16:creationId xmlns:a16="http://schemas.microsoft.com/office/drawing/2014/main" id="{940FFC97-20C1-4000-A51A-A771D5704325}"/>
              </a:ext>
            </a:extLst>
          </p:cNvPr>
          <p:cNvSpPr txBox="1"/>
          <p:nvPr/>
        </p:nvSpPr>
        <p:spPr>
          <a:xfrm>
            <a:off x="1912947" y="1748441"/>
            <a:ext cx="1066913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xôn     xao     đưa      lời        ca,                 ánh      dương chan    hòa     em         tới       trường. </a:t>
            </a:r>
          </a:p>
        </p:txBody>
      </p:sp>
      <p:sp>
        <p:nvSpPr>
          <p:cNvPr id="28" name="TextBox 27">
            <a:extLst>
              <a:ext uri="{FF2B5EF4-FFF2-40B4-BE49-F238E27FC236}">
                <a16:creationId xmlns:a16="http://schemas.microsoft.com/office/drawing/2014/main" id="{7D7BE54A-AF77-440B-93CD-4DDF2CD59AF1}"/>
              </a:ext>
            </a:extLst>
          </p:cNvPr>
          <p:cNvSpPr txBox="1"/>
          <p:nvPr/>
        </p:nvSpPr>
        <p:spPr>
          <a:xfrm>
            <a:off x="2280777" y="2486258"/>
            <a:ext cx="1047704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biết          bao   gương   mặt   thân         quen,            biết           </a:t>
            </a:r>
          </a:p>
        </p:txBody>
      </p:sp>
      <p:sp>
        <p:nvSpPr>
          <p:cNvPr id="29" name="TextBox 28">
            <a:extLst>
              <a:ext uri="{FF2B5EF4-FFF2-40B4-BE49-F238E27FC236}">
                <a16:creationId xmlns:a16="http://schemas.microsoft.com/office/drawing/2014/main" id="{18AB1828-F5EC-4988-9742-0C940E3339BC}"/>
              </a:ext>
            </a:extLst>
          </p:cNvPr>
          <p:cNvSpPr txBox="1"/>
          <p:nvPr/>
        </p:nvSpPr>
        <p:spPr>
          <a:xfrm>
            <a:off x="1996600" y="3175522"/>
            <a:ext cx="1054243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nụ     cười      hồn           nhiên,       mến      thương   ôi       tuổi      thần          tiên. </a:t>
            </a:r>
          </a:p>
        </p:txBody>
      </p:sp>
      <p:pic>
        <p:nvPicPr>
          <p:cNvPr id="2" name="Hát mẫu- Tuổi Hồng Ơi - Âm Nhạc Lớp 5 - Kết Nối Tri Thức">
            <a:hlinkClick r:id="" action="ppaction://media"/>
            <a:extLst>
              <a:ext uri="{FF2B5EF4-FFF2-40B4-BE49-F238E27FC236}">
                <a16:creationId xmlns:a16="http://schemas.microsoft.com/office/drawing/2014/main" id="{270E9FE3-5D00-44C0-B174-56E50ED8ED0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49204" y="766849"/>
            <a:ext cx="848305" cy="848305"/>
          </a:xfrm>
          <a:prstGeom prst="rect">
            <a:avLst/>
          </a:prstGeom>
        </p:spPr>
      </p:pic>
    </p:spTree>
    <p:extLst>
      <p:ext uri="{BB962C8B-B14F-4D97-AF65-F5344CB8AC3E}">
        <p14:creationId xmlns:p14="http://schemas.microsoft.com/office/powerpoint/2010/main" val="141032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3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3F3">
            <a:alpha val="47842"/>
          </a:srgbClr>
        </a:solidFill>
        <a:effectLst/>
      </p:bgPr>
    </p:bg>
    <p:spTree>
      <p:nvGrpSpPr>
        <p:cNvPr id="1" name=""/>
        <p:cNvGrpSpPr/>
        <p:nvPr/>
      </p:nvGrpSpPr>
      <p:grpSpPr>
        <a:xfrm>
          <a:off x="0" y="0"/>
          <a:ext cx="0" cy="0"/>
          <a:chOff x="0" y="0"/>
          <a:chExt cx="0" cy="0"/>
        </a:xfrm>
      </p:grpSpPr>
      <p:pic>
        <p:nvPicPr>
          <p:cNvPr id="17410" name="Picture 6">
            <a:extLst>
              <a:ext uri="{FF2B5EF4-FFF2-40B4-BE49-F238E27FC236}">
                <a16:creationId xmlns:a16="http://schemas.microsoft.com/office/drawing/2014/main" id="{46FB28AA-5DFD-45D7-95C3-C92E744CA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7847" y="190047"/>
            <a:ext cx="2172246"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2">
            <a:extLst>
              <a:ext uri="{FF2B5EF4-FFF2-40B4-BE49-F238E27FC236}">
                <a16:creationId xmlns:a16="http://schemas.microsoft.com/office/drawing/2014/main" id="{C7D000CB-FF68-410C-876D-1A8E2BE718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11" y="5546071"/>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5">
            <a:extLst>
              <a:ext uri="{FF2B5EF4-FFF2-40B4-BE49-F238E27FC236}">
                <a16:creationId xmlns:a16="http://schemas.microsoft.com/office/drawing/2014/main" id="{7390D529-264F-4DE3-A392-76E863CDDA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409579">
            <a:off x="10908454" y="1166842"/>
            <a:ext cx="935925" cy="7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Freeform 2">
            <a:extLst>
              <a:ext uri="{FF2B5EF4-FFF2-40B4-BE49-F238E27FC236}">
                <a16:creationId xmlns:a16="http://schemas.microsoft.com/office/drawing/2014/main" id="{DB36914B-318A-4B92-9507-BD46DE250C87}"/>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7414" name="Picture 6">
            <a:extLst>
              <a:ext uri="{FF2B5EF4-FFF2-40B4-BE49-F238E27FC236}">
                <a16:creationId xmlns:a16="http://schemas.microsoft.com/office/drawing/2014/main" id="{DCC3AE24-6146-435C-9711-CA1318FEF8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82C5631-DDF5-42B3-862F-D2A76E70B7C9}"/>
              </a:ext>
            </a:extLst>
          </p:cNvPr>
          <p:cNvSpPr txBox="1"/>
          <p:nvPr/>
        </p:nvSpPr>
        <p:spPr>
          <a:xfrm>
            <a:off x="214796" y="2315292"/>
            <a:ext cx="10479089" cy="1478931"/>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Lời 1: </a:t>
            </a:r>
          </a:p>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Câu 1:Bình minh lên, líu lo trên cành cây cao, gió xôn xao đưa lời ca, ánh dương chan hòa em tới trường. </a:t>
            </a:r>
          </a:p>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Câu 2: Tuổi hồng ơi, biết bao gương mặt thân quen, biết bao nụ cười hồn nhiên, mến thương ôi tuổi thần tiên. Câu 3: Tuổi hồng ơi, chứa chan bao niềm vui tháng ngày. Tuổi hồng ơi, êm đềm như những áng mây. </a:t>
            </a:r>
          </a:p>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Câu 4: Và em sẽ tô hồng thêm bao ước mơ, đem lòng tin yêu cuộc sống, thiết tha tuổi hồng mến thương. </a:t>
            </a:r>
          </a:p>
        </p:txBody>
      </p:sp>
      <p:sp>
        <p:nvSpPr>
          <p:cNvPr id="12" name="TextBox 11">
            <a:extLst>
              <a:ext uri="{FF2B5EF4-FFF2-40B4-BE49-F238E27FC236}">
                <a16:creationId xmlns:a16="http://schemas.microsoft.com/office/drawing/2014/main" id="{4E650C0D-EEE1-4C8F-AB39-08461A88C5DC}"/>
              </a:ext>
            </a:extLst>
          </p:cNvPr>
          <p:cNvSpPr txBox="1"/>
          <p:nvPr/>
        </p:nvSpPr>
        <p:spPr>
          <a:xfrm>
            <a:off x="253622" y="3939876"/>
            <a:ext cx="10814224" cy="1756250"/>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Lời 2:</a:t>
            </a:r>
          </a:p>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Câu 1: Rồi mai đây, bước chân trên đường thênh thang, ước mơ bay xa cùng em, đến những nơi miền quê vẫy gọi. Câu 2: Tuổi hồng ơi, biết bao kỷ niệm thân thương, với bao người bạn cùng em, nhớ mãi ôi tuổi thần tiên. </a:t>
            </a:r>
          </a:p>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Câu 3: Tuổi hồng ơi, chứa chan bao niềm vui tháng ngày. Tuổi hồng ơi, êm đềm như những áng mây. </a:t>
            </a:r>
          </a:p>
          <a:p>
            <a:pPr defTabSz="1177016" eaLnBrk="0" fontAlgn="base" hangingPunct="0">
              <a:spcBef>
                <a:spcPct val="0"/>
              </a:spcBef>
              <a:spcAft>
                <a:spcPct val="0"/>
              </a:spcAft>
              <a:defRPr/>
            </a:pPr>
            <a:r>
              <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rPr>
              <a:t>Câu 4: Và em sẽ tô hồng thêm bao ước mơ, đem lòng tin yêu cuộc sống, thiết tha tuổi hồng mến thương. </a:t>
            </a:r>
          </a:p>
          <a:p>
            <a:pPr defTabSz="1177016" eaLnBrk="0" fontAlgn="base" hangingPunct="0">
              <a:spcBef>
                <a:spcPct val="0"/>
              </a:spcBef>
              <a:spcAft>
                <a:spcPct val="0"/>
              </a:spcAft>
              <a:defRPr/>
            </a:pPr>
            <a:endParaRPr lang="vi-VN" sz="1802">
              <a:solidFill>
                <a:srgbClr val="000000"/>
              </a:solidFill>
              <a:latin typeface="Times New Roman" panose="02020603050405020304" pitchFamily="18" charset="0"/>
              <a:cs typeface="Arial" panose="020B0604020202020204" pitchFamily="34" charset="0"/>
              <a:sym typeface="Arial" panose="020B0604020202020204" pitchFamily="34" charset="0"/>
            </a:endParaRPr>
          </a:p>
        </p:txBody>
      </p:sp>
      <p:sp>
        <p:nvSpPr>
          <p:cNvPr id="13" name="Rectangle 12">
            <a:extLst>
              <a:ext uri="{FF2B5EF4-FFF2-40B4-BE49-F238E27FC236}">
                <a16:creationId xmlns:a16="http://schemas.microsoft.com/office/drawing/2014/main" id="{2F69373B-6C7C-492E-9121-07C763055396}"/>
              </a:ext>
            </a:extLst>
          </p:cNvPr>
          <p:cNvSpPr/>
          <p:nvPr/>
        </p:nvSpPr>
        <p:spPr>
          <a:xfrm>
            <a:off x="1644420" y="665282"/>
            <a:ext cx="2693365" cy="805477"/>
          </a:xfrm>
          <a:prstGeom prst="rect">
            <a:avLst/>
          </a:prstGeom>
          <a:noFill/>
        </p:spPr>
        <p:txBody>
          <a:bodyPr wrap="none">
            <a:spAutoFit/>
          </a:bodyPr>
          <a:lstStyle/>
          <a:p>
            <a:pPr algn="ctr" defTabSz="1177016" eaLnBrk="0" fontAlgn="base" hangingPunct="0">
              <a:spcBef>
                <a:spcPct val="0"/>
              </a:spcBef>
              <a:spcAft>
                <a:spcPct val="0"/>
              </a:spcAft>
              <a:defRPr/>
            </a:pPr>
            <a:r>
              <a:rPr lang="vi-VN" sz="463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Đọc lời ca</a:t>
            </a:r>
            <a:endParaRPr lang="en-US" sz="463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17418" name="图片 1">
            <a:extLst>
              <a:ext uri="{FF2B5EF4-FFF2-40B4-BE49-F238E27FC236}">
                <a16:creationId xmlns:a16="http://schemas.microsoft.com/office/drawing/2014/main" id="{5CC826A5-1047-4D24-8FC5-D9B63CCA567E}"/>
              </a:ext>
            </a:extLst>
          </p:cNvPr>
          <p:cNvPicPr>
            <a:picLocks noChangeAspect="1"/>
          </p:cNvPicPr>
          <p:nvPr/>
        </p:nvPicPr>
        <p:blipFill>
          <a:blip r:embed="rId7">
            <a:extLst>
              <a:ext uri="{28A0092B-C50C-407E-A947-70E740481C1C}">
                <a14:useLocalDpi xmlns:a14="http://schemas.microsoft.com/office/drawing/2010/main" val="0"/>
              </a:ext>
            </a:extLst>
          </a:blip>
          <a:srcRect l="32761" r="8347"/>
          <a:stretch>
            <a:fillRect/>
          </a:stretch>
        </p:blipFill>
        <p:spPr bwMode="auto">
          <a:xfrm>
            <a:off x="10622363" y="5041326"/>
            <a:ext cx="1636847" cy="173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ẫu luyện thanh Nô-Na">
            <a:hlinkClick r:id="" action="ppaction://media"/>
            <a:extLst>
              <a:ext uri="{FF2B5EF4-FFF2-40B4-BE49-F238E27FC236}">
                <a16:creationId xmlns:a16="http://schemas.microsoft.com/office/drawing/2014/main" id="{96F60D5A-F136-013B-019E-1F9DAE8DA51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53900" cy="6858000"/>
          </a:xfrm>
          <a:prstGeom prst="rect">
            <a:avLst/>
          </a:prstGeom>
        </p:spPr>
      </p:pic>
      <p:pic>
        <p:nvPicPr>
          <p:cNvPr id="3" name="图片 12" descr="资源 9@4x3">
            <a:extLst>
              <a:ext uri="{FF2B5EF4-FFF2-40B4-BE49-F238E27FC236}">
                <a16:creationId xmlns:a16="http://schemas.microsoft.com/office/drawing/2014/main" id="{2EFF9783-0512-4236-AF43-7F60097D58CB}"/>
              </a:ext>
            </a:extLst>
          </p:cNvPr>
          <p:cNvPicPr>
            <a:picLocks noChangeAspect="1"/>
          </p:cNvPicPr>
          <p:nvPr/>
        </p:nvPicPr>
        <p:blipFill>
          <a:blip r:embed="rId5"/>
          <a:stretch>
            <a:fillRect/>
          </a:stretch>
        </p:blipFill>
        <p:spPr>
          <a:xfrm>
            <a:off x="-101600" y="6500793"/>
            <a:ext cx="6502400" cy="402484"/>
          </a:xfrm>
          <a:prstGeom prst="rect">
            <a:avLst/>
          </a:prstGeom>
        </p:spPr>
      </p:pic>
      <p:pic>
        <p:nvPicPr>
          <p:cNvPr id="4" name="图片 12" descr="资源 9@4x3">
            <a:extLst>
              <a:ext uri="{FF2B5EF4-FFF2-40B4-BE49-F238E27FC236}">
                <a16:creationId xmlns:a16="http://schemas.microsoft.com/office/drawing/2014/main" id="{A44467AF-C73C-4371-B1E1-B39B9981508F}"/>
              </a:ext>
            </a:extLst>
          </p:cNvPr>
          <p:cNvPicPr>
            <a:picLocks noChangeAspect="1"/>
          </p:cNvPicPr>
          <p:nvPr/>
        </p:nvPicPr>
        <p:blipFill>
          <a:blip r:embed="rId5"/>
          <a:stretch>
            <a:fillRect/>
          </a:stretch>
        </p:blipFill>
        <p:spPr>
          <a:xfrm>
            <a:off x="5691809" y="6500793"/>
            <a:ext cx="6502400" cy="402484"/>
          </a:xfrm>
          <a:prstGeom prst="rect">
            <a:avLst/>
          </a:prstGeom>
        </p:spPr>
      </p:pic>
    </p:spTree>
    <p:extLst>
      <p:ext uri="{BB962C8B-B14F-4D97-AF65-F5344CB8AC3E}">
        <p14:creationId xmlns:p14="http://schemas.microsoft.com/office/powerpoint/2010/main" val="27465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Mother and Baby Greeting Cards by Slidesgo">
  <a:themeElements>
    <a:clrScheme name="Simple Light">
      <a:dk1>
        <a:srgbClr val="70312E"/>
      </a:dk1>
      <a:lt1>
        <a:srgbClr val="FFFFFF"/>
      </a:lt1>
      <a:dk2>
        <a:srgbClr val="EF8981"/>
      </a:dk2>
      <a:lt2>
        <a:srgbClr val="FFDA9F"/>
      </a:lt2>
      <a:accent1>
        <a:srgbClr val="94D9F7"/>
      </a:accent1>
      <a:accent2>
        <a:srgbClr val="8A93E2"/>
      </a:accent2>
      <a:accent3>
        <a:srgbClr val="F6C4C1"/>
      </a:accent3>
      <a:accent4>
        <a:srgbClr val="FFF3F3"/>
      </a:accent4>
      <a:accent5>
        <a:srgbClr val="D9EEFC"/>
      </a:accent5>
      <a:accent6>
        <a:srgbClr val="F2C483"/>
      </a:accent6>
      <a:hlink>
        <a:srgbClr val="70312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1872</Words>
  <Application>Microsoft Office PowerPoint</Application>
  <PresentationFormat>Widescreen</PresentationFormat>
  <Paragraphs>164</Paragraphs>
  <Slides>25</Slides>
  <Notes>2</Notes>
  <HiddenSlides>0</HiddenSlides>
  <MMClips>16</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25</vt:i4>
      </vt:variant>
    </vt:vector>
  </HeadingPairs>
  <TitlesOfParts>
    <vt:vector size="36" baseType="lpstr">
      <vt:lpstr>Arial</vt:lpstr>
      <vt:lpstr>Calibri</vt:lpstr>
      <vt:lpstr>Calibri Light</vt:lpstr>
      <vt:lpstr>McLaren</vt:lpstr>
      <vt:lpstr>Quicksand</vt:lpstr>
      <vt:lpstr>Tahoma</vt:lpstr>
      <vt:lpstr>Times New Roman</vt:lpstr>
      <vt:lpstr>Mother and Baby Greeting Cards by Slidesgo</vt:lpstr>
      <vt:lpstr>Office Theme</vt:lpstr>
      <vt:lpstr>2_Office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Thị Tân Cao</dc:creator>
  <cp:lastModifiedBy>Đinh Thị Thanh Mai</cp:lastModifiedBy>
  <cp:revision>9</cp:revision>
  <dcterms:created xsi:type="dcterms:W3CDTF">2024-06-02T07:48:40Z</dcterms:created>
  <dcterms:modified xsi:type="dcterms:W3CDTF">2025-03-21T01:55:26Z</dcterms:modified>
</cp:coreProperties>
</file>