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81" r:id="rId4"/>
    <p:sldId id="258" r:id="rId5"/>
    <p:sldId id="260" r:id="rId6"/>
    <p:sldId id="264" r:id="rId7"/>
    <p:sldId id="257" r:id="rId8"/>
    <p:sldId id="265" r:id="rId9"/>
    <p:sldId id="269" r:id="rId10"/>
    <p:sldId id="270" r:id="rId11"/>
    <p:sldId id="266" r:id="rId12"/>
    <p:sldId id="271" r:id="rId13"/>
    <p:sldId id="273" r:id="rId14"/>
    <p:sldId id="275" r:id="rId15"/>
    <p:sldId id="413" r:id="rId16"/>
    <p:sldId id="651" r:id="rId17"/>
    <p:sldId id="652" r:id="rId18"/>
    <p:sldId id="65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784C-F24D-4AF6-8431-5460F617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C7A13-629B-491C-B47B-2A19B6E8F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32C5-09CD-43D9-8D4A-AFC8187A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26558-375A-47A4-8745-4A15FF48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BBFD4-02D1-4B71-B71A-BDD4B43C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29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0679-5788-49D1-8ECA-68BC13DC9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EDF9A-40B1-4E66-A909-CFF6892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22C76-6E69-49BE-9A62-AD7B1C98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C35C2-457F-43A7-A741-B91F8C6E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46EC2-F9B4-461B-97E8-5E2B55F8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5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B5F38-027D-4489-A072-FE4744596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15281-E078-4D8C-A966-D1E1A6EBC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5D5B5-1CF3-4AEF-9F25-C4879B46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636C-6D2B-443B-BE1A-79170168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26536-E8CF-4538-9C58-EE7A80DD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54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84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9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7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38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0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80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6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6FD6-CD6B-4263-A299-B2A2A922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923F7-51A1-4AC3-952B-ECDF9261E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1FE7-AC04-4CC2-95BE-2DB56790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D6FB8-0FBF-41E8-A094-158B4D84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EAF7-8568-4206-B3FC-75FB3144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114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34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82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2892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2671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3542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178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4133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202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523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65BB-245F-4D56-A54E-9C98A08B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A84E0-3286-4D0B-A32C-E42BD17D8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18A21-6CC6-46CC-9145-0B17293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4B51C-E7D3-43F5-B0EC-2FBE6BF5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88FEC-E623-4004-BBA6-097266EE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46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3183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9956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8159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130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358F1-10B8-4135-BFFD-60C0BF1E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B158-5222-4E1B-BD94-7E3B2D391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41855-7859-41F7-A006-FE6F2A27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DFD96-531D-4516-B829-D5739E6D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D2C13-D963-4735-8B16-2F4E4BC4B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D723F-69A5-4F2D-B566-5E7EE571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999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B024-BE55-4A47-BBE3-F05F47FE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DBA31-6233-43EE-8243-FF9DD124E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99BB0-2976-4884-BCA0-B75B1933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7BA43-06D7-465B-9575-612AEDB07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18828-1C60-4427-9865-524670A71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B647C-B0A8-4AD5-8877-8094622E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D3E5B-8FCB-427B-A0F1-EFF4DE0C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B5156-FD74-423C-9EC8-B4288DC8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075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4CFD-20E3-471F-9BBF-D135A3E14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85C24-D39A-4A2F-B0D1-6C5AF413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04D1C-9E43-42EC-959E-D1F7B6B6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D5D79-7322-4628-A1C3-363AB440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1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D1B57-720C-4097-ABD9-B4A5398E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78F9C-1F6B-4551-BF54-07553E0B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6379-8F6D-4F84-A4B2-A3B10A86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997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923B-D2AA-4F1A-844C-230FD2C6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FF982-F756-4318-80AA-A857362CB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F5832-AD04-4DA2-8865-49B1E77BB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A737A-F657-4FFC-A8CD-3BE71376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084BD-995F-4F1E-A8E6-C221EEF4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CD7F6-9E94-4250-B90E-B5DD8C80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229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35F0-EDA1-481D-899B-2961A40E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2D005-72EB-40BE-B73E-9A899220D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DBDF4-4F21-462A-B97C-F19221FB8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038AA-55BE-4E82-8A2E-30590D7E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9E814-DC45-47AD-8A92-C8288B9B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0152C-AEC7-4C5D-89C3-CF309C24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967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1887D-D312-40F6-9324-8BF68009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1C9B2-7929-4D21-99A2-D3A0623E7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9F85-92F9-4379-B9BE-58A5017CD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000F-130E-4B72-89B7-5ACAAEF2750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58E8D-C818-4AF0-87B0-29B039D0E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1D60C-0ADB-449C-A91C-74199C46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73922-0B72-4D09-A769-6563230B0F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554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sv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3328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29: THƯỜNG THỨC ÂM NHẠC </a:t>
            </a: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 ĐẤT NƯỚC TƯƠI ĐẸP SAO 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00DB86-D089-4447-B523-894F60BF442C}"/>
              </a:ext>
            </a:extLst>
          </p:cNvPr>
          <p:cNvSpPr/>
          <p:nvPr/>
        </p:nvSpPr>
        <p:spPr>
          <a:xfrm>
            <a:off x="829333" y="1881381"/>
            <a:ext cx="2137802" cy="42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7D382-E456-4F93-8A28-4E2DDDC4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806"/>
            <a:ext cx="9511381" cy="4704762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1CA55BBF-4957-4010-B17C-61D7F42C05C7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08F5DB1-E271-4C37-9939-5CF88B6C25F0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D826DD8-7EED-4A96-B067-CC6F2CAA02AA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0911ED8-7C91-4129-93B2-C5A3E3C17D5C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13AC3E5-0FC4-4318-9517-214F0602E884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134D8E-263E-4CC3-AF39-FCD311E3D9FB}"/>
              </a:ext>
            </a:extLst>
          </p:cNvPr>
          <p:cNvSpPr txBox="1"/>
          <p:nvPr/>
        </p:nvSpPr>
        <p:spPr>
          <a:xfrm>
            <a:off x="1027113" y="148767"/>
            <a:ext cx="884886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Vũ điệu Tây Ban Nha (E-xơ-pa-nha Ca-ni)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44A7F-2089-40F7-886C-F492E025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48" y="1964526"/>
            <a:ext cx="10114286" cy="2257143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D1BB89F2-60A4-490E-98AE-AEA75F01411C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685895B-4CFF-4C58-82CF-FCF75EEAB8AA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4719677-C11E-49A1-9529-E83333AAC038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0F4D56DA-E8BF-4E69-A60E-10FF778400B1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3E6758F1-22B6-476F-8DC7-5EA89249EC02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BC749-3490-47F4-A03E-451EC8E42F6E}"/>
              </a:ext>
            </a:extLst>
          </p:cNvPr>
          <p:cNvSpPr txBox="1"/>
          <p:nvPr/>
        </p:nvSpPr>
        <p:spPr>
          <a:xfrm>
            <a:off x="1027113" y="148767"/>
            <a:ext cx="884886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Vũ điệu Tây Ban Nha (E-xơ-pa-nha Ca-ni)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5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F5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CB0D4C2-827D-4E35-B952-1BCB6AAECA37}"/>
              </a:ext>
            </a:extLst>
          </p:cNvPr>
          <p:cNvSpPr/>
          <p:nvPr/>
        </p:nvSpPr>
        <p:spPr>
          <a:xfrm>
            <a:off x="178897" y="1543574"/>
            <a:ext cx="2908251" cy="5205021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B5BC9A8-6173-4E63-BF68-E7A68582FB60}"/>
              </a:ext>
            </a:extLst>
          </p:cNvPr>
          <p:cNvSpPr/>
          <p:nvPr/>
        </p:nvSpPr>
        <p:spPr>
          <a:xfrm>
            <a:off x="-260059" y="5100505"/>
            <a:ext cx="6421577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2E4B8CA-585F-46E7-8962-475AD6B81F7E}"/>
              </a:ext>
            </a:extLst>
          </p:cNvPr>
          <p:cNvSpPr/>
          <p:nvPr/>
        </p:nvSpPr>
        <p:spPr>
          <a:xfrm>
            <a:off x="5956418" y="5100505"/>
            <a:ext cx="6298252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0CDE5-5CA8-4E38-B074-55080B1FBE5C}"/>
              </a:ext>
            </a:extLst>
          </p:cNvPr>
          <p:cNvSpPr/>
          <p:nvPr/>
        </p:nvSpPr>
        <p:spPr>
          <a:xfrm>
            <a:off x="2356553" y="790044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3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A2035-05FC-4021-AC40-41C53680BDCC}"/>
              </a:ext>
            </a:extLst>
          </p:cNvPr>
          <p:cNvSpPr txBox="1"/>
          <p:nvPr/>
        </p:nvSpPr>
        <p:spPr>
          <a:xfrm>
            <a:off x="2653063" y="1436375"/>
            <a:ext cx="884886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Đất nước tươi đẹp sao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28905" y="6015367"/>
            <a:ext cx="12489180" cy="843268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" y="4563739"/>
            <a:ext cx="3177868" cy="18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5">
            <a:extLst>
              <a:ext uri="{FF2B5EF4-FFF2-40B4-BE49-F238E27FC236}">
                <a16:creationId xmlns:a16="http://schemas.microsoft.com/office/drawing/2014/main" id="{63829BC2-7E2E-4C21-9AF2-7C40F6584AB6}"/>
              </a:ext>
            </a:extLst>
          </p:cNvPr>
          <p:cNvSpPr txBox="1"/>
          <p:nvPr/>
        </p:nvSpPr>
        <p:spPr>
          <a:xfrm>
            <a:off x="740434" y="650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E4AD066-3AE6-43A6-948A-409E07A1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03" y="3240355"/>
            <a:ext cx="647700" cy="100965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E5AE55F-8061-44F1-9171-590BC67F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3" y="1554166"/>
            <a:ext cx="11051620" cy="1630282"/>
          </a:xfrm>
          <a:prstGeom prst="rect">
            <a:avLst/>
          </a:prstGeom>
        </p:spPr>
      </p:pic>
      <p:sp>
        <p:nvSpPr>
          <p:cNvPr id="151" name="TextBox 5">
            <a:extLst>
              <a:ext uri="{FF2B5EF4-FFF2-40B4-BE49-F238E27FC236}">
                <a16:creationId xmlns:a16="http://schemas.microsoft.com/office/drawing/2014/main" id="{6ECEB0A5-467D-4259-B070-9D3C992C97E7}"/>
              </a:ext>
            </a:extLst>
          </p:cNvPr>
          <p:cNvSpPr txBox="1"/>
          <p:nvPr/>
        </p:nvSpPr>
        <p:spPr>
          <a:xfrm>
            <a:off x="1493111" y="306792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47032B-DACB-4AF5-A236-45361C0B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33" y="3337413"/>
            <a:ext cx="647700" cy="100965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D1CB4E7-7ED5-446B-9D1D-0609B819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07" y="3219922"/>
            <a:ext cx="647700" cy="100965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57C4697-343F-4927-8D7E-419092C8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6637" y="3226760"/>
            <a:ext cx="6477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8" grpId="1"/>
      <p:bldP spid="151" grpId="0"/>
      <p:bldP spid="15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023722" y="57053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 ĐỆM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3F9C7C82-BF46-4616-BA01-46AAAAD75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928" y="1497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8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0" y="199885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– Hòa giọng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F843C-FF5C-4F8C-927E-0E917CF5D9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7778" y="1269388"/>
            <a:ext cx="8209524" cy="4695238"/>
          </a:xfrm>
          <a:prstGeom prst="rect">
            <a:avLst/>
          </a:prstGeom>
        </p:spPr>
      </p:pic>
      <p:pic>
        <p:nvPicPr>
          <p:cNvPr id="12" name="KARAOKE ĐẤT NƯỚC TƯƠI ĐẸP SAO">
            <a:hlinkClick r:id="" action="ppaction://media"/>
            <a:extLst>
              <a:ext uri="{FF2B5EF4-FFF2-40B4-BE49-F238E27FC236}">
                <a16:creationId xmlns:a16="http://schemas.microsoft.com/office/drawing/2014/main" id="{54097D4A-2FFD-418F-BE7C-7978D1A7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0423" y="5355026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89CD40E-A84E-4470-B459-3EC9C3669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6F84D4-2DE1-4A01-B8B6-FC2AE52E8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29</a:t>
            </a:r>
            <a:endParaRPr kumimoji="0" lang="en-US" sz="32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D429F-18C8-4B4D-A31B-F29BCCB71270}"/>
              </a:ext>
            </a:extLst>
          </p:cNvPr>
          <p:cNvSpPr txBox="1"/>
          <p:nvPr/>
        </p:nvSpPr>
        <p:spPr>
          <a:xfrm>
            <a:off x="2804020" y="1396180"/>
            <a:ext cx="6094602" cy="1167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Thường thức âm nhạc: Giới thiệu một số nhạc cụ nước ngoài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Nghe nhạc: Vũ điệu Tây Ban Nha (E-xơ-pa-nha Ca-ni)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Ôn bài hát: Đất nước tươi đẹp sao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CB0D4C2-827D-4E35-B952-1BCB6AAECA37}"/>
              </a:ext>
            </a:extLst>
          </p:cNvPr>
          <p:cNvSpPr/>
          <p:nvPr/>
        </p:nvSpPr>
        <p:spPr>
          <a:xfrm>
            <a:off x="150905" y="1288155"/>
            <a:ext cx="2564303" cy="5205021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B5BC9A8-6173-4E63-BF68-E7A68582FB60}"/>
              </a:ext>
            </a:extLst>
          </p:cNvPr>
          <p:cNvSpPr/>
          <p:nvPr/>
        </p:nvSpPr>
        <p:spPr>
          <a:xfrm>
            <a:off x="-260059" y="5100505"/>
            <a:ext cx="6421577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2E4B8CA-585F-46E7-8962-475AD6B81F7E}"/>
              </a:ext>
            </a:extLst>
          </p:cNvPr>
          <p:cNvSpPr/>
          <p:nvPr/>
        </p:nvSpPr>
        <p:spPr>
          <a:xfrm>
            <a:off x="5956418" y="5100505"/>
            <a:ext cx="6298252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0CDE5-5CA8-4E38-B074-55080B1FBE5C}"/>
              </a:ext>
            </a:extLst>
          </p:cNvPr>
          <p:cNvSpPr/>
          <p:nvPr/>
        </p:nvSpPr>
        <p:spPr>
          <a:xfrm>
            <a:off x="2837860" y="1757495"/>
            <a:ext cx="73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 ĐẦU GIỜ</a:t>
            </a:r>
            <a:endParaRPr kumimoji="0" lang="en-US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29</a:t>
            </a:r>
            <a:endParaRPr kumimoji="0" lang="en-US" sz="32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D429F-18C8-4B4D-A31B-F29BCCB71270}"/>
              </a:ext>
            </a:extLst>
          </p:cNvPr>
          <p:cNvSpPr txBox="1"/>
          <p:nvPr/>
        </p:nvSpPr>
        <p:spPr>
          <a:xfrm>
            <a:off x="2804020" y="1396180"/>
            <a:ext cx="6094602" cy="1167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Thường thức âm nhạc: Giới thiệu một số nhạc cụ nước ngoài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Nghe nhạc: Vũ điệu Tây Ban Nha (E-xơ-pa-nha Ca-ni) 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Ôn bài hát: Đất nước tươi đẹp sao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F5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CB0D4C2-827D-4E35-B952-1BCB6AAECA37}"/>
              </a:ext>
            </a:extLst>
          </p:cNvPr>
          <p:cNvSpPr/>
          <p:nvPr/>
        </p:nvSpPr>
        <p:spPr>
          <a:xfrm>
            <a:off x="178897" y="1543574"/>
            <a:ext cx="2908251" cy="5205021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B5BC9A8-6173-4E63-BF68-E7A68582FB60}"/>
              </a:ext>
            </a:extLst>
          </p:cNvPr>
          <p:cNvSpPr/>
          <p:nvPr/>
        </p:nvSpPr>
        <p:spPr>
          <a:xfrm>
            <a:off x="-260059" y="5100505"/>
            <a:ext cx="6421577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2E4B8CA-585F-46E7-8962-475AD6B81F7E}"/>
              </a:ext>
            </a:extLst>
          </p:cNvPr>
          <p:cNvSpPr/>
          <p:nvPr/>
        </p:nvSpPr>
        <p:spPr>
          <a:xfrm>
            <a:off x="5956418" y="5100505"/>
            <a:ext cx="6298252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0CDE5-5CA8-4E38-B074-55080B1FBE5C}"/>
              </a:ext>
            </a:extLst>
          </p:cNvPr>
          <p:cNvSpPr/>
          <p:nvPr/>
        </p:nvSpPr>
        <p:spPr>
          <a:xfrm>
            <a:off x="2356553" y="790044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Nội dung 1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A2035-05FC-4021-AC40-41C53680BDCC}"/>
              </a:ext>
            </a:extLst>
          </p:cNvPr>
          <p:cNvSpPr txBox="1"/>
          <p:nvPr/>
        </p:nvSpPr>
        <p:spPr>
          <a:xfrm>
            <a:off x="2653063" y="1436375"/>
            <a:ext cx="884886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</a:t>
            </a:r>
          </a:p>
          <a:p>
            <a:pPr lvl="0" algn="ctr">
              <a:lnSpc>
                <a:spcPct val="150000"/>
              </a:lnSpc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Giới thiệu một số nhạc cụ nước ngoài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B8427-E98F-4F81-A679-990774B8A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03" y="1387634"/>
            <a:ext cx="7802861" cy="4652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06923-82F8-4399-82CB-3DD48CF6C6A4}"/>
              </a:ext>
            </a:extLst>
          </p:cNvPr>
          <p:cNvSpPr txBox="1"/>
          <p:nvPr/>
        </p:nvSpPr>
        <p:spPr>
          <a:xfrm>
            <a:off x="1873120" y="385959"/>
            <a:ext cx="8045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một số nhạc cụ nước ngoài</a:t>
            </a:r>
            <a:endParaRPr lang="vi-VN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E67BD9A-E666-4BB8-A32A-CFC3479C6C89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F44A479-4424-49EC-839C-0234218695D2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B160F35-DCCE-408A-891E-DAEC313ED5EF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8AEF67F-B387-44B4-A378-FD9082B4531F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7E22981-276C-495F-965F-9D643FC3BE51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42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E18A5C-DFF4-4CD0-8DBE-0A5DC1EE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77" y="3100713"/>
            <a:ext cx="8419048" cy="3323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06923-82F8-4399-82CB-3DD48CF6C6A4}"/>
              </a:ext>
            </a:extLst>
          </p:cNvPr>
          <p:cNvSpPr txBox="1"/>
          <p:nvPr/>
        </p:nvSpPr>
        <p:spPr>
          <a:xfrm>
            <a:off x="1873120" y="385959"/>
            <a:ext cx="8045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một số nhạc cụ nước ngoài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E67BD9A-E666-4BB8-A32A-CFC3479C6C89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F44A479-4424-49EC-839C-0234218695D2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B160F35-DCCE-408A-891E-DAEC313ED5EF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8AEF67F-B387-44B4-A378-FD9082B4531F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7E22981-276C-495F-965F-9D643FC3BE51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49391-3029-421F-8245-AC10CF29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77" y="1062618"/>
            <a:ext cx="8123809" cy="2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E01BB-0ACD-4B03-849B-84643685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56" y="1253974"/>
            <a:ext cx="7495339" cy="5218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906923-82F8-4399-82CB-3DD48CF6C6A4}"/>
              </a:ext>
            </a:extLst>
          </p:cNvPr>
          <p:cNvSpPr txBox="1"/>
          <p:nvPr/>
        </p:nvSpPr>
        <p:spPr>
          <a:xfrm>
            <a:off x="1873120" y="385959"/>
            <a:ext cx="8045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một số nhạc cụ nước ngoài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E67BD9A-E666-4BB8-A32A-CFC3479C6C89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F44A479-4424-49EC-839C-0234218695D2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B160F35-DCCE-408A-891E-DAEC313ED5EF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8AEF67F-B387-44B4-A378-FD9082B4531F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7E22981-276C-495F-965F-9D643FC3BE51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08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5F5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CB0D4C2-827D-4E35-B952-1BCB6AAECA37}"/>
              </a:ext>
            </a:extLst>
          </p:cNvPr>
          <p:cNvSpPr/>
          <p:nvPr/>
        </p:nvSpPr>
        <p:spPr>
          <a:xfrm>
            <a:off x="178897" y="1543574"/>
            <a:ext cx="2908251" cy="5205021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B5BC9A8-6173-4E63-BF68-E7A68582FB60}"/>
              </a:ext>
            </a:extLst>
          </p:cNvPr>
          <p:cNvSpPr/>
          <p:nvPr/>
        </p:nvSpPr>
        <p:spPr>
          <a:xfrm>
            <a:off x="-260059" y="5100505"/>
            <a:ext cx="6421577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A2E4B8CA-585F-46E7-8962-475AD6B81F7E}"/>
              </a:ext>
            </a:extLst>
          </p:cNvPr>
          <p:cNvSpPr/>
          <p:nvPr/>
        </p:nvSpPr>
        <p:spPr>
          <a:xfrm>
            <a:off x="5956418" y="5100505"/>
            <a:ext cx="6298252" cy="1939955"/>
          </a:xfrm>
          <a:custGeom>
            <a:avLst/>
            <a:gdLst/>
            <a:ahLst/>
            <a:cxnLst/>
            <a:rect l="l" t="t" r="r" b="b"/>
            <a:pathLst>
              <a:path w="7315200" h="3694176">
                <a:moveTo>
                  <a:pt x="0" y="0"/>
                </a:moveTo>
                <a:lnTo>
                  <a:pt x="7315200" y="0"/>
                </a:lnTo>
                <a:lnTo>
                  <a:pt x="7315200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0CDE5-5CA8-4E38-B074-55080B1FBE5C}"/>
              </a:ext>
            </a:extLst>
          </p:cNvPr>
          <p:cNvSpPr/>
          <p:nvPr/>
        </p:nvSpPr>
        <p:spPr>
          <a:xfrm>
            <a:off x="2356553" y="790044"/>
            <a:ext cx="23391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A2035-05FC-4021-AC40-41C53680BDCC}"/>
              </a:ext>
            </a:extLst>
          </p:cNvPr>
          <p:cNvSpPr txBox="1"/>
          <p:nvPr/>
        </p:nvSpPr>
        <p:spPr>
          <a:xfrm>
            <a:off x="2653063" y="1436375"/>
            <a:ext cx="884886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Vũ điệu Tây Ban Nha (E-xơ-pa-nha Ca-ni)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3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331EA-264A-4567-91B5-03F96759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44" y="0"/>
            <a:ext cx="6690532" cy="6390476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BE67BD9A-E666-4BB8-A32A-CFC3479C6C89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F44A479-4424-49EC-839C-0234218695D2}"/>
              </a:ext>
            </a:extLst>
          </p:cNvPr>
          <p:cNvSpPr/>
          <p:nvPr/>
        </p:nvSpPr>
        <p:spPr>
          <a:xfrm>
            <a:off x="-891471" y="6165657"/>
            <a:ext cx="8533241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B160F35-DCCE-408A-891E-DAEC313ED5EF}"/>
              </a:ext>
            </a:extLst>
          </p:cNvPr>
          <p:cNvSpPr/>
          <p:nvPr/>
        </p:nvSpPr>
        <p:spPr>
          <a:xfrm>
            <a:off x="5666526" y="6179653"/>
            <a:ext cx="7315200" cy="692342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8AEF67F-B387-44B4-A378-FD9082B4531F}"/>
              </a:ext>
            </a:extLst>
          </p:cNvPr>
          <p:cNvSpPr/>
          <p:nvPr/>
        </p:nvSpPr>
        <p:spPr>
          <a:xfrm flipH="1">
            <a:off x="9511381" y="3592285"/>
            <a:ext cx="1449116" cy="2967423"/>
          </a:xfrm>
          <a:custGeom>
            <a:avLst/>
            <a:gdLst/>
            <a:ahLst/>
            <a:cxnLst/>
            <a:rect l="l" t="t" r="r" b="b"/>
            <a:pathLst>
              <a:path w="4810887" h="8229600">
                <a:moveTo>
                  <a:pt x="0" y="0"/>
                </a:moveTo>
                <a:lnTo>
                  <a:pt x="4810887" y="0"/>
                </a:lnTo>
                <a:lnTo>
                  <a:pt x="48108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7E22981-276C-495F-965F-9D643FC3BE51}"/>
              </a:ext>
            </a:extLst>
          </p:cNvPr>
          <p:cNvSpPr/>
          <p:nvPr/>
        </p:nvSpPr>
        <p:spPr>
          <a:xfrm>
            <a:off x="181106" y="90658"/>
            <a:ext cx="1692014" cy="863981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758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307</Words>
  <Application>Microsoft Office PowerPoint</Application>
  <PresentationFormat>Widescreen</PresentationFormat>
  <Paragraphs>45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10</cp:revision>
  <dcterms:created xsi:type="dcterms:W3CDTF">2024-06-24T12:45:44Z</dcterms:created>
  <dcterms:modified xsi:type="dcterms:W3CDTF">2025-04-03T13:03:27Z</dcterms:modified>
</cp:coreProperties>
</file>