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6.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notesSlides/notesSlide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8.xml" ContentType="application/vnd.openxmlformats-officedocument.presentationml.notesSlide+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724" r:id="rId1"/>
    <p:sldMasterId id="2147483736" r:id="rId2"/>
    <p:sldMasterId id="2147483748" r:id="rId3"/>
    <p:sldMasterId id="2147483760" r:id="rId4"/>
    <p:sldMasterId id="2147483772" r:id="rId5"/>
  </p:sldMasterIdLst>
  <p:notesMasterIdLst>
    <p:notesMasterId r:id="rId36"/>
  </p:notesMasterIdLst>
  <p:sldIdLst>
    <p:sldId id="381" r:id="rId6"/>
    <p:sldId id="545" r:id="rId7"/>
    <p:sldId id="674" r:id="rId8"/>
    <p:sldId id="546" r:id="rId9"/>
    <p:sldId id="256" r:id="rId10"/>
    <p:sldId id="330" r:id="rId11"/>
    <p:sldId id="666" r:id="rId12"/>
    <p:sldId id="329" r:id="rId13"/>
    <p:sldId id="292" r:id="rId14"/>
    <p:sldId id="668" r:id="rId15"/>
    <p:sldId id="670" r:id="rId16"/>
    <p:sldId id="671" r:id="rId17"/>
    <p:sldId id="673" r:id="rId18"/>
    <p:sldId id="528" r:id="rId19"/>
    <p:sldId id="540" r:id="rId20"/>
    <p:sldId id="541" r:id="rId21"/>
    <p:sldId id="529" r:id="rId22"/>
    <p:sldId id="531" r:id="rId23"/>
    <p:sldId id="532" r:id="rId24"/>
    <p:sldId id="533" r:id="rId25"/>
    <p:sldId id="534" r:id="rId26"/>
    <p:sldId id="535" r:id="rId27"/>
    <p:sldId id="536" r:id="rId28"/>
    <p:sldId id="537" r:id="rId29"/>
    <p:sldId id="538" r:id="rId30"/>
    <p:sldId id="530" r:id="rId31"/>
    <p:sldId id="548" r:id="rId32"/>
    <p:sldId id="543" r:id="rId33"/>
    <p:sldId id="544" r:id="rId34"/>
    <p:sldId id="675" r:id="rId35"/>
  </p:sldIdLst>
  <p:sldSz cx="18288000" cy="10287000"/>
  <p:notesSz cx="6858000" cy="9144000"/>
  <p:embeddedFontLst>
    <p:embeddedFont>
      <p:font typeface="等线" panose="02010600030101010101" pitchFamily="2" charset="-122"/>
      <p:regular r:id="rId37"/>
      <p:bold r:id="rId38"/>
    </p:embeddedFont>
    <p:embeddedFont>
      <p:font typeface="Calibri" panose="020F0502020204030204" pitchFamily="34" charset="0"/>
      <p:regular r:id="rId39"/>
      <p:bold r:id="rId40"/>
      <p:italic r:id="rId41"/>
      <p:boldItalic r:id="rId42"/>
    </p:embeddedFont>
    <p:embeddedFont>
      <p:font typeface="Calibri Light" panose="020F0302020204030204" pitchFamily="34" charset="0"/>
      <p:regular r:id="rId43"/>
      <p:italic r:id="rId44"/>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FCC8"/>
    <a:srgbClr val="F6FBB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6" d="100"/>
          <a:sy n="46" d="100"/>
        </p:scale>
        <p:origin x="75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font" Target="fonts/font3.fntdata"/><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6.fntdata"/><Relationship Id="rId47" Type="http://schemas.openxmlformats.org/officeDocument/2006/relationships/theme" Target="theme/theme1.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presProps" Target="pres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8.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7.fntdata"/><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font" Target="fonts/font2.fntdata"/><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682210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zh-CN" altLang="en-US" dirty="0"/>
          </a:p>
        </p:txBody>
      </p:sp>
      <p:sp>
        <p:nvSpPr>
          <p:cNvPr id="12292" name="灯片编号占位符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300">
                <a:solidFill>
                  <a:schemeClr val="tx1"/>
                </a:solidFill>
                <a:latin typeface="方正正黑简体" panose="02000000000000000000" pitchFamily="2" charset="-122"/>
                <a:ea typeface="方正正黑简体" panose="02000000000000000000" pitchFamily="2" charset="-122"/>
              </a:defRPr>
            </a:lvl1pPr>
            <a:lvl2pPr marL="742950" indent="-285750">
              <a:defRPr sz="1300">
                <a:solidFill>
                  <a:schemeClr val="tx1"/>
                </a:solidFill>
                <a:latin typeface="方正正黑简体" panose="02000000000000000000" pitchFamily="2" charset="-122"/>
                <a:ea typeface="方正正黑简体" panose="02000000000000000000" pitchFamily="2" charset="-122"/>
              </a:defRPr>
            </a:lvl2pPr>
            <a:lvl3pPr marL="1143000" indent="-228600">
              <a:defRPr sz="1300">
                <a:solidFill>
                  <a:schemeClr val="tx1"/>
                </a:solidFill>
                <a:latin typeface="方正正黑简体" panose="02000000000000000000" pitchFamily="2" charset="-122"/>
                <a:ea typeface="方正正黑简体" panose="02000000000000000000" pitchFamily="2" charset="-122"/>
              </a:defRPr>
            </a:lvl3pPr>
            <a:lvl4pPr marL="1600200" indent="-228600">
              <a:defRPr sz="1300">
                <a:solidFill>
                  <a:schemeClr val="tx1"/>
                </a:solidFill>
                <a:latin typeface="方正正黑简体" panose="02000000000000000000" pitchFamily="2" charset="-122"/>
                <a:ea typeface="方正正黑简体" panose="02000000000000000000" pitchFamily="2" charset="-122"/>
              </a:defRPr>
            </a:lvl4pPr>
            <a:lvl5pPr marL="2057400" indent="-228600">
              <a:defRPr sz="1300">
                <a:solidFill>
                  <a:schemeClr val="tx1"/>
                </a:solidFill>
                <a:latin typeface="方正正黑简体" panose="02000000000000000000" pitchFamily="2" charset="-122"/>
                <a:ea typeface="方正正黑简体" panose="02000000000000000000" pitchFamily="2" charset="-122"/>
              </a:defRPr>
            </a:lvl5pPr>
            <a:lvl6pPr marL="25146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6pPr>
            <a:lvl7pPr marL="29718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7pPr>
            <a:lvl8pPr marL="34290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8pPr>
            <a:lvl9pPr marL="3886200" indent="-228600" defTabSz="685800" eaLnBrk="0" fontAlgn="base" hangingPunct="0">
              <a:spcBef>
                <a:spcPct val="0"/>
              </a:spcBef>
              <a:spcAft>
                <a:spcPct val="0"/>
              </a:spcAft>
              <a:defRPr sz="1300">
                <a:solidFill>
                  <a:schemeClr val="tx1"/>
                </a:solidFill>
                <a:latin typeface="方正正黑简体" panose="02000000000000000000" pitchFamily="2" charset="-122"/>
                <a:ea typeface="方正正黑简体" panose="02000000000000000000" pitchFamily="2" charset="-122"/>
              </a:defRPr>
            </a:lvl9pPr>
          </a:lstStyle>
          <a:p>
            <a:pPr marL="0" marR="0" lvl="0" indent="0" algn="r" defTabSz="685800" rtl="0" eaLnBrk="1" fontAlgn="auto" latinLnBrk="0" hangingPunct="1">
              <a:lnSpc>
                <a:spcPct val="100000"/>
              </a:lnSpc>
              <a:spcBef>
                <a:spcPts val="0"/>
              </a:spcBef>
              <a:spcAft>
                <a:spcPts val="0"/>
              </a:spcAft>
              <a:buClrTx/>
              <a:buSzTx/>
              <a:buFontTx/>
              <a:buNone/>
              <a:tabLst/>
              <a:defRPr/>
            </a:pPr>
            <a:fld id="{8E734D7E-DDC1-43BA-BA84-4A1CFE3D3418}" type="slidenum">
              <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rPr>
              <a:pPr marL="0" marR="0" lvl="0" indent="0" algn="r" defTabSz="6858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pitchFamily="34" charset="0"/>
              <a:ea typeface="宋体" panose="02010600030101010101" pitchFamily="2" charset="-122"/>
              <a:cs typeface="+mn-cs"/>
            </a:endParaRPr>
          </a:p>
        </p:txBody>
      </p:sp>
    </p:spTree>
    <p:extLst>
      <p:ext uri="{BB962C8B-B14F-4D97-AF65-F5344CB8AC3E}">
        <p14:creationId xmlns:p14="http://schemas.microsoft.com/office/powerpoint/2010/main" val="10174166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532437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C954C5-FDAF-4C0B-8577-26697BD19A06}" type="slidenum">
              <a:rPr kumimoji="0" lang="zh-CN" altLang="en-US" sz="1200" b="0" i="0" u="none" strike="noStrike" kern="1200" cap="none" spc="0" normalizeH="0" baseline="0" noProof="0" smtClean="0">
                <a:ln>
                  <a:noFill/>
                </a:ln>
                <a:solidFill>
                  <a:prstClr val="black"/>
                </a:solidFill>
                <a:effectLst/>
                <a:uLnTx/>
                <a:uFillTx/>
                <a:latin typeface="等线"/>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等线"/>
              <a:ea typeface="等线" panose="02010600030101010101" pitchFamily="2" charset="-122"/>
              <a:cs typeface="+mn-cs"/>
            </a:endParaRPr>
          </a:p>
        </p:txBody>
      </p:sp>
    </p:spTree>
    <p:extLst>
      <p:ext uri="{BB962C8B-B14F-4D97-AF65-F5344CB8AC3E}">
        <p14:creationId xmlns:p14="http://schemas.microsoft.com/office/powerpoint/2010/main" val="244453807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vi-VN" dirty="0"/>
          </a:p>
        </p:txBody>
      </p:sp>
      <p:sp>
        <p:nvSpPr>
          <p:cNvPr id="4" name="Chỗ dành sẵn cho Số hiệu Bản chiếu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9581D93-A355-4DAC-A5A6-C62626542EC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425342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fld id="{21B2AA4F-B828-4D7C-AFD3-893933DAFCB4}" type="slidenum">
              <a:rPr lang="en-US" smtClean="0"/>
              <a:t>26</a:t>
            </a:fld>
            <a:endParaRPr lang="en-US"/>
          </a:p>
        </p:txBody>
      </p:sp>
    </p:spTree>
    <p:extLst>
      <p:ext uri="{BB962C8B-B14F-4D97-AF65-F5344CB8AC3E}">
        <p14:creationId xmlns:p14="http://schemas.microsoft.com/office/powerpoint/2010/main" val="39495155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1B2AA4F-B828-4D7C-AFD3-893933DAFCB4}"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82390462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675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en-US"/>
              <a:t>Click to edit Master subtitle style</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70283475"/>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441980908"/>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58"/>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1" y="411958"/>
            <a:ext cx="1210586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101789154"/>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388919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2159657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3802321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775866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44113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3562251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186195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9259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628644933"/>
      </p:ext>
    </p:extLst>
  </p:cSld>
  <p:clrMapOvr>
    <a:masterClrMapping/>
  </p:clrMapOvr>
  <p:hf sldNum="0"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5479590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758283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205761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371600" y="3195655"/>
            <a:ext cx="15544800" cy="2205038"/>
          </a:xfrm>
        </p:spPr>
        <p:txBody>
          <a:bodyPr/>
          <a:lstStyle/>
          <a:p>
            <a:r>
              <a:rPr lang="en-US"/>
              <a:t>Click to edit Master title style</a:t>
            </a:r>
          </a:p>
        </p:txBody>
      </p:sp>
      <p:sp>
        <p:nvSpPr>
          <p:cNvPr id="3" name="Subtitle 2"/>
          <p:cNvSpPr>
            <a:spLocks noGrp="1"/>
          </p:cNvSpPr>
          <p:nvPr>
            <p:ph type="subTitle" idx="1"/>
          </p:nvPr>
        </p:nvSpPr>
        <p:spPr>
          <a:xfrm>
            <a:off x="2743200" y="5829300"/>
            <a:ext cx="12801600" cy="2628900"/>
          </a:xfrm>
        </p:spPr>
        <p:txBody>
          <a:bodyPr/>
          <a:lstStyle>
            <a:lvl1pPr marL="0" indent="0" algn="ctr">
              <a:buNone/>
              <a:defRPr>
                <a:solidFill>
                  <a:schemeClr val="tx1">
                    <a:tint val="75000"/>
                  </a:schemeClr>
                </a:solidFill>
              </a:defRPr>
            </a:lvl1pPr>
            <a:lvl2pPr marL="685835" indent="0" algn="ctr">
              <a:buNone/>
              <a:defRPr>
                <a:solidFill>
                  <a:schemeClr val="tx1">
                    <a:tint val="75000"/>
                  </a:schemeClr>
                </a:solidFill>
              </a:defRPr>
            </a:lvl2pPr>
            <a:lvl3pPr marL="1371669" indent="0" algn="ctr">
              <a:buNone/>
              <a:defRPr>
                <a:solidFill>
                  <a:schemeClr val="tx1">
                    <a:tint val="75000"/>
                  </a:schemeClr>
                </a:solidFill>
              </a:defRPr>
            </a:lvl3pPr>
            <a:lvl4pPr marL="2057504" indent="0" algn="ctr">
              <a:buNone/>
              <a:defRPr>
                <a:solidFill>
                  <a:schemeClr val="tx1">
                    <a:tint val="75000"/>
                  </a:schemeClr>
                </a:solidFill>
              </a:defRPr>
            </a:lvl4pPr>
            <a:lvl5pPr marL="2743337" indent="0" algn="ctr">
              <a:buNone/>
              <a:defRPr>
                <a:solidFill>
                  <a:schemeClr val="tx1">
                    <a:tint val="75000"/>
                  </a:schemeClr>
                </a:solidFill>
              </a:defRPr>
            </a:lvl5pPr>
            <a:lvl6pPr marL="3429171" indent="0" algn="ctr">
              <a:buNone/>
              <a:defRPr>
                <a:solidFill>
                  <a:schemeClr val="tx1">
                    <a:tint val="75000"/>
                  </a:schemeClr>
                </a:solidFill>
              </a:defRPr>
            </a:lvl6pPr>
            <a:lvl7pPr marL="4115006" indent="0" algn="ctr">
              <a:buNone/>
              <a:defRPr>
                <a:solidFill>
                  <a:schemeClr val="tx1">
                    <a:tint val="75000"/>
                  </a:schemeClr>
                </a:solidFill>
              </a:defRPr>
            </a:lvl7pPr>
            <a:lvl8pPr marL="4800840" indent="0" algn="ctr">
              <a:buNone/>
              <a:defRPr>
                <a:solidFill>
                  <a:schemeClr val="tx1">
                    <a:tint val="75000"/>
                  </a:schemeClr>
                </a:solidFill>
              </a:defRPr>
            </a:lvl8pPr>
            <a:lvl9pPr marL="54866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66520391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139983945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444626" y="6610355"/>
            <a:ext cx="15544800" cy="2043113"/>
          </a:xfrm>
        </p:spPr>
        <p:txBody>
          <a:bodyPr anchor="t"/>
          <a:lstStyle>
            <a:lvl1pPr algn="l">
              <a:defRPr sz="6000" b="1" cap="all"/>
            </a:lvl1pPr>
          </a:lstStyle>
          <a:p>
            <a:r>
              <a:rPr lang="en-US"/>
              <a:t>Click to edit Master title style</a:t>
            </a:r>
          </a:p>
        </p:txBody>
      </p:sp>
      <p:sp>
        <p:nvSpPr>
          <p:cNvPr id="3" name="Text Placeholder 2"/>
          <p:cNvSpPr>
            <a:spLocks noGrp="1"/>
          </p:cNvSpPr>
          <p:nvPr>
            <p:ph type="body" idx="1"/>
          </p:nvPr>
        </p:nvSpPr>
        <p:spPr>
          <a:xfrm>
            <a:off x="1444626" y="4360072"/>
            <a:ext cx="15544800" cy="2250281"/>
          </a:xfrm>
        </p:spPr>
        <p:txBody>
          <a:bodyPr anchor="b"/>
          <a:lstStyle>
            <a:lvl1pPr marL="0" indent="0">
              <a:buNone/>
              <a:defRPr sz="3000">
                <a:solidFill>
                  <a:schemeClr val="tx1">
                    <a:tint val="75000"/>
                  </a:schemeClr>
                </a:solidFill>
              </a:defRPr>
            </a:lvl1pPr>
            <a:lvl2pPr marL="685835" indent="0">
              <a:buNone/>
              <a:defRPr sz="2700">
                <a:solidFill>
                  <a:schemeClr val="tx1">
                    <a:tint val="75000"/>
                  </a:schemeClr>
                </a:solidFill>
              </a:defRPr>
            </a:lvl2pPr>
            <a:lvl3pPr marL="1371669" indent="0">
              <a:buNone/>
              <a:defRPr sz="2400">
                <a:solidFill>
                  <a:schemeClr val="tx1">
                    <a:tint val="75000"/>
                  </a:schemeClr>
                </a:solidFill>
              </a:defRPr>
            </a:lvl3pPr>
            <a:lvl4pPr marL="2057504" indent="0">
              <a:buNone/>
              <a:defRPr sz="2100">
                <a:solidFill>
                  <a:schemeClr val="tx1">
                    <a:tint val="75000"/>
                  </a:schemeClr>
                </a:solidFill>
              </a:defRPr>
            </a:lvl4pPr>
            <a:lvl5pPr marL="2743337" indent="0">
              <a:buNone/>
              <a:defRPr sz="2100">
                <a:solidFill>
                  <a:schemeClr val="tx1">
                    <a:tint val="75000"/>
                  </a:schemeClr>
                </a:solidFill>
              </a:defRPr>
            </a:lvl5pPr>
            <a:lvl6pPr marL="3429171" indent="0">
              <a:buNone/>
              <a:defRPr sz="2100">
                <a:solidFill>
                  <a:schemeClr val="tx1">
                    <a:tint val="75000"/>
                  </a:schemeClr>
                </a:solidFill>
              </a:defRPr>
            </a:lvl6pPr>
            <a:lvl7pPr marL="4115006" indent="0">
              <a:buNone/>
              <a:defRPr sz="2100">
                <a:solidFill>
                  <a:schemeClr val="tx1">
                    <a:tint val="75000"/>
                  </a:schemeClr>
                </a:solidFill>
              </a:defRPr>
            </a:lvl7pPr>
            <a:lvl8pPr marL="4800840" indent="0">
              <a:buNone/>
              <a:defRPr sz="2100">
                <a:solidFill>
                  <a:schemeClr val="tx1">
                    <a:tint val="75000"/>
                  </a:schemeClr>
                </a:solidFill>
              </a:defRPr>
            </a:lvl8pPr>
            <a:lvl9pPr marL="5486675" indent="0">
              <a:buNone/>
              <a:defRPr sz="21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5711113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96400" y="2400305"/>
            <a:ext cx="8077200" cy="6788945"/>
          </a:xfrm>
        </p:spPr>
        <p:txBody>
          <a:bodyPr/>
          <a:lstStyle>
            <a:lvl1pPr>
              <a:defRPr sz="4200"/>
            </a:lvl1pPr>
            <a:lvl2pPr>
              <a:defRPr sz="3600"/>
            </a:lvl2pPr>
            <a:lvl3pPr>
              <a:defRPr sz="30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5916724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914402" y="2302673"/>
            <a:ext cx="8080376" cy="959645"/>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4" name="Content Placeholder 3"/>
          <p:cNvSpPr>
            <a:spLocks noGrp="1"/>
          </p:cNvSpPr>
          <p:nvPr>
            <p:ph sz="half" idx="2"/>
          </p:nvPr>
        </p:nvSpPr>
        <p:spPr>
          <a:xfrm>
            <a:off x="914402" y="3262313"/>
            <a:ext cx="8080376"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90069" y="2302673"/>
            <a:ext cx="8083550" cy="959645"/>
          </a:xfrm>
        </p:spPr>
        <p:txBody>
          <a:bodyPr anchor="b"/>
          <a:lstStyle>
            <a:lvl1pPr marL="0" indent="0">
              <a:buNone/>
              <a:defRPr sz="3600" b="1"/>
            </a:lvl1pPr>
            <a:lvl2pPr marL="685835" indent="0">
              <a:buNone/>
              <a:defRPr sz="3000" b="1"/>
            </a:lvl2pPr>
            <a:lvl3pPr marL="1371669" indent="0">
              <a:buNone/>
              <a:defRPr sz="2700" b="1"/>
            </a:lvl3pPr>
            <a:lvl4pPr marL="2057504" indent="0">
              <a:buNone/>
              <a:defRPr sz="2400" b="1"/>
            </a:lvl4pPr>
            <a:lvl5pPr marL="2743337" indent="0">
              <a:buNone/>
              <a:defRPr sz="2400" b="1"/>
            </a:lvl5pPr>
            <a:lvl6pPr marL="3429171" indent="0">
              <a:buNone/>
              <a:defRPr sz="2400" b="1"/>
            </a:lvl6pPr>
            <a:lvl7pPr marL="4115006" indent="0">
              <a:buNone/>
              <a:defRPr sz="2400" b="1"/>
            </a:lvl7pPr>
            <a:lvl8pPr marL="4800840" indent="0">
              <a:buNone/>
              <a:defRPr sz="2400" b="1"/>
            </a:lvl8pPr>
            <a:lvl9pPr marL="5486675"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90069" y="3262313"/>
            <a:ext cx="8083550" cy="5926932"/>
          </a:xfrm>
        </p:spPr>
        <p:txBody>
          <a:bodyPr/>
          <a:lstStyle>
            <a:lvl1pPr>
              <a:defRPr sz="3600"/>
            </a:lvl1pPr>
            <a:lvl2pPr>
              <a:defRPr sz="30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81369186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59820482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40152672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08"/>
            <a:ext cx="15773400" cy="4279106"/>
          </a:xfrm>
        </p:spPr>
        <p:txBody>
          <a:bodyPr anchor="b"/>
          <a:lstStyle>
            <a:lvl1pPr>
              <a:defRPr sz="6750"/>
            </a:lvl1pPr>
          </a:lstStyle>
          <a:p>
            <a:r>
              <a:rPr lang="en-US"/>
              <a:t>Click to edit Master title style</a:t>
            </a:r>
          </a:p>
        </p:txBody>
      </p:sp>
      <p:sp>
        <p:nvSpPr>
          <p:cNvPr id="3" name="Text Placeholder 2"/>
          <p:cNvSpPr>
            <a:spLocks noGrp="1"/>
          </p:cNvSpPr>
          <p:nvPr>
            <p:ph type="body" idx="1"/>
          </p:nvPr>
        </p:nvSpPr>
        <p:spPr>
          <a:xfrm>
            <a:off x="1247777" y="6884195"/>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1373445803"/>
      </p:ext>
    </p:extLst>
  </p:cSld>
  <p:clrMapOvr>
    <a:masterClrMapping/>
  </p:clrMapOvr>
  <p:hf sldNum="0"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29" y="409577"/>
            <a:ext cx="6016626" cy="1743077"/>
          </a:xfrm>
        </p:spPr>
        <p:txBody>
          <a:bodyPr anchor="b"/>
          <a:lstStyle>
            <a:lvl1pPr algn="l">
              <a:defRPr sz="3000" b="1"/>
            </a:lvl1pPr>
          </a:lstStyle>
          <a:p>
            <a:r>
              <a:rPr lang="en-US"/>
              <a:t>Click to edit Master title style</a:t>
            </a:r>
          </a:p>
        </p:txBody>
      </p:sp>
      <p:sp>
        <p:nvSpPr>
          <p:cNvPr id="3" name="Content Placeholder 2"/>
          <p:cNvSpPr>
            <a:spLocks noGrp="1"/>
          </p:cNvSpPr>
          <p:nvPr>
            <p:ph idx="1"/>
          </p:nvPr>
        </p:nvSpPr>
        <p:spPr>
          <a:xfrm>
            <a:off x="7150102" y="409594"/>
            <a:ext cx="10223501" cy="8779670"/>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914429" y="2152656"/>
            <a:ext cx="6016626" cy="70365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231406898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84576" y="7200905"/>
            <a:ext cx="10972800" cy="850109"/>
          </a:xfrm>
        </p:spPr>
        <p:txBody>
          <a:bodyPr anchor="b"/>
          <a:lstStyle>
            <a:lvl1pPr algn="l">
              <a:defRPr sz="3000" b="1"/>
            </a:lvl1pPr>
          </a:lstStyle>
          <a:p>
            <a:r>
              <a:rPr lang="en-US"/>
              <a:t>Click to edit Master title style</a:t>
            </a:r>
          </a:p>
        </p:txBody>
      </p:sp>
      <p:sp>
        <p:nvSpPr>
          <p:cNvPr id="3" name="Picture Placeholder 2"/>
          <p:cNvSpPr>
            <a:spLocks noGrp="1"/>
          </p:cNvSpPr>
          <p:nvPr>
            <p:ph type="pic" idx="1"/>
          </p:nvPr>
        </p:nvSpPr>
        <p:spPr>
          <a:xfrm>
            <a:off x="3584576" y="919163"/>
            <a:ext cx="10972800" cy="6172200"/>
          </a:xfrm>
        </p:spPr>
        <p:txBody>
          <a:bodyPr/>
          <a:lstStyle>
            <a:lvl1pPr marL="0" indent="0">
              <a:buNone/>
              <a:defRPr sz="4800"/>
            </a:lvl1pPr>
            <a:lvl2pPr marL="685835" indent="0">
              <a:buNone/>
              <a:defRPr sz="4200"/>
            </a:lvl2pPr>
            <a:lvl3pPr marL="1371669" indent="0">
              <a:buNone/>
              <a:defRPr sz="3600"/>
            </a:lvl3pPr>
            <a:lvl4pPr marL="2057504" indent="0">
              <a:buNone/>
              <a:defRPr sz="3000"/>
            </a:lvl4pPr>
            <a:lvl5pPr marL="2743337" indent="0">
              <a:buNone/>
              <a:defRPr sz="3000"/>
            </a:lvl5pPr>
            <a:lvl6pPr marL="3429171" indent="0">
              <a:buNone/>
              <a:defRPr sz="3000"/>
            </a:lvl6pPr>
            <a:lvl7pPr marL="4115006" indent="0">
              <a:buNone/>
              <a:defRPr sz="3000"/>
            </a:lvl7pPr>
            <a:lvl8pPr marL="4800840" indent="0">
              <a:buNone/>
              <a:defRPr sz="3000"/>
            </a:lvl8pPr>
            <a:lvl9pPr marL="5486675" indent="0">
              <a:buNone/>
              <a:defRPr sz="3000"/>
            </a:lvl9pPr>
          </a:lstStyle>
          <a:p>
            <a:endParaRPr lang="en-US"/>
          </a:p>
        </p:txBody>
      </p:sp>
      <p:sp>
        <p:nvSpPr>
          <p:cNvPr id="4" name="Text Placeholder 3"/>
          <p:cNvSpPr>
            <a:spLocks noGrp="1"/>
          </p:cNvSpPr>
          <p:nvPr>
            <p:ph type="body" sz="half" idx="2"/>
          </p:nvPr>
        </p:nvSpPr>
        <p:spPr>
          <a:xfrm>
            <a:off x="3584576" y="8051023"/>
            <a:ext cx="10972800" cy="1207295"/>
          </a:xfrm>
        </p:spPr>
        <p:txBody>
          <a:bodyPr/>
          <a:lstStyle>
            <a:lvl1pPr marL="0" indent="0">
              <a:buNone/>
              <a:defRPr sz="2100"/>
            </a:lvl1pPr>
            <a:lvl2pPr marL="685835" indent="0">
              <a:buNone/>
              <a:defRPr sz="1800"/>
            </a:lvl2pPr>
            <a:lvl3pPr marL="1371669" indent="0">
              <a:buNone/>
              <a:defRPr sz="1500"/>
            </a:lvl3pPr>
            <a:lvl4pPr marL="2057504" indent="0">
              <a:buNone/>
              <a:defRPr sz="1350"/>
            </a:lvl4pPr>
            <a:lvl5pPr marL="2743337" indent="0">
              <a:buNone/>
              <a:defRPr sz="1350"/>
            </a:lvl5pPr>
            <a:lvl6pPr marL="3429171" indent="0">
              <a:buNone/>
              <a:defRPr sz="1350"/>
            </a:lvl6pPr>
            <a:lvl7pPr marL="4115006" indent="0">
              <a:buNone/>
              <a:defRPr sz="1350"/>
            </a:lvl7pPr>
            <a:lvl8pPr marL="4800840" indent="0">
              <a:buNone/>
              <a:defRPr sz="1350"/>
            </a:lvl8pPr>
            <a:lvl9pPr marL="5486675" indent="0">
              <a:buNone/>
              <a:defRPr sz="1350"/>
            </a:lvl9pPr>
          </a:lstStyle>
          <a:p>
            <a:pPr lvl="0"/>
            <a:r>
              <a:rPr lang="en-US"/>
              <a:t>Click to edit Master text styles</a:t>
            </a:r>
          </a:p>
        </p:txBody>
      </p:sp>
      <p:sp>
        <p:nvSpPr>
          <p:cNvPr id="5" name="Date Placeholder 4"/>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4671957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426064033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258800" y="411964"/>
            <a:ext cx="4114800" cy="87772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411964"/>
            <a:ext cx="12039600" cy="87772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121519155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34963962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1077913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3571088989"/>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50493423"/>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9586140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7274371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308592" y="2400301"/>
            <a:ext cx="8065008" cy="678894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742346755"/>
      </p:ext>
    </p:extLst>
  </p:cSld>
  <p:clrMapOvr>
    <a:masterClrMapping/>
  </p:clrMapOvr>
  <p:hf sldNum="0" hdr="0" ftr="0" dt="0"/>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423306754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186550793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533827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2401739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44721423"/>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zh-CN" altLang="en-US"/>
              <a:t>单击此处编辑母版标题样式</a:t>
            </a:r>
            <a:endParaRPr lang="en-US" dirty="0"/>
          </a:p>
        </p:txBody>
      </p:sp>
      <p:sp>
        <p:nvSpPr>
          <p:cNvPr id="3" name="Subtitle 2"/>
          <p:cNvSpPr>
            <a:spLocks noGrp="1"/>
          </p:cNvSpPr>
          <p:nvPr>
            <p:ph type="subTitle" idx="1"/>
          </p:nvPr>
        </p:nvSpPr>
        <p:spPr>
          <a:xfrm>
            <a:off x="2286000" y="5403056"/>
            <a:ext cx="13716000" cy="2483645"/>
          </a:xfrm>
        </p:spPr>
        <p:txBody>
          <a:bodyPr/>
          <a:lstStyle>
            <a:lvl1pPr marL="0" indent="0" algn="ctr">
              <a:buNone/>
              <a:defRPr sz="3600"/>
            </a:lvl1pPr>
            <a:lvl2pPr marL="685784" indent="0" algn="ctr">
              <a:buNone/>
              <a:defRPr sz="3000"/>
            </a:lvl2pPr>
            <a:lvl3pPr marL="1371566" indent="0" algn="ctr">
              <a:buNone/>
              <a:defRPr sz="2700"/>
            </a:lvl3pPr>
            <a:lvl4pPr marL="2057349" indent="0" algn="ctr">
              <a:buNone/>
              <a:defRPr sz="2400"/>
            </a:lvl4pPr>
            <a:lvl5pPr marL="2743131" indent="0" algn="ctr">
              <a:buNone/>
              <a:defRPr sz="2400"/>
            </a:lvl5pPr>
            <a:lvl6pPr marL="3428915" indent="0" algn="ctr">
              <a:buNone/>
              <a:defRPr sz="2400"/>
            </a:lvl6pPr>
            <a:lvl7pPr marL="4114697" indent="0" algn="ctr">
              <a:buNone/>
              <a:defRPr sz="2400"/>
            </a:lvl7pPr>
            <a:lvl8pPr marL="4800480" indent="0" algn="ctr">
              <a:buNone/>
              <a:defRPr sz="2400"/>
            </a:lvl8pPr>
            <a:lvl9pPr marL="5486264" indent="0" algn="ctr">
              <a:buNone/>
              <a:defRPr sz="2400"/>
            </a:lvl9pPr>
          </a:lstStyle>
          <a:p>
            <a:r>
              <a:rPr lang="zh-CN" altLang="en-US"/>
              <a:t>单击以编辑母版副标题样式</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9197303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579076171"/>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1247777" y="2564611"/>
            <a:ext cx="15773400" cy="4279106"/>
          </a:xfrm>
        </p:spPr>
        <p:txBody>
          <a:bodyPr anchor="b"/>
          <a:lstStyle>
            <a:lvl1pPr>
              <a:defRPr sz="9000"/>
            </a:lvl1pPr>
          </a:lstStyle>
          <a:p>
            <a:r>
              <a:rPr lang="zh-CN" altLang="en-US"/>
              <a:t>单击此处编辑母版标题样式</a:t>
            </a:r>
            <a:endParaRPr lang="en-US" dirty="0"/>
          </a:p>
        </p:txBody>
      </p:sp>
      <p:sp>
        <p:nvSpPr>
          <p:cNvPr id="3" name="Text Placeholder 2"/>
          <p:cNvSpPr>
            <a:spLocks noGrp="1"/>
          </p:cNvSpPr>
          <p:nvPr>
            <p:ph type="body" idx="1"/>
          </p:nvPr>
        </p:nvSpPr>
        <p:spPr>
          <a:xfrm>
            <a:off x="1247777" y="6884197"/>
            <a:ext cx="15773400" cy="2250281"/>
          </a:xfrm>
        </p:spPr>
        <p:txBody>
          <a:bodyPr/>
          <a:lstStyle>
            <a:lvl1pPr marL="0" indent="0">
              <a:buNone/>
              <a:defRPr sz="3600">
                <a:solidFill>
                  <a:schemeClr val="tx1">
                    <a:tint val="75000"/>
                  </a:schemeClr>
                </a:solidFill>
              </a:defRPr>
            </a:lvl1pPr>
            <a:lvl2pPr marL="685784" indent="0">
              <a:buNone/>
              <a:defRPr sz="3000">
                <a:solidFill>
                  <a:schemeClr val="tx1">
                    <a:tint val="75000"/>
                  </a:schemeClr>
                </a:solidFill>
              </a:defRPr>
            </a:lvl2pPr>
            <a:lvl3pPr marL="1371566" indent="0">
              <a:buNone/>
              <a:defRPr sz="2700">
                <a:solidFill>
                  <a:schemeClr val="tx1">
                    <a:tint val="75000"/>
                  </a:schemeClr>
                </a:solidFill>
              </a:defRPr>
            </a:lvl3pPr>
            <a:lvl4pPr marL="2057349" indent="0">
              <a:buNone/>
              <a:defRPr sz="2400">
                <a:solidFill>
                  <a:schemeClr val="tx1">
                    <a:tint val="75000"/>
                  </a:schemeClr>
                </a:solidFill>
              </a:defRPr>
            </a:lvl4pPr>
            <a:lvl5pPr marL="2743131" indent="0">
              <a:buNone/>
              <a:defRPr sz="2400">
                <a:solidFill>
                  <a:schemeClr val="tx1">
                    <a:tint val="75000"/>
                  </a:schemeClr>
                </a:solidFill>
              </a:defRPr>
            </a:lvl5pPr>
            <a:lvl6pPr marL="3428915" indent="0">
              <a:buNone/>
              <a:defRPr sz="2400">
                <a:solidFill>
                  <a:schemeClr val="tx1">
                    <a:tint val="75000"/>
                  </a:schemeClr>
                </a:solidFill>
              </a:defRPr>
            </a:lvl6pPr>
            <a:lvl7pPr marL="4114697" indent="0">
              <a:buNone/>
              <a:defRPr sz="2400">
                <a:solidFill>
                  <a:schemeClr val="tx1">
                    <a:tint val="75000"/>
                  </a:schemeClr>
                </a:solidFill>
              </a:defRPr>
            </a:lvl7pPr>
            <a:lvl8pPr marL="4800480" indent="0">
              <a:buNone/>
              <a:defRPr sz="2400">
                <a:solidFill>
                  <a:schemeClr val="tx1">
                    <a:tint val="75000"/>
                  </a:schemeClr>
                </a:solidFill>
              </a:defRPr>
            </a:lvl8pPr>
            <a:lvl9pPr marL="5486264" indent="0">
              <a:buNone/>
              <a:defRPr sz="24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85573992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1257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9258300" y="2738438"/>
            <a:ext cx="7772400" cy="6527009"/>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2647251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1259684" y="2521745"/>
            <a:ext cx="7736681"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4" name="Content Placeholder 3"/>
          <p:cNvSpPr>
            <a:spLocks noGrp="1"/>
          </p:cNvSpPr>
          <p:nvPr>
            <p:ph sz="half" idx="2"/>
          </p:nvPr>
        </p:nvSpPr>
        <p:spPr>
          <a:xfrm>
            <a:off x="1259684" y="3757613"/>
            <a:ext cx="7736681"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9258302" y="2521745"/>
            <a:ext cx="7774782" cy="1235868"/>
          </a:xfrm>
        </p:spPr>
        <p:txBody>
          <a:bodyPr anchor="b"/>
          <a:lstStyle>
            <a:lvl1pPr marL="0" indent="0">
              <a:buNone/>
              <a:defRPr sz="3600" b="1"/>
            </a:lvl1pPr>
            <a:lvl2pPr marL="685784" indent="0">
              <a:buNone/>
              <a:defRPr sz="3000" b="1"/>
            </a:lvl2pPr>
            <a:lvl3pPr marL="1371566" indent="0">
              <a:buNone/>
              <a:defRPr sz="2700" b="1"/>
            </a:lvl3pPr>
            <a:lvl4pPr marL="2057349" indent="0">
              <a:buNone/>
              <a:defRPr sz="2400" b="1"/>
            </a:lvl4pPr>
            <a:lvl5pPr marL="2743131" indent="0">
              <a:buNone/>
              <a:defRPr sz="2400" b="1"/>
            </a:lvl5pPr>
            <a:lvl6pPr marL="3428915" indent="0">
              <a:buNone/>
              <a:defRPr sz="2400" b="1"/>
            </a:lvl6pPr>
            <a:lvl7pPr marL="4114697" indent="0">
              <a:buNone/>
              <a:defRPr sz="2400" b="1"/>
            </a:lvl7pPr>
            <a:lvl8pPr marL="4800480" indent="0">
              <a:buNone/>
              <a:defRPr sz="2400" b="1"/>
            </a:lvl8pPr>
            <a:lvl9pPr marL="5486264" indent="0">
              <a:buNone/>
              <a:defRPr sz="2400" b="1"/>
            </a:lvl9pPr>
          </a:lstStyle>
          <a:p>
            <a:pPr lvl="0"/>
            <a:r>
              <a:rPr lang="zh-CN" altLang="en-US"/>
              <a:t>编辑母版文本样式</a:t>
            </a:r>
          </a:p>
        </p:txBody>
      </p:sp>
      <p:sp>
        <p:nvSpPr>
          <p:cNvPr id="6" name="Content Placeholder 5"/>
          <p:cNvSpPr>
            <a:spLocks noGrp="1"/>
          </p:cNvSpPr>
          <p:nvPr>
            <p:ph sz="quarter" idx="4"/>
          </p:nvPr>
        </p:nvSpPr>
        <p:spPr>
          <a:xfrm>
            <a:off x="9258302" y="3757613"/>
            <a:ext cx="7774782" cy="5526882"/>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77459158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800111890"/>
      </p:ext>
    </p:extLst>
  </p:cSld>
  <p:clrMapOvr>
    <a:masterClrMapping/>
  </p:clrMapOvr>
  <p:hf sldNum="0" hdr="0" ftr="0" dt="0"/>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5" name="图片 4"/>
          <p:cNvPicPr>
            <a:picLocks noChangeAspect="1"/>
          </p:cNvPicPr>
          <p:nvPr userDrawn="1"/>
        </p:nvPicPr>
        <p:blipFill rotWithShape="1">
          <a:blip r:embed="rId2" cstate="print">
            <a:extLst>
              <a:ext uri="{28A0092B-C50C-407E-A947-70E740481C1C}">
                <a14:useLocalDpi xmlns:a14="http://schemas.microsoft.com/office/drawing/2010/main" val="0"/>
              </a:ext>
            </a:extLst>
          </a:blip>
          <a:srcRect l="26455" t="25449" r="-48" b="17034"/>
          <a:stretch/>
        </p:blipFill>
        <p:spPr>
          <a:xfrm>
            <a:off x="-3" y="-117989"/>
            <a:ext cx="18346997" cy="10382868"/>
          </a:xfrm>
          <a:prstGeom prst="rect">
            <a:avLst/>
          </a:prstGeom>
        </p:spPr>
      </p:pic>
      <p:pic>
        <p:nvPicPr>
          <p:cNvPr id="6" name="图片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3825776"/>
            <a:ext cx="18286488" cy="6461226"/>
          </a:xfrm>
          <a:prstGeom prst="rect">
            <a:avLst/>
          </a:prstGeom>
        </p:spPr>
      </p:pic>
      <p:sp>
        <p:nvSpPr>
          <p:cNvPr id="7" name="矩形 6"/>
          <p:cNvSpPr/>
          <p:nvPr userDrawn="1"/>
        </p:nvSpPr>
        <p:spPr>
          <a:xfrm>
            <a:off x="0" y="939800"/>
            <a:ext cx="18286488" cy="8966201"/>
          </a:xfrm>
          <a:prstGeom prst="rect">
            <a:avLst/>
          </a:prstGeom>
          <a:solidFill>
            <a:schemeClr val="bg1">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600"/>
          </a:p>
        </p:txBody>
      </p:sp>
      <p:sp>
        <p:nvSpPr>
          <p:cNvPr id="8" name="五边形 7"/>
          <p:cNvSpPr/>
          <p:nvPr userDrawn="1"/>
        </p:nvSpPr>
        <p:spPr>
          <a:xfrm>
            <a:off x="1" y="533401"/>
            <a:ext cx="6731000" cy="889001"/>
          </a:xfrm>
          <a:prstGeom prst="homePlate">
            <a:avLst/>
          </a:prstGeom>
          <a:solidFill>
            <a:srgbClr val="E1E88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sz="4001" dirty="0">
                <a:solidFill>
                  <a:srgbClr val="00B050"/>
                </a:solidFill>
              </a:rPr>
              <a:t>单击此处添加文字标题</a:t>
            </a:r>
          </a:p>
        </p:txBody>
      </p:sp>
    </p:spTree>
    <p:extLst>
      <p:ext uri="{BB962C8B-B14F-4D97-AF65-F5344CB8AC3E}">
        <p14:creationId xmlns:p14="http://schemas.microsoft.com/office/powerpoint/2010/main" val="140601185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1784199600"/>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en-US" dirty="0"/>
          </a:p>
        </p:txBody>
      </p:sp>
      <p:sp>
        <p:nvSpPr>
          <p:cNvPr id="3" name="Content Placeholder 2"/>
          <p:cNvSpPr>
            <a:spLocks noGrp="1"/>
          </p:cNvSpPr>
          <p:nvPr>
            <p:ph idx="1"/>
          </p:nvPr>
        </p:nvSpPr>
        <p:spPr>
          <a:xfrm>
            <a:off x="7774782" y="1481140"/>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67753162"/>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7774782" y="1481140"/>
            <a:ext cx="9258300" cy="7310438"/>
          </a:xfrm>
        </p:spPr>
        <p:txBody>
          <a:bodyPr anchor="t"/>
          <a:lstStyle>
            <a:lvl1pPr marL="0" indent="0">
              <a:buNone/>
              <a:defRPr sz="4800"/>
            </a:lvl1pPr>
            <a:lvl2pPr marL="685784" indent="0">
              <a:buNone/>
              <a:defRPr sz="4200"/>
            </a:lvl2pPr>
            <a:lvl3pPr marL="1371566" indent="0">
              <a:buNone/>
              <a:defRPr sz="3600"/>
            </a:lvl3pPr>
            <a:lvl4pPr marL="2057349" indent="0">
              <a:buNone/>
              <a:defRPr sz="3000"/>
            </a:lvl4pPr>
            <a:lvl5pPr marL="2743131" indent="0">
              <a:buNone/>
              <a:defRPr sz="3000"/>
            </a:lvl5pPr>
            <a:lvl6pPr marL="3428915" indent="0">
              <a:buNone/>
              <a:defRPr sz="3000"/>
            </a:lvl6pPr>
            <a:lvl7pPr marL="4114697" indent="0">
              <a:buNone/>
              <a:defRPr sz="3000"/>
            </a:lvl7pPr>
            <a:lvl8pPr marL="4800480" indent="0">
              <a:buNone/>
              <a:defRPr sz="3000"/>
            </a:lvl8pPr>
            <a:lvl9pPr marL="5486264" indent="0">
              <a:buNone/>
              <a:defRPr sz="3000"/>
            </a:lvl9pPr>
          </a:lstStyle>
          <a:p>
            <a:r>
              <a:rPr lang="zh-CN" altLang="en-US"/>
              <a:t>单击图标添加图片</a:t>
            </a:r>
            <a:endParaRPr lang="en-US" dirty="0"/>
          </a:p>
        </p:txBody>
      </p:sp>
      <p:sp>
        <p:nvSpPr>
          <p:cNvPr id="4" name="Text Placeholder 3"/>
          <p:cNvSpPr>
            <a:spLocks noGrp="1"/>
          </p:cNvSpPr>
          <p:nvPr>
            <p:ph type="body" sz="half" idx="2"/>
          </p:nvPr>
        </p:nvSpPr>
        <p:spPr>
          <a:xfrm>
            <a:off x="1259683" y="3086102"/>
            <a:ext cx="5898356" cy="5717382"/>
          </a:xfrm>
        </p:spPr>
        <p:txBody>
          <a:bodyPr/>
          <a:lstStyle>
            <a:lvl1pPr marL="0" indent="0">
              <a:buNone/>
              <a:defRPr sz="2400"/>
            </a:lvl1pPr>
            <a:lvl2pPr marL="685784" indent="0">
              <a:buNone/>
              <a:defRPr sz="2100"/>
            </a:lvl2pPr>
            <a:lvl3pPr marL="1371566" indent="0">
              <a:buNone/>
              <a:defRPr sz="1800"/>
            </a:lvl3pPr>
            <a:lvl4pPr marL="2057349" indent="0">
              <a:buNone/>
              <a:defRPr sz="1500"/>
            </a:lvl4pPr>
            <a:lvl5pPr marL="2743131" indent="0">
              <a:buNone/>
              <a:defRPr sz="1500"/>
            </a:lvl5pPr>
            <a:lvl6pPr marL="3428915" indent="0">
              <a:buNone/>
              <a:defRPr sz="1500"/>
            </a:lvl6pPr>
            <a:lvl7pPr marL="4114697" indent="0">
              <a:buNone/>
              <a:defRPr sz="1500"/>
            </a:lvl7pPr>
            <a:lvl8pPr marL="4800480" indent="0">
              <a:buNone/>
              <a:defRPr sz="1500"/>
            </a:lvl8pPr>
            <a:lvl9pPr marL="5486264" indent="0">
              <a:buNone/>
              <a:defRPr sz="1500"/>
            </a:lvl9pPr>
          </a:lstStyle>
          <a:p>
            <a:pPr lvl="0"/>
            <a:r>
              <a:rPr lang="zh-CN" altLang="en-US"/>
              <a:t>编辑母版文本样式</a:t>
            </a:r>
          </a:p>
        </p:txBody>
      </p:sp>
      <p:sp>
        <p:nvSpPr>
          <p:cNvPr id="5" name="Date Placeholder 4"/>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352480683"/>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292828639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2" y="547690"/>
            <a:ext cx="3943350" cy="8717759"/>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1257302" y="547690"/>
            <a:ext cx="11601450" cy="871775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3447885806"/>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1_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606894727"/>
      </p:ext>
    </p:extLst>
  </p:cSld>
  <p:clrMapOvr>
    <a:masterClrMapping/>
  </p:clrMapOvr>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072402634"/>
      </p:ext>
    </p:extLst>
  </p:cSld>
  <p:clrMapOvr>
    <a:masterClrMapping/>
  </p:clrMapOvr>
  <p:hf sldNum="0"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4155666335"/>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484044932"/>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36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en-US"/>
              <a:t>Click to edit Master text styles</a:t>
            </a:r>
          </a:p>
        </p:txBody>
      </p:sp>
      <p:sp>
        <p:nvSpPr>
          <p:cNvPr id="5" name="Date Placeholder 4"/>
          <p:cNvSpPr>
            <a:spLocks noGrp="1"/>
          </p:cNvSpPr>
          <p:nvPr>
            <p:ph type="dt" sz="half" idx="10"/>
          </p:nvPr>
        </p:nvSpPr>
        <p:spPr/>
        <p:txBody>
          <a:body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397038651"/>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theme" Target="../theme/theme5.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alpha val="100000"/>
          </a:schemeClr>
        </a:solidFill>
        <a:effectLst/>
      </p:bgPr>
    </p:bg>
    <p:spTree>
      <p:nvGrpSpPr>
        <p:cNvPr id="1" name=""/>
        <p:cNvGrpSpPr/>
        <p:nvPr/>
      </p:nvGrpSpPr>
      <p:grpSpPr>
        <a:xfrm>
          <a:off x="0" y="0"/>
          <a:ext cx="0" cy="0"/>
          <a:chOff x="0" y="0"/>
          <a:chExt cx="0" cy="0"/>
        </a:xfrm>
      </p:grpSpPr>
      <p:sp>
        <p:nvSpPr>
          <p:cNvPr id="1026" name="Title 1025"/>
          <p:cNvSpPr>
            <a:spLocks noGrp="1"/>
          </p:cNvSpPr>
          <p:nvPr>
            <p:ph type="title"/>
          </p:nvPr>
        </p:nvSpPr>
        <p:spPr>
          <a:xfrm>
            <a:off x="914400" y="411957"/>
            <a:ext cx="16459200" cy="1714500"/>
          </a:xfrm>
          <a:prstGeom prst="rect">
            <a:avLst/>
          </a:prstGeom>
          <a:noFill/>
          <a:ln w="9525">
            <a:noFill/>
          </a:ln>
        </p:spPr>
        <p:txBody>
          <a:bodyPr anchor="ctr" anchorCtr="0"/>
          <a:lstStyle/>
          <a:p>
            <a:pPr lvl="0"/>
            <a:r>
              <a:t>Click to edit Master title style</a:t>
            </a:r>
          </a:p>
        </p:txBody>
      </p:sp>
      <p:sp>
        <p:nvSpPr>
          <p:cNvPr id="1027" name="Text Placeholder 1026"/>
          <p:cNvSpPr>
            <a:spLocks noGrp="1"/>
          </p:cNvSpPr>
          <p:nvPr>
            <p:ph type="body" idx="1"/>
          </p:nvPr>
        </p:nvSpPr>
        <p:spPr>
          <a:xfrm>
            <a:off x="914400" y="2400301"/>
            <a:ext cx="16459200" cy="6788945"/>
          </a:xfrm>
          <a:prstGeom prst="rect">
            <a:avLst/>
          </a:prstGeom>
          <a:noFill/>
          <a:ln w="9525">
            <a:noFill/>
          </a:ln>
        </p:spPr>
        <p:txBody>
          <a:bodyPr/>
          <a:lstStyle/>
          <a:p>
            <a:pPr lvl="0"/>
            <a:r>
              <a:t>Click to edit Master text styles</a:t>
            </a:r>
          </a:p>
          <a:p>
            <a:pPr lvl="1"/>
            <a:r>
              <a:t>Second level</a:t>
            </a:r>
          </a:p>
          <a:p>
            <a:pPr lvl="2"/>
            <a:r>
              <a:t>Third level</a:t>
            </a:r>
          </a:p>
          <a:p>
            <a:pPr lvl="3"/>
            <a:r>
              <a:t>Fourth level</a:t>
            </a:r>
          </a:p>
          <a:p>
            <a:pPr lvl="4"/>
            <a:r>
              <a:t>Fifth level</a:t>
            </a:r>
          </a:p>
        </p:txBody>
      </p:sp>
      <p:sp>
        <p:nvSpPr>
          <p:cNvPr id="1028" name="Date Placeholder 1027"/>
          <p:cNvSpPr>
            <a:spLocks noGrp="1"/>
          </p:cNvSpPr>
          <p:nvPr>
            <p:ph type="dt" sz="half" idx="2"/>
          </p:nvPr>
        </p:nvSpPr>
        <p:spPr>
          <a:xfrm>
            <a:off x="914400" y="9367838"/>
            <a:ext cx="4267200" cy="714375"/>
          </a:xfrm>
          <a:prstGeom prst="rect">
            <a:avLst/>
          </a:prstGeom>
          <a:noFill/>
          <a:ln w="9525">
            <a:noFill/>
          </a:ln>
        </p:spPr>
        <p:txBody>
          <a:bodyPr/>
          <a:lstStyle>
            <a:lvl1pPr>
              <a:defRPr sz="2100"/>
            </a:lvl1pPr>
          </a:lstStyle>
          <a:p>
            <a:fld id="{5DF482EC-926D-4C5A-9790-48C7BDC6D9F0}" type="datetimeFigureOut">
              <a:rPr lang="en-US" smtClean="0">
                <a:solidFill>
                  <a:prstClr val="black">
                    <a:tint val="75000"/>
                  </a:prstClr>
                </a:solidFill>
              </a:rPr>
              <a:t>4/3/2025</a:t>
            </a:fld>
            <a:endParaRPr lang="en-US">
              <a:solidFill>
                <a:prstClr val="black">
                  <a:tint val="75000"/>
                </a:prstClr>
              </a:solidFill>
            </a:endParaRPr>
          </a:p>
        </p:txBody>
      </p:sp>
      <p:sp>
        <p:nvSpPr>
          <p:cNvPr id="1029" name="Footer Placeholder 1028"/>
          <p:cNvSpPr>
            <a:spLocks noGrp="1"/>
          </p:cNvSpPr>
          <p:nvPr>
            <p:ph type="ftr" sz="quarter" idx="3"/>
          </p:nvPr>
        </p:nvSpPr>
        <p:spPr>
          <a:xfrm>
            <a:off x="6248400" y="9367838"/>
            <a:ext cx="5791200" cy="714375"/>
          </a:xfrm>
          <a:prstGeom prst="rect">
            <a:avLst/>
          </a:prstGeom>
          <a:noFill/>
          <a:ln w="9525">
            <a:noFill/>
          </a:ln>
        </p:spPr>
        <p:txBody>
          <a:bodyPr/>
          <a:lstStyle>
            <a:lvl1pPr algn="ctr">
              <a:defRPr sz="2100"/>
            </a:lvl1pPr>
          </a:lstStyle>
          <a:p>
            <a:endParaRPr lang="en-US">
              <a:solidFill>
                <a:prstClr val="black">
                  <a:tint val="75000"/>
                </a:prstClr>
              </a:solidFill>
            </a:endParaRPr>
          </a:p>
        </p:txBody>
      </p:sp>
      <p:sp>
        <p:nvSpPr>
          <p:cNvPr id="1030" name="Slide Number Placeholder 1029"/>
          <p:cNvSpPr>
            <a:spLocks noGrp="1"/>
          </p:cNvSpPr>
          <p:nvPr>
            <p:ph type="sldNum" sz="quarter" idx="4"/>
          </p:nvPr>
        </p:nvSpPr>
        <p:spPr>
          <a:xfrm>
            <a:off x="13106400" y="9367838"/>
            <a:ext cx="4267200" cy="714375"/>
          </a:xfrm>
          <a:prstGeom prst="rect">
            <a:avLst/>
          </a:prstGeom>
          <a:noFill/>
          <a:ln w="9525">
            <a:noFill/>
          </a:ln>
        </p:spPr>
        <p:txBody>
          <a:bodyPr/>
          <a:lstStyle>
            <a:lvl1pPr algn="r">
              <a:defRPr sz="2100"/>
            </a:lvl1pPr>
          </a:lstStyle>
          <a:p>
            <a:fld id="{24B8B373-8D77-4B1D-89C4-87E4A3F9FEF4}" type="slidenum">
              <a:rPr lang="en-US" smtClean="0">
                <a:solidFill>
                  <a:prstClr val="black">
                    <a:tint val="75000"/>
                  </a:prstClr>
                </a:solidFill>
              </a:rPr>
              <a:t>‹#›</a:t>
            </a:fld>
            <a:endParaRPr lang="en-US">
              <a:solidFill>
                <a:prstClr val="black">
                  <a:tint val="75000"/>
                </a:prstClr>
              </a:solidFill>
            </a:endParaRPr>
          </a:p>
        </p:txBody>
      </p:sp>
    </p:spTree>
    <p:extLst>
      <p:ext uri="{BB962C8B-B14F-4D97-AF65-F5344CB8AC3E}">
        <p14:creationId xmlns:p14="http://schemas.microsoft.com/office/powerpoint/2010/main" val="294469351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727" r:id="rId3"/>
    <p:sldLayoutId id="2147483728" r:id="rId4"/>
    <p:sldLayoutId id="2147483729" r:id="rId5"/>
    <p:sldLayoutId id="2147483730" r:id="rId6"/>
    <p:sldLayoutId id="2147483731" r:id="rId7"/>
    <p:sldLayoutId id="2147483732" r:id="rId8"/>
    <p:sldLayoutId id="2147483733" r:id="rId9"/>
    <p:sldLayoutId id="2147483734" r:id="rId10"/>
    <p:sldLayoutId id="2147483735" r:id="rId11"/>
  </p:sldLayoutIdLst>
  <p:hf sldNum="0" hdr="0" ftr="0" dt="0"/>
  <p:txStyles>
    <p:titleStyle>
      <a:lvl1pPr marL="0" lvl="0" indent="0" algn="ctr" defTabSz="1371600" eaLnBrk="1" fontAlgn="base" latinLnBrk="0" hangingPunct="1">
        <a:lnSpc>
          <a:spcPct val="100000"/>
        </a:lnSpc>
        <a:spcBef>
          <a:spcPct val="0"/>
        </a:spcBef>
        <a:spcAft>
          <a:spcPct val="0"/>
        </a:spcAft>
        <a:buNone/>
        <a:defRPr sz="6600" b="0" i="0" u="none" kern="1200" baseline="0">
          <a:solidFill>
            <a:schemeClr val="tx2"/>
          </a:solidFill>
          <a:latin typeface="+mj-lt"/>
          <a:ea typeface="+mj-ea"/>
          <a:cs typeface="+mj-cs"/>
        </a:defRPr>
      </a:lvl1pPr>
    </p:titleStyle>
    <p:bodyStyle>
      <a:lvl1pPr marL="514350" lvl="0" indent="-514350" algn="l" defTabSz="1371600" eaLnBrk="1" fontAlgn="base" latinLnBrk="0" hangingPunct="1">
        <a:lnSpc>
          <a:spcPct val="100000"/>
        </a:lnSpc>
        <a:spcBef>
          <a:spcPct val="20000"/>
        </a:spcBef>
        <a:spcAft>
          <a:spcPct val="0"/>
        </a:spcAft>
        <a:buChar char="•"/>
        <a:defRPr sz="4800" b="0" i="0" u="none" kern="1200" baseline="0">
          <a:solidFill>
            <a:schemeClr val="tx1"/>
          </a:solidFill>
          <a:latin typeface="+mn-lt"/>
          <a:ea typeface="+mn-ea"/>
          <a:cs typeface="+mn-cs"/>
        </a:defRPr>
      </a:lvl1pPr>
      <a:lvl2pPr marL="1114425" lvl="1" indent="-428625" algn="l" defTabSz="1371600" eaLnBrk="1" fontAlgn="base" latinLnBrk="0" hangingPunct="1">
        <a:lnSpc>
          <a:spcPct val="100000"/>
        </a:lnSpc>
        <a:spcBef>
          <a:spcPct val="20000"/>
        </a:spcBef>
        <a:spcAft>
          <a:spcPct val="0"/>
        </a:spcAft>
        <a:buChar char="–"/>
        <a:defRPr sz="4200" b="0" i="0" u="none" kern="1200" baseline="0">
          <a:solidFill>
            <a:schemeClr val="tx1"/>
          </a:solidFill>
          <a:latin typeface="+mn-lt"/>
          <a:ea typeface="+mn-ea"/>
          <a:cs typeface="+mn-cs"/>
        </a:defRPr>
      </a:lvl2pPr>
      <a:lvl3pPr marL="1714500" lvl="2" indent="-342900" algn="l" defTabSz="1371600" eaLnBrk="1" fontAlgn="base" latinLnBrk="0" hangingPunct="1">
        <a:lnSpc>
          <a:spcPct val="100000"/>
        </a:lnSpc>
        <a:spcBef>
          <a:spcPct val="20000"/>
        </a:spcBef>
        <a:spcAft>
          <a:spcPct val="0"/>
        </a:spcAft>
        <a:buChar char="•"/>
        <a:defRPr sz="3600" b="0" i="0" u="none" kern="1200" baseline="0">
          <a:solidFill>
            <a:schemeClr val="tx1"/>
          </a:solidFill>
          <a:latin typeface="+mn-lt"/>
          <a:ea typeface="+mn-ea"/>
          <a:cs typeface="+mn-cs"/>
        </a:defRPr>
      </a:lvl3pPr>
      <a:lvl4pPr marL="2400300" lvl="3"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4pPr>
      <a:lvl5pPr marL="3086100" lvl="4"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5pPr>
      <a:lvl6pPr marL="3771900" lvl="5"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6pPr>
      <a:lvl7pPr marL="4457700" lvl="6"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7pPr>
      <a:lvl8pPr marL="5143500" lvl="7"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8pPr>
      <a:lvl9pPr marL="5829300" lvl="8" indent="-342900" algn="l" defTabSz="1371600" eaLnBrk="1" fontAlgn="base" latinLnBrk="0" hangingPunct="1">
        <a:lnSpc>
          <a:spcPct val="100000"/>
        </a:lnSpc>
        <a:spcBef>
          <a:spcPct val="20000"/>
        </a:spcBef>
        <a:spcAft>
          <a:spcPct val="0"/>
        </a:spcAft>
        <a:buChar char="»"/>
        <a:defRPr sz="3000" b="0" i="0" u="none" kern="1200" baseline="0">
          <a:solidFill>
            <a:schemeClr val="tx1"/>
          </a:solidFill>
          <a:latin typeface="+mn-lt"/>
          <a:ea typeface="+mn-ea"/>
          <a:cs typeface="+mn-cs"/>
        </a:defRPr>
      </a:lvl9pPr>
    </p:bodyStyle>
    <p:otherStyle>
      <a:lvl1pPr marL="0" lvl="0" indent="0" algn="l" defTabSz="1371600" eaLnBrk="1" fontAlgn="base" latinLnBrk="0" hangingPunct="1">
        <a:lnSpc>
          <a:spcPct val="100000"/>
        </a:lnSpc>
        <a:spcBef>
          <a:spcPct val="0"/>
        </a:spcBef>
        <a:spcAft>
          <a:spcPct val="0"/>
        </a:spcAft>
        <a:buFont typeface="Arial" panose="020B0604020202020204" pitchFamily="34" charset="0"/>
        <a:buNone/>
        <a:defRPr sz="2700" b="0" i="0" u="none" kern="1200" baseline="0">
          <a:solidFill>
            <a:schemeClr val="tx1"/>
          </a:solidFill>
          <a:latin typeface="+mn-lt"/>
          <a:ea typeface="+mn-ea"/>
          <a:cs typeface="+mn-cs"/>
        </a:defRPr>
      </a:lvl1pPr>
      <a:lvl2pPr marL="685800" lvl="1"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2pPr>
      <a:lvl3pPr marL="1371600" lvl="2"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3pPr>
      <a:lvl4pPr marL="2057400" lvl="3"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4pPr>
      <a:lvl5pPr marL="2743200" lvl="4"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5pPr>
      <a:lvl6pPr marL="3429000" lvl="5"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6pPr>
      <a:lvl7pPr marL="4114800" lvl="6"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7pPr>
      <a:lvl8pPr marL="4800600" lvl="7"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8pPr>
      <a:lvl9pPr marL="5486400" lvl="8" indent="0" algn="l" defTabSz="1371600" eaLnBrk="1" fontAlgn="base" latinLnBrk="0" hangingPunct="1">
        <a:lnSpc>
          <a:spcPct val="100000"/>
        </a:lnSpc>
        <a:spcBef>
          <a:spcPct val="0"/>
        </a:spcBef>
        <a:spcAft>
          <a:spcPct val="0"/>
        </a:spcAft>
        <a:buFont typeface="Arial" panose="020B0604020202020204" pitchFamily="34" charset="0"/>
        <a:buNone/>
        <a:defRPr b="0" i="0" u="none" kern="1200" baseline="0">
          <a:solidFill>
            <a:schemeClr val="tx1"/>
          </a:solidFill>
          <a:latin typeface="Arial" panose="020B0604020202020204" pitchFamily="34" charset="0"/>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3703293365"/>
      </p:ext>
    </p:extLst>
  </p:cSld>
  <p:clrMap bg1="lt1" tx1="dk1" bg2="lt2" tx2="dk2" accent1="accent1" accent2="accent2" accent3="accent3" accent4="accent4" accent5="accent5" accent6="accent6" hlink="hlink" folHlink="folHlink"/>
  <p:sldLayoutIdLst>
    <p:sldLayoutId id="2147483737" r:id="rId1"/>
    <p:sldLayoutId id="2147483738" r:id="rId2"/>
    <p:sldLayoutId id="2147483739" r:id="rId3"/>
    <p:sldLayoutId id="2147483740" r:id="rId4"/>
    <p:sldLayoutId id="2147483741" r:id="rId5"/>
    <p:sldLayoutId id="2147483742" r:id="rId6"/>
    <p:sldLayoutId id="2147483743" r:id="rId7"/>
    <p:sldLayoutId id="2147483744" r:id="rId8"/>
    <p:sldLayoutId id="2147483745" r:id="rId9"/>
    <p:sldLayoutId id="2147483746" r:id="rId10"/>
    <p:sldLayoutId id="214748374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411959"/>
            <a:ext cx="16459200" cy="17145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914400" y="2400305"/>
            <a:ext cx="16459200" cy="678894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14400" y="9534532"/>
            <a:ext cx="42672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69">
              <a:defRPr/>
            </a:pPr>
            <a:fld id="{A727CBB5-CA7C-47DE-A8DB-216B0EC2CAF4}" type="datetimeFigureOut">
              <a:rPr lang="en-US" smtClean="0">
                <a:solidFill>
                  <a:prstClr val="black">
                    <a:tint val="75000"/>
                  </a:prstClr>
                </a:solidFill>
              </a:rPr>
              <a:pPr defTabSz="1371669">
                <a:def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6248400" y="9534532"/>
            <a:ext cx="5791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69">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3106400" y="9534532"/>
            <a:ext cx="42672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69">
              <a:defRPr/>
            </a:pPr>
            <a:fld id="{D307F639-05DB-4756-8123-99BB3598F65E}" type="slidenum">
              <a:rPr lang="en-US" smtClean="0">
                <a:solidFill>
                  <a:prstClr val="black">
                    <a:tint val="75000"/>
                  </a:prstClr>
                </a:solidFill>
              </a:rPr>
              <a:pPr defTabSz="1371669">
                <a:defRPr/>
              </a:pPr>
              <a:t>‹#›</a:t>
            </a:fld>
            <a:endParaRPr lang="en-US">
              <a:solidFill>
                <a:prstClr val="black">
                  <a:tint val="75000"/>
                </a:prstClr>
              </a:solidFill>
            </a:endParaRPr>
          </a:p>
        </p:txBody>
      </p:sp>
    </p:spTree>
    <p:extLst>
      <p:ext uri="{BB962C8B-B14F-4D97-AF65-F5344CB8AC3E}">
        <p14:creationId xmlns:p14="http://schemas.microsoft.com/office/powerpoint/2010/main" val="3344985812"/>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Lst>
  <p:txStyles>
    <p:titleStyle>
      <a:lvl1pPr algn="ctr" defTabSz="1371669" rtl="0" eaLnBrk="1" latinLnBrk="0" hangingPunct="1">
        <a:spcBef>
          <a:spcPct val="0"/>
        </a:spcBef>
        <a:buNone/>
        <a:defRPr sz="6600" kern="1200">
          <a:solidFill>
            <a:schemeClr val="tx1"/>
          </a:solidFill>
          <a:latin typeface="+mj-lt"/>
          <a:ea typeface="+mj-ea"/>
          <a:cs typeface="+mj-cs"/>
        </a:defRPr>
      </a:lvl1pPr>
    </p:titleStyle>
    <p:bodyStyle>
      <a:lvl1pPr marL="514376" indent="-514376" algn="l" defTabSz="1371669" rtl="0" eaLnBrk="1" latinLnBrk="0" hangingPunct="1">
        <a:spcBef>
          <a:spcPct val="20000"/>
        </a:spcBef>
        <a:buFont typeface="Arial" pitchFamily="34" charset="0"/>
        <a:buChar char="•"/>
        <a:defRPr sz="4800" kern="1200">
          <a:solidFill>
            <a:schemeClr val="tx1"/>
          </a:solidFill>
          <a:latin typeface="+mn-lt"/>
          <a:ea typeface="+mn-ea"/>
          <a:cs typeface="+mn-cs"/>
        </a:defRPr>
      </a:lvl1pPr>
      <a:lvl2pPr marL="1114481" indent="-428646" algn="l" defTabSz="1371669" rtl="0" eaLnBrk="1" latinLnBrk="0" hangingPunct="1">
        <a:spcBef>
          <a:spcPct val="20000"/>
        </a:spcBef>
        <a:buFont typeface="Arial" pitchFamily="34" charset="0"/>
        <a:buChar char="–"/>
        <a:defRPr sz="4200" kern="1200">
          <a:solidFill>
            <a:schemeClr val="tx1"/>
          </a:solidFill>
          <a:latin typeface="+mn-lt"/>
          <a:ea typeface="+mn-ea"/>
          <a:cs typeface="+mn-cs"/>
        </a:defRPr>
      </a:lvl2pPr>
      <a:lvl3pPr marL="1714586" indent="-342917" algn="l" defTabSz="1371669" rtl="0" eaLnBrk="1" latinLnBrk="0" hangingPunct="1">
        <a:spcBef>
          <a:spcPct val="20000"/>
        </a:spcBef>
        <a:buFont typeface="Arial" pitchFamily="34" charset="0"/>
        <a:buChar char="•"/>
        <a:defRPr sz="3600" kern="1200">
          <a:solidFill>
            <a:schemeClr val="tx1"/>
          </a:solidFill>
          <a:latin typeface="+mn-lt"/>
          <a:ea typeface="+mn-ea"/>
          <a:cs typeface="+mn-cs"/>
        </a:defRPr>
      </a:lvl3pPr>
      <a:lvl4pPr marL="2400420"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4pPr>
      <a:lvl5pPr marL="3086255"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5pPr>
      <a:lvl6pPr marL="3772089"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6pPr>
      <a:lvl7pPr marL="4457924"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7pPr>
      <a:lvl8pPr marL="5143757"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8pPr>
      <a:lvl9pPr marL="5829591" indent="-342917" algn="l" defTabSz="1371669" rtl="0" eaLnBrk="1" latinLnBrk="0" hangingPunct="1">
        <a:spcBef>
          <a:spcPct val="20000"/>
        </a:spcBef>
        <a:buFont typeface="Arial" pitchFamily="34" charset="0"/>
        <a:buChar char="•"/>
        <a:defRPr sz="3000" kern="1200">
          <a:solidFill>
            <a:schemeClr val="tx1"/>
          </a:solidFill>
          <a:latin typeface="+mn-lt"/>
          <a:ea typeface="+mn-ea"/>
          <a:cs typeface="+mn-cs"/>
        </a:defRPr>
      </a:lvl9pPr>
    </p:bodyStyle>
    <p:otherStyle>
      <a:defPPr>
        <a:defRPr lang="en-US"/>
      </a:defPPr>
      <a:lvl1pPr marL="0" algn="l" defTabSz="1371669" rtl="0" eaLnBrk="1" latinLnBrk="0" hangingPunct="1">
        <a:defRPr sz="2700" kern="1200">
          <a:solidFill>
            <a:schemeClr val="tx1"/>
          </a:solidFill>
          <a:latin typeface="+mn-lt"/>
          <a:ea typeface="+mn-ea"/>
          <a:cs typeface="+mn-cs"/>
        </a:defRPr>
      </a:lvl1pPr>
      <a:lvl2pPr marL="685835" algn="l" defTabSz="1371669" rtl="0" eaLnBrk="1" latinLnBrk="0" hangingPunct="1">
        <a:defRPr sz="2700" kern="1200">
          <a:solidFill>
            <a:schemeClr val="tx1"/>
          </a:solidFill>
          <a:latin typeface="+mn-lt"/>
          <a:ea typeface="+mn-ea"/>
          <a:cs typeface="+mn-cs"/>
        </a:defRPr>
      </a:lvl2pPr>
      <a:lvl3pPr marL="1371669" algn="l" defTabSz="1371669" rtl="0" eaLnBrk="1" latinLnBrk="0" hangingPunct="1">
        <a:defRPr sz="2700" kern="1200">
          <a:solidFill>
            <a:schemeClr val="tx1"/>
          </a:solidFill>
          <a:latin typeface="+mn-lt"/>
          <a:ea typeface="+mn-ea"/>
          <a:cs typeface="+mn-cs"/>
        </a:defRPr>
      </a:lvl3pPr>
      <a:lvl4pPr marL="2057504" algn="l" defTabSz="1371669" rtl="0" eaLnBrk="1" latinLnBrk="0" hangingPunct="1">
        <a:defRPr sz="2700" kern="1200">
          <a:solidFill>
            <a:schemeClr val="tx1"/>
          </a:solidFill>
          <a:latin typeface="+mn-lt"/>
          <a:ea typeface="+mn-ea"/>
          <a:cs typeface="+mn-cs"/>
        </a:defRPr>
      </a:lvl4pPr>
      <a:lvl5pPr marL="2743337" algn="l" defTabSz="1371669" rtl="0" eaLnBrk="1" latinLnBrk="0" hangingPunct="1">
        <a:defRPr sz="2700" kern="1200">
          <a:solidFill>
            <a:schemeClr val="tx1"/>
          </a:solidFill>
          <a:latin typeface="+mn-lt"/>
          <a:ea typeface="+mn-ea"/>
          <a:cs typeface="+mn-cs"/>
        </a:defRPr>
      </a:lvl5pPr>
      <a:lvl6pPr marL="3429171" algn="l" defTabSz="1371669" rtl="0" eaLnBrk="1" latinLnBrk="0" hangingPunct="1">
        <a:defRPr sz="2700" kern="1200">
          <a:solidFill>
            <a:schemeClr val="tx1"/>
          </a:solidFill>
          <a:latin typeface="+mn-lt"/>
          <a:ea typeface="+mn-ea"/>
          <a:cs typeface="+mn-cs"/>
        </a:defRPr>
      </a:lvl6pPr>
      <a:lvl7pPr marL="4115006" algn="l" defTabSz="1371669" rtl="0" eaLnBrk="1" latinLnBrk="0" hangingPunct="1">
        <a:defRPr sz="2700" kern="1200">
          <a:solidFill>
            <a:schemeClr val="tx1"/>
          </a:solidFill>
          <a:latin typeface="+mn-lt"/>
          <a:ea typeface="+mn-ea"/>
          <a:cs typeface="+mn-cs"/>
        </a:defRPr>
      </a:lvl7pPr>
      <a:lvl8pPr marL="4800840" algn="l" defTabSz="1371669" rtl="0" eaLnBrk="1" latinLnBrk="0" hangingPunct="1">
        <a:defRPr sz="2700" kern="1200">
          <a:solidFill>
            <a:schemeClr val="tx1"/>
          </a:solidFill>
          <a:latin typeface="+mn-lt"/>
          <a:ea typeface="+mn-ea"/>
          <a:cs typeface="+mn-cs"/>
        </a:defRPr>
      </a:lvl8pPr>
      <a:lvl9pPr marL="5486675" algn="l" defTabSz="1371669" rtl="0" eaLnBrk="1" latinLnBrk="0" hangingPunct="1">
        <a:defRPr sz="27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defRPr/>
            </a:pPr>
            <a:fld id="{2C28B4B3-13AD-415B-93EF-B3394EC397B8}" type="datetimeFigureOut">
              <a:rPr lang="en-US" smtClean="0">
                <a:solidFill>
                  <a:prstClr val="black">
                    <a:tint val="75000"/>
                  </a:prstClr>
                </a:solidFill>
              </a:rPr>
              <a:pPr defTabSz="1371600">
                <a:defRPr/>
              </a:pPr>
              <a:t>4/3/2025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defRPr/>
            </a:pPr>
            <a:fld id="{52147238-67F0-406D-ACC4-1D25B780720C}" type="slidenum">
              <a:rPr lang="en-US" smtClean="0">
                <a:solidFill>
                  <a:prstClr val="black">
                    <a:tint val="75000"/>
                  </a:prstClr>
                </a:solidFill>
              </a:rPr>
              <a:pPr defTabSz="1371600">
                <a:defRPr/>
              </a:pPr>
              <a:t>‹#›</a:t>
            </a:fld>
            <a:endParaRPr lang="en-US">
              <a:solidFill>
                <a:prstClr val="black">
                  <a:tint val="75000"/>
                </a:prstClr>
              </a:solidFill>
            </a:endParaRPr>
          </a:p>
        </p:txBody>
      </p:sp>
    </p:spTree>
    <p:extLst>
      <p:ext uri="{BB962C8B-B14F-4D97-AF65-F5344CB8AC3E}">
        <p14:creationId xmlns:p14="http://schemas.microsoft.com/office/powerpoint/2010/main" val="2033648962"/>
      </p:ext>
    </p:extLst>
  </p:cSld>
  <p:clrMap bg1="lt1" tx1="dk1" bg2="lt2" tx2="dk2" accent1="accent1" accent2="accent2" accent3="accent3" accent4="accent4" accent5="accent5" accent6="accent6" hlink="hlink" folHlink="folHlink"/>
  <p:sldLayoutIdLst>
    <p:sldLayoutId id="2147483761" r:id="rId1"/>
    <p:sldLayoutId id="2147483762" r:id="rId2"/>
    <p:sldLayoutId id="2147483763" r:id="rId3"/>
    <p:sldLayoutId id="2147483764" r:id="rId4"/>
    <p:sldLayoutId id="2147483765" r:id="rId5"/>
    <p:sldLayoutId id="2147483766" r:id="rId6"/>
    <p:sldLayoutId id="2147483767" r:id="rId7"/>
    <p:sldLayoutId id="2147483768" r:id="rId8"/>
    <p:sldLayoutId id="2147483769" r:id="rId9"/>
    <p:sldLayoutId id="2147483770" r:id="rId10"/>
    <p:sldLayoutId id="21474837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1257300" y="2738438"/>
            <a:ext cx="15773400" cy="6527009"/>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fld id="{ACA37975-6AF7-4301-9DC5-87C074AA59D1}" type="datetimeFigureOut">
              <a:rPr lang="zh-CN" altLang="en-US" smtClean="0"/>
              <a:t>2025/4/3</a:t>
            </a:fld>
            <a:endParaRPr lang="zh-CN" altLang="en-US"/>
          </a:p>
        </p:txBody>
      </p:sp>
      <p:sp>
        <p:nvSpPr>
          <p:cNvPr id="5" name="Footer Placeholder 4"/>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fld id="{D27987A4-0198-42B4-AAAE-EDBADA4485AB}" type="slidenum">
              <a:rPr lang="zh-CN" altLang="en-US" smtClean="0"/>
              <a:t>‹#›</a:t>
            </a:fld>
            <a:endParaRPr lang="zh-CN" altLang="en-US"/>
          </a:p>
        </p:txBody>
      </p:sp>
    </p:spTree>
    <p:extLst>
      <p:ext uri="{BB962C8B-B14F-4D97-AF65-F5344CB8AC3E}">
        <p14:creationId xmlns:p14="http://schemas.microsoft.com/office/powerpoint/2010/main" val="4218248812"/>
      </p:ext>
    </p:extLst>
  </p:cSld>
  <p:clrMap bg1="lt1" tx1="dk1" bg2="lt2" tx2="dk2" accent1="accent1" accent2="accent2" accent3="accent3" accent4="accent4" accent5="accent5" accent6="accent6" hlink="hlink" folHlink="folHlink"/>
  <p:sldLayoutIdLst>
    <p:sldLayoutId id="2147483773" r:id="rId1"/>
    <p:sldLayoutId id="2147483774" r:id="rId2"/>
    <p:sldLayoutId id="2147483775" r:id="rId3"/>
    <p:sldLayoutId id="2147483776" r:id="rId4"/>
    <p:sldLayoutId id="2147483777" r:id="rId5"/>
    <p:sldLayoutId id="2147483778" r:id="rId6"/>
    <p:sldLayoutId id="2147483779" r:id="rId7"/>
    <p:sldLayoutId id="2147483780" r:id="rId8"/>
    <p:sldLayoutId id="2147483781" r:id="rId9"/>
    <p:sldLayoutId id="2147483782" r:id="rId10"/>
    <p:sldLayoutId id="2147483783" r:id="rId11"/>
    <p:sldLayoutId id="2147483784" r:id="rId12"/>
  </p:sldLayoutIdLst>
  <mc:AlternateContent xmlns:mc="http://schemas.openxmlformats.org/markup-compatibility/2006" xmlns:p14="http://schemas.microsoft.com/office/powerpoint/2010/main">
    <mc:Choice Requires="p14">
      <p:transition spd="slow" p14:dur="2000" advTm="0">
        <p:split orient="vert"/>
      </p:transition>
    </mc:Choice>
    <mc:Fallback xmlns="">
      <p:transition spd="slow" advTm="0">
        <p:split orient="vert"/>
      </p:transition>
    </mc:Fallback>
  </mc:AlternateContent>
  <p:txStyles>
    <p:titleStyle>
      <a:lvl1pPr algn="l" defTabSz="1371566"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891" indent="-342891" algn="l" defTabSz="1371566"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675" indent="-342891" algn="l" defTabSz="1371566"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457" indent="-342891" algn="l" defTabSz="1371566"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240"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024"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806"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589"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371"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155" indent="-342891" algn="l" defTabSz="1371566"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566" rtl="0" eaLnBrk="1" latinLnBrk="0" hangingPunct="1">
        <a:defRPr sz="2700" kern="1200">
          <a:solidFill>
            <a:schemeClr val="tx1"/>
          </a:solidFill>
          <a:latin typeface="+mn-lt"/>
          <a:ea typeface="+mn-ea"/>
          <a:cs typeface="+mn-cs"/>
        </a:defRPr>
      </a:lvl1pPr>
      <a:lvl2pPr marL="685784" algn="l" defTabSz="1371566" rtl="0" eaLnBrk="1" latinLnBrk="0" hangingPunct="1">
        <a:defRPr sz="2700" kern="1200">
          <a:solidFill>
            <a:schemeClr val="tx1"/>
          </a:solidFill>
          <a:latin typeface="+mn-lt"/>
          <a:ea typeface="+mn-ea"/>
          <a:cs typeface="+mn-cs"/>
        </a:defRPr>
      </a:lvl2pPr>
      <a:lvl3pPr marL="1371566" algn="l" defTabSz="1371566" rtl="0" eaLnBrk="1" latinLnBrk="0" hangingPunct="1">
        <a:defRPr sz="2700" kern="1200">
          <a:solidFill>
            <a:schemeClr val="tx1"/>
          </a:solidFill>
          <a:latin typeface="+mn-lt"/>
          <a:ea typeface="+mn-ea"/>
          <a:cs typeface="+mn-cs"/>
        </a:defRPr>
      </a:lvl3pPr>
      <a:lvl4pPr marL="2057349" algn="l" defTabSz="1371566" rtl="0" eaLnBrk="1" latinLnBrk="0" hangingPunct="1">
        <a:defRPr sz="2700" kern="1200">
          <a:solidFill>
            <a:schemeClr val="tx1"/>
          </a:solidFill>
          <a:latin typeface="+mn-lt"/>
          <a:ea typeface="+mn-ea"/>
          <a:cs typeface="+mn-cs"/>
        </a:defRPr>
      </a:lvl4pPr>
      <a:lvl5pPr marL="2743131" algn="l" defTabSz="1371566" rtl="0" eaLnBrk="1" latinLnBrk="0" hangingPunct="1">
        <a:defRPr sz="2700" kern="1200">
          <a:solidFill>
            <a:schemeClr val="tx1"/>
          </a:solidFill>
          <a:latin typeface="+mn-lt"/>
          <a:ea typeface="+mn-ea"/>
          <a:cs typeface="+mn-cs"/>
        </a:defRPr>
      </a:lvl5pPr>
      <a:lvl6pPr marL="3428915" algn="l" defTabSz="1371566" rtl="0" eaLnBrk="1" latinLnBrk="0" hangingPunct="1">
        <a:defRPr sz="2700" kern="1200">
          <a:solidFill>
            <a:schemeClr val="tx1"/>
          </a:solidFill>
          <a:latin typeface="+mn-lt"/>
          <a:ea typeface="+mn-ea"/>
          <a:cs typeface="+mn-cs"/>
        </a:defRPr>
      </a:lvl6pPr>
      <a:lvl7pPr marL="4114697" algn="l" defTabSz="1371566" rtl="0" eaLnBrk="1" latinLnBrk="0" hangingPunct="1">
        <a:defRPr sz="2700" kern="1200">
          <a:solidFill>
            <a:schemeClr val="tx1"/>
          </a:solidFill>
          <a:latin typeface="+mn-lt"/>
          <a:ea typeface="+mn-ea"/>
          <a:cs typeface="+mn-cs"/>
        </a:defRPr>
      </a:lvl7pPr>
      <a:lvl8pPr marL="4800480" algn="l" defTabSz="1371566" rtl="0" eaLnBrk="1" latinLnBrk="0" hangingPunct="1">
        <a:defRPr sz="2700" kern="1200">
          <a:solidFill>
            <a:schemeClr val="tx1"/>
          </a:solidFill>
          <a:latin typeface="+mn-lt"/>
          <a:ea typeface="+mn-ea"/>
          <a:cs typeface="+mn-cs"/>
        </a:defRPr>
      </a:lvl8pPr>
      <a:lvl9pPr marL="5486264" algn="l" defTabSz="1371566"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26.png"/><Relationship Id="rId3" Type="http://schemas.microsoft.com/office/2007/relationships/media" Target="../media/media3.mp3"/><Relationship Id="rId7" Type="http://schemas.openxmlformats.org/officeDocument/2006/relationships/image" Target="../media/image39.png"/><Relationship Id="rId12" Type="http://schemas.microsoft.com/office/2007/relationships/hdphoto" Target="../media/hdphoto4.wdp"/><Relationship Id="rId2" Type="http://schemas.openxmlformats.org/officeDocument/2006/relationships/audio" Target="../media/media2.mp3"/><Relationship Id="rId16" Type="http://schemas.openxmlformats.org/officeDocument/2006/relationships/image" Target="../media/image40.png"/><Relationship Id="rId1" Type="http://schemas.microsoft.com/office/2007/relationships/media" Target="../media/media2.mp3"/><Relationship Id="rId6" Type="http://schemas.openxmlformats.org/officeDocument/2006/relationships/notesSlide" Target="../notesSlides/notesSlide3.xml"/><Relationship Id="rId11" Type="http://schemas.openxmlformats.org/officeDocument/2006/relationships/image" Target="../media/image43.png"/><Relationship Id="rId5" Type="http://schemas.openxmlformats.org/officeDocument/2006/relationships/slideLayout" Target="../slideLayouts/slideLayout51.xml"/><Relationship Id="rId15" Type="http://schemas.openxmlformats.org/officeDocument/2006/relationships/image" Target="../media/image31.png"/><Relationship Id="rId10" Type="http://schemas.openxmlformats.org/officeDocument/2006/relationships/image" Target="../media/image25.png"/><Relationship Id="rId4" Type="http://schemas.openxmlformats.org/officeDocument/2006/relationships/audio" Target="../media/media3.mp3"/><Relationship Id="rId9" Type="http://schemas.openxmlformats.org/officeDocument/2006/relationships/image" Target="../media/image42.png"/><Relationship Id="rId14" Type="http://schemas.openxmlformats.org/officeDocument/2006/relationships/image" Target="../media/image27.png"/></Relationships>
</file>

<file path=ppt/slides/_rels/slide11.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7.png"/><Relationship Id="rId18" Type="http://schemas.openxmlformats.org/officeDocument/2006/relationships/image" Target="../media/image45.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6.png"/><Relationship Id="rId17" Type="http://schemas.openxmlformats.org/officeDocument/2006/relationships/image" Target="../media/image44.jpg"/><Relationship Id="rId2" Type="http://schemas.openxmlformats.org/officeDocument/2006/relationships/image" Target="../media/image28.png"/><Relationship Id="rId16" Type="http://schemas.microsoft.com/office/2007/relationships/hdphoto" Target="../media/hdphoto3.wdp"/><Relationship Id="rId20" Type="http://schemas.openxmlformats.org/officeDocument/2006/relationships/image" Target="../media/image47.png"/><Relationship Id="rId1" Type="http://schemas.openxmlformats.org/officeDocument/2006/relationships/slideLayout" Target="../slideLayouts/slideLayout40.xml"/><Relationship Id="rId6" Type="http://schemas.openxmlformats.org/officeDocument/2006/relationships/image" Target="../media/image30.png"/><Relationship Id="rId11" Type="http://schemas.openxmlformats.org/officeDocument/2006/relationships/image" Target="../media/image35.png"/><Relationship Id="rId5" Type="http://schemas.openxmlformats.org/officeDocument/2006/relationships/image" Target="../media/image29.png"/><Relationship Id="rId15" Type="http://schemas.openxmlformats.org/officeDocument/2006/relationships/image" Target="../media/image38.png"/><Relationship Id="rId10" Type="http://schemas.microsoft.com/office/2007/relationships/hdphoto" Target="../media/hdphoto1.wdp"/><Relationship Id="rId19" Type="http://schemas.openxmlformats.org/officeDocument/2006/relationships/image" Target="../media/image46.png"/><Relationship Id="rId4" Type="http://schemas.openxmlformats.org/officeDocument/2006/relationships/image" Target="../media/image27.png"/><Relationship Id="rId9" Type="http://schemas.openxmlformats.org/officeDocument/2006/relationships/image" Target="../media/image34.png"/><Relationship Id="rId14" Type="http://schemas.microsoft.com/office/2007/relationships/hdphoto" Target="../media/hdphoto2.wdp"/></Relationships>
</file>

<file path=ppt/slides/_rels/slide12.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notesSlide" Target="../notesSlides/notesSlide4.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4.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 Id="rId9" Type="http://schemas.openxmlformats.org/officeDocument/2006/relationships/image" Target="../media/image7.pn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48.png"/><Relationship Id="rId2" Type="http://schemas.openxmlformats.org/officeDocument/2006/relationships/notesSlide" Target="../notesSlides/notesSlide5.xml"/><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13.svg"/><Relationship Id="rId4" Type="http://schemas.openxmlformats.org/officeDocument/2006/relationships/image" Target="../media/image12.png"/></Relationships>
</file>

<file path=ppt/slides/_rels/slide14.xml.rels><?xml version="1.0" encoding="UTF-8" standalone="yes"?>
<Relationships xmlns="http://schemas.openxmlformats.org/package/2006/relationships"><Relationship Id="rId8" Type="http://schemas.microsoft.com/office/2007/relationships/hdphoto" Target="../media/hdphoto5.wdp"/><Relationship Id="rId13" Type="http://schemas.openxmlformats.org/officeDocument/2006/relationships/image" Target="../media/image6.png"/><Relationship Id="rId3" Type="http://schemas.openxmlformats.org/officeDocument/2006/relationships/tags" Target="../tags/tag17.xml"/><Relationship Id="rId7" Type="http://schemas.openxmlformats.org/officeDocument/2006/relationships/image" Target="../media/image50.png"/><Relationship Id="rId12" Type="http://schemas.openxmlformats.org/officeDocument/2006/relationships/image" Target="../media/image53.svg"/><Relationship Id="rId2" Type="http://schemas.openxmlformats.org/officeDocument/2006/relationships/tags" Target="../tags/tag16.xml"/><Relationship Id="rId1" Type="http://schemas.openxmlformats.org/officeDocument/2006/relationships/tags" Target="../tags/tag15.xml"/><Relationship Id="rId6" Type="http://schemas.openxmlformats.org/officeDocument/2006/relationships/image" Target="../media/image49.png"/><Relationship Id="rId11" Type="http://schemas.openxmlformats.org/officeDocument/2006/relationships/image" Target="../media/image12.png"/><Relationship Id="rId5" Type="http://schemas.openxmlformats.org/officeDocument/2006/relationships/notesSlide" Target="../notesSlides/notesSlide6.xml"/><Relationship Id="rId10" Type="http://schemas.openxmlformats.org/officeDocument/2006/relationships/image" Target="../media/image52.png"/><Relationship Id="rId4" Type="http://schemas.openxmlformats.org/officeDocument/2006/relationships/slideLayout" Target="../slideLayouts/slideLayout2.xml"/><Relationship Id="rId9" Type="http://schemas.openxmlformats.org/officeDocument/2006/relationships/image" Target="../media/image5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54.png"/></Relationships>
</file>

<file path=ppt/slides/_rels/slide16.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tags" Target="../tags/tag20.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ags" Target="../tags/tag19.xml"/><Relationship Id="rId16" Type="http://schemas.openxmlformats.org/officeDocument/2006/relationships/image" Target="../media/image15.GIF"/><Relationship Id="rId1" Type="http://schemas.openxmlformats.org/officeDocument/2006/relationships/tags" Target="../tags/tag18.xml"/><Relationship Id="rId6" Type="http://schemas.openxmlformats.org/officeDocument/2006/relationships/slideLayout" Target="../slideLayouts/slideLayout18.xml"/><Relationship Id="rId11" Type="http://schemas.openxmlformats.org/officeDocument/2006/relationships/image" Target="../media/image10.png"/><Relationship Id="rId5" Type="http://schemas.openxmlformats.org/officeDocument/2006/relationships/tags" Target="../tags/tag22.xml"/><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tags" Target="../tags/tag21.xml"/><Relationship Id="rId9" Type="http://schemas.openxmlformats.org/officeDocument/2006/relationships/image" Target="../media/image8.png"/><Relationship Id="rId14" Type="http://schemas.openxmlformats.org/officeDocument/2006/relationships/image" Target="../media/image13.svg"/></Relationships>
</file>

<file path=ppt/slides/_rels/slide17.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4.gif"/><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56.svg"/></Relationships>
</file>

<file path=ppt/slides/_rels/slide18.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4.gif"/><Relationship Id="rId10" Type="http://schemas.openxmlformats.org/officeDocument/2006/relationships/image" Target="../media/image58.png"/><Relationship Id="rId4" Type="http://schemas.openxmlformats.org/officeDocument/2006/relationships/image" Target="../media/image55.png"/><Relationship Id="rId9" Type="http://schemas.openxmlformats.org/officeDocument/2006/relationships/image" Target="../media/image56.svg"/></Relationships>
</file>

<file path=ppt/slides/_rels/slide19.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12" Type="http://schemas.openxmlformats.org/officeDocument/2006/relationships/image" Target="../media/image25.png"/><Relationship Id="rId2" Type="http://schemas.microsoft.com/office/2007/relationships/media" Target="../media/media5.mp3"/><Relationship Id="rId1" Type="http://schemas.openxmlformats.org/officeDocument/2006/relationships/audio" Target="NULL" TargetMode="External"/><Relationship Id="rId6" Type="http://schemas.openxmlformats.org/officeDocument/2006/relationships/image" Target="../media/image12.png"/><Relationship Id="rId11" Type="http://schemas.openxmlformats.org/officeDocument/2006/relationships/image" Target="../media/image58.png"/><Relationship Id="rId5" Type="http://schemas.openxmlformats.org/officeDocument/2006/relationships/image" Target="../media/image14.gif"/><Relationship Id="rId10" Type="http://schemas.openxmlformats.org/officeDocument/2006/relationships/image" Target="../media/image57.png"/><Relationship Id="rId4" Type="http://schemas.openxmlformats.org/officeDocument/2006/relationships/image" Target="../media/image55.png"/><Relationship Id="rId9" Type="http://schemas.openxmlformats.org/officeDocument/2006/relationships/image" Target="../media/image56.svg"/></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tags" Target="../tags/tag3.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ags" Target="../tags/tag2.xml"/><Relationship Id="rId16" Type="http://schemas.openxmlformats.org/officeDocument/2006/relationships/image" Target="../media/image15.GIF"/><Relationship Id="rId1" Type="http://schemas.openxmlformats.org/officeDocument/2006/relationships/tags" Target="../tags/tag1.xml"/><Relationship Id="rId6" Type="http://schemas.openxmlformats.org/officeDocument/2006/relationships/slideLayout" Target="../slideLayouts/slideLayout18.xml"/><Relationship Id="rId11" Type="http://schemas.openxmlformats.org/officeDocument/2006/relationships/image" Target="../media/image10.png"/><Relationship Id="rId5" Type="http://schemas.openxmlformats.org/officeDocument/2006/relationships/tags" Target="../tags/tag5.xml"/><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tags" Target="../tags/tag4.xml"/><Relationship Id="rId9" Type="http://schemas.openxmlformats.org/officeDocument/2006/relationships/image" Target="../media/image8.png"/><Relationship Id="rId14" Type="http://schemas.openxmlformats.org/officeDocument/2006/relationships/image" Target="../media/image13.svg"/></Relationships>
</file>

<file path=ppt/slides/_rels/slide20.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4.gif"/><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6.svg"/></Relationships>
</file>

<file path=ppt/slides/_rels/slide2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4.gif"/><Relationship Id="rId10" Type="http://schemas.openxmlformats.org/officeDocument/2006/relationships/image" Target="../media/image60.png"/><Relationship Id="rId4" Type="http://schemas.openxmlformats.org/officeDocument/2006/relationships/image" Target="../media/image55.png"/><Relationship Id="rId9" Type="http://schemas.openxmlformats.org/officeDocument/2006/relationships/image" Target="../media/image56.svg"/></Relationships>
</file>

<file path=ppt/slides/_rels/slide2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12" Type="http://schemas.openxmlformats.org/officeDocument/2006/relationships/image" Target="../media/image2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2.png"/><Relationship Id="rId11" Type="http://schemas.openxmlformats.org/officeDocument/2006/relationships/image" Target="../media/image60.png"/><Relationship Id="rId5" Type="http://schemas.openxmlformats.org/officeDocument/2006/relationships/image" Target="../media/image14.gif"/><Relationship Id="rId10" Type="http://schemas.openxmlformats.org/officeDocument/2006/relationships/image" Target="../media/image59.png"/><Relationship Id="rId4" Type="http://schemas.openxmlformats.org/officeDocument/2006/relationships/image" Target="../media/image55.png"/><Relationship Id="rId9" Type="http://schemas.openxmlformats.org/officeDocument/2006/relationships/image" Target="../media/image56.svg"/></Relationships>
</file>

<file path=ppt/slides/_rels/slide23.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4.gif"/><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56.svg"/></Relationships>
</file>

<file path=ppt/slides/_rels/slide24.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2.png"/><Relationship Id="rId11" Type="http://schemas.openxmlformats.org/officeDocument/2006/relationships/image" Target="../media/image25.png"/><Relationship Id="rId5" Type="http://schemas.openxmlformats.org/officeDocument/2006/relationships/image" Target="../media/image14.gif"/><Relationship Id="rId10" Type="http://schemas.openxmlformats.org/officeDocument/2006/relationships/image" Target="../media/image62.png"/><Relationship Id="rId4" Type="http://schemas.openxmlformats.org/officeDocument/2006/relationships/image" Target="../media/image55.png"/><Relationship Id="rId9" Type="http://schemas.openxmlformats.org/officeDocument/2006/relationships/image" Target="../media/image56.svg"/></Relationships>
</file>

<file path=ppt/slides/_rels/slide25.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slideLayout" Target="../slideLayouts/slideLayout2.xml"/><Relationship Id="rId7" Type="http://schemas.openxmlformats.org/officeDocument/2006/relationships/image" Target="../media/image13.svg"/><Relationship Id="rId12" Type="http://schemas.openxmlformats.org/officeDocument/2006/relationships/image" Target="../media/image2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2.png"/><Relationship Id="rId11" Type="http://schemas.openxmlformats.org/officeDocument/2006/relationships/image" Target="../media/image62.png"/><Relationship Id="rId5" Type="http://schemas.openxmlformats.org/officeDocument/2006/relationships/image" Target="../media/image14.gif"/><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56.svg"/></Relationships>
</file>

<file path=ppt/slides/_rels/slide26.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4.gif"/><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55.png"/><Relationship Id="rId11" Type="http://schemas.openxmlformats.org/officeDocument/2006/relationships/image" Target="../media/image25.png"/><Relationship Id="rId5" Type="http://schemas.openxmlformats.org/officeDocument/2006/relationships/image" Target="../media/image63.png"/><Relationship Id="rId10" Type="http://schemas.openxmlformats.org/officeDocument/2006/relationships/image" Target="../media/image56.svg"/><Relationship Id="rId4" Type="http://schemas.openxmlformats.org/officeDocument/2006/relationships/notesSlide" Target="../notesSlides/notesSlide7.xml"/><Relationship Id="rId9" Type="http://schemas.openxmlformats.org/officeDocument/2006/relationships/image" Target="../media/image13.sv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3" Type="http://schemas.openxmlformats.org/officeDocument/2006/relationships/tags" Target="../tags/tag25.xml"/><Relationship Id="rId7" Type="http://schemas.openxmlformats.org/officeDocument/2006/relationships/image" Target="../media/image6.png"/><Relationship Id="rId12" Type="http://schemas.openxmlformats.org/officeDocument/2006/relationships/image" Target="../media/image11.png"/><Relationship Id="rId2" Type="http://schemas.openxmlformats.org/officeDocument/2006/relationships/tags" Target="../tags/tag24.xml"/><Relationship Id="rId16" Type="http://schemas.openxmlformats.org/officeDocument/2006/relationships/image" Target="../media/image15.GIF"/><Relationship Id="rId1" Type="http://schemas.openxmlformats.org/officeDocument/2006/relationships/tags" Target="../tags/tag23.xml"/><Relationship Id="rId6" Type="http://schemas.openxmlformats.org/officeDocument/2006/relationships/slideLayout" Target="../slideLayouts/slideLayout18.xml"/><Relationship Id="rId11" Type="http://schemas.openxmlformats.org/officeDocument/2006/relationships/image" Target="../media/image10.png"/><Relationship Id="rId5" Type="http://schemas.openxmlformats.org/officeDocument/2006/relationships/tags" Target="../tags/tag27.xml"/><Relationship Id="rId15" Type="http://schemas.openxmlformats.org/officeDocument/2006/relationships/image" Target="../media/image14.gif"/><Relationship Id="rId10" Type="http://schemas.openxmlformats.org/officeDocument/2006/relationships/image" Target="../media/image9.png"/><Relationship Id="rId4" Type="http://schemas.openxmlformats.org/officeDocument/2006/relationships/tags" Target="../tags/tag26.xml"/><Relationship Id="rId9" Type="http://schemas.openxmlformats.org/officeDocument/2006/relationships/image" Target="../media/image8.png"/><Relationship Id="rId14" Type="http://schemas.openxmlformats.org/officeDocument/2006/relationships/image" Target="../media/image13.svg"/></Relationships>
</file>

<file path=ppt/slides/_rels/slide28.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14.gif"/><Relationship Id="rId7" Type="http://schemas.openxmlformats.org/officeDocument/2006/relationships/image" Target="../media/image13.svg"/><Relationship Id="rId2" Type="http://schemas.openxmlformats.org/officeDocument/2006/relationships/image" Target="../media/image57.png"/><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8.png"/><Relationship Id="rId4" Type="http://schemas.openxmlformats.org/officeDocument/2006/relationships/image" Target="../media/image6.png"/><Relationship Id="rId9" Type="http://schemas.microsoft.com/office/2007/relationships/hdphoto" Target="../media/hdphoto4.wdp"/></Relationships>
</file>

<file path=ppt/slides/_rels/slide29.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2.xml"/><Relationship Id="rId7" Type="http://schemas.openxmlformats.org/officeDocument/2006/relationships/image" Target="../media/image14.gif"/><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55.png"/><Relationship Id="rId11" Type="http://schemas.openxmlformats.org/officeDocument/2006/relationships/image" Target="../media/image25.png"/><Relationship Id="rId5" Type="http://schemas.openxmlformats.org/officeDocument/2006/relationships/image" Target="../media/image63.png"/><Relationship Id="rId10" Type="http://schemas.openxmlformats.org/officeDocument/2006/relationships/image" Target="../media/image56.svg"/><Relationship Id="rId4" Type="http://schemas.openxmlformats.org/officeDocument/2006/relationships/notesSlide" Target="../notesSlides/notesSlide8.xml"/><Relationship Id="rId9" Type="http://schemas.openxmlformats.org/officeDocument/2006/relationships/image" Target="../media/image13.svg"/></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eg"/><Relationship Id="rId1" Type="http://schemas.openxmlformats.org/officeDocument/2006/relationships/slideLayout" Target="../slideLayouts/slideLayout40.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ags" Target="../tags/tag28.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1.png"/><Relationship Id="rId3" Type="http://schemas.openxmlformats.org/officeDocument/2006/relationships/tags" Target="../tags/tag8.xml"/><Relationship Id="rId7" Type="http://schemas.openxmlformats.org/officeDocument/2006/relationships/slideLayout" Target="../slideLayouts/slideLayout18.xml"/><Relationship Id="rId12" Type="http://schemas.openxmlformats.org/officeDocument/2006/relationships/image" Target="../media/image9.png"/><Relationship Id="rId17" Type="http://schemas.openxmlformats.org/officeDocument/2006/relationships/image" Target="../media/image15.GIF"/><Relationship Id="rId2" Type="http://schemas.openxmlformats.org/officeDocument/2006/relationships/tags" Target="../tags/tag7.xml"/><Relationship Id="rId16" Type="http://schemas.openxmlformats.org/officeDocument/2006/relationships/image" Target="../media/image14.gif"/><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image" Target="../media/image8.png"/><Relationship Id="rId5" Type="http://schemas.openxmlformats.org/officeDocument/2006/relationships/tags" Target="../tags/tag10.xml"/><Relationship Id="rId15" Type="http://schemas.openxmlformats.org/officeDocument/2006/relationships/image" Target="../media/image13.svg"/><Relationship Id="rId10" Type="http://schemas.openxmlformats.org/officeDocument/2006/relationships/image" Target="../media/image7.png"/><Relationship Id="rId4" Type="http://schemas.openxmlformats.org/officeDocument/2006/relationships/tags" Target="../tags/tag9.xml"/><Relationship Id="rId9" Type="http://schemas.openxmlformats.org/officeDocument/2006/relationships/image" Target="../media/image6.png"/><Relationship Id="rId14" Type="http://schemas.openxmlformats.org/officeDocument/2006/relationships/image" Target="../media/image12.png"/></Relationships>
</file>

<file path=ppt/slides/_rels/slide5.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image" Target="../media/image6.png"/><Relationship Id="rId7" Type="http://schemas.openxmlformats.org/officeDocument/2006/relationships/image" Target="../media/image12.png"/><Relationship Id="rId2" Type="http://schemas.openxmlformats.org/officeDocument/2006/relationships/slideLayout" Target="../slideLayouts/slideLayout18.xml"/><Relationship Id="rId1" Type="http://schemas.openxmlformats.org/officeDocument/2006/relationships/tags" Target="../tags/tag12.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8" Type="http://schemas.openxmlformats.org/officeDocument/2006/relationships/image" Target="../media/image13.svg"/><Relationship Id="rId3" Type="http://schemas.openxmlformats.org/officeDocument/2006/relationships/notesSlide" Target="../notesSlides/notesSlide1.xml"/><Relationship Id="rId7" Type="http://schemas.openxmlformats.org/officeDocument/2006/relationships/image" Target="../media/image12.png"/><Relationship Id="rId2" Type="http://schemas.openxmlformats.org/officeDocument/2006/relationships/slideLayout" Target="../slideLayouts/slideLayout12.xml"/><Relationship Id="rId1" Type="http://schemas.openxmlformats.org/officeDocument/2006/relationships/tags" Target="../tags/tag13.xml"/><Relationship Id="rId6" Type="http://schemas.openxmlformats.org/officeDocument/2006/relationships/image" Target="../media/image6.png"/><Relationship Id="rId5" Type="http://schemas.openxmlformats.org/officeDocument/2006/relationships/image" Target="../media/image22.png"/><Relationship Id="rId4"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24.xml"/><Relationship Id="rId7" Type="http://schemas.openxmlformats.org/officeDocument/2006/relationships/image" Target="../media/image25.png"/><Relationship Id="rId2" Type="http://schemas.microsoft.com/office/2007/relationships/media" Target="../media/media1.mp3"/><Relationship Id="rId1" Type="http://schemas.openxmlformats.org/officeDocument/2006/relationships/audio" Target="NULL" TargetMode="External"/><Relationship Id="rId6" Type="http://schemas.openxmlformats.org/officeDocument/2006/relationships/image" Target="../media/image24.png"/><Relationship Id="rId5" Type="http://schemas.openxmlformats.org/officeDocument/2006/relationships/image" Target="../media/image22.png"/><Relationship Id="rId4" Type="http://schemas.openxmlformats.org/officeDocument/2006/relationships/image" Target="../media/image23.jp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26.png"/><Relationship Id="rId7" Type="http://schemas.openxmlformats.org/officeDocument/2006/relationships/image" Target="../media/image31.png"/><Relationship Id="rId12" Type="http://schemas.openxmlformats.org/officeDocument/2006/relationships/image" Target="../media/image35.png"/><Relationship Id="rId17" Type="http://schemas.microsoft.com/office/2007/relationships/hdphoto" Target="../media/hdphoto3.wdp"/><Relationship Id="rId2" Type="http://schemas.openxmlformats.org/officeDocument/2006/relationships/image" Target="../media/image28.png"/><Relationship Id="rId16" Type="http://schemas.openxmlformats.org/officeDocument/2006/relationships/image" Target="../media/image38.png"/><Relationship Id="rId1" Type="http://schemas.openxmlformats.org/officeDocument/2006/relationships/slideLayout" Target="../slideLayouts/slideLayout40.xml"/><Relationship Id="rId6" Type="http://schemas.openxmlformats.org/officeDocument/2006/relationships/image" Target="../media/image30.png"/><Relationship Id="rId11" Type="http://schemas.microsoft.com/office/2007/relationships/hdphoto" Target="../media/hdphoto1.wdp"/><Relationship Id="rId5" Type="http://schemas.openxmlformats.org/officeDocument/2006/relationships/image" Target="../media/image29.png"/><Relationship Id="rId15" Type="http://schemas.microsoft.com/office/2007/relationships/hdphoto" Target="../media/hdphoto2.wdp"/><Relationship Id="rId10" Type="http://schemas.openxmlformats.org/officeDocument/2006/relationships/image" Target="../media/image34.png"/><Relationship Id="rId4" Type="http://schemas.openxmlformats.org/officeDocument/2006/relationships/image" Target="../media/image27.png"/><Relationship Id="rId9" Type="http://schemas.openxmlformats.org/officeDocument/2006/relationships/image" Target="../media/image33.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31.png"/><Relationship Id="rId3" Type="http://schemas.openxmlformats.org/officeDocument/2006/relationships/slideLayout" Target="../slideLayouts/slideLayout51.xml"/><Relationship Id="rId7" Type="http://schemas.openxmlformats.org/officeDocument/2006/relationships/image" Target="../media/image40.png"/><Relationship Id="rId12" Type="http://schemas.openxmlformats.org/officeDocument/2006/relationships/image" Target="../media/image27.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png"/><Relationship Id="rId11" Type="http://schemas.openxmlformats.org/officeDocument/2006/relationships/image" Target="../media/image26.png"/><Relationship Id="rId5" Type="http://schemas.openxmlformats.org/officeDocument/2006/relationships/image" Target="../media/image39.png"/><Relationship Id="rId10" Type="http://schemas.openxmlformats.org/officeDocument/2006/relationships/image" Target="../media/image25.png"/><Relationship Id="rId4" Type="http://schemas.openxmlformats.org/officeDocument/2006/relationships/notesSlide" Target="../notesSlides/notesSlide2.xml"/><Relationship Id="rId9"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6"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3041375" y="4171392"/>
            <a:ext cx="12721286" cy="3711785"/>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2: HỌC BÀI HÁT CHIM SƠN CA </a:t>
            </a:r>
            <a:endParaRPr lang="en-US" sz="4000" b="1" dirty="0">
              <a:solidFill>
                <a:srgbClr val="FF0000"/>
              </a:solidFill>
              <a:latin typeface="Times New Roman" panose="02020603050405020304" pitchFamily="18" charset="0"/>
              <a:cs typeface="Times New Roman" panose="02020603050405020304" pitchFamily="18" charset="0"/>
            </a:endParaRPr>
          </a:p>
          <a:p>
            <a:pPr algn="ctr"/>
            <a:r>
              <a:rPr lang="en-US" sz="4000" b="1">
                <a:solidFill>
                  <a:srgbClr val="FF0000"/>
                </a:solidFill>
                <a:latin typeface="Times New Roman" panose="02020603050405020304" pitchFamily="18" charset="0"/>
                <a:cs typeface="Times New Roman" panose="02020603050405020304" pitchFamily="18" charset="0"/>
              </a:rPr>
              <a:t>     ÔN </a:t>
            </a:r>
            <a:r>
              <a:rPr lang="en-US" sz="4000" b="1" dirty="0">
                <a:solidFill>
                  <a:srgbClr val="FF0000"/>
                </a:solidFill>
                <a:latin typeface="Times New Roman" panose="02020603050405020304" pitchFamily="18" charset="0"/>
                <a:cs typeface="Times New Roman" panose="02020603050405020304" pitchFamily="18" charset="0"/>
              </a:rPr>
              <a:t>TẬP ĐỌC NHẠC </a:t>
            </a:r>
            <a:r>
              <a:rPr lang="en-US" sz="4000" b="1">
                <a:solidFill>
                  <a:srgbClr val="FF0000"/>
                </a:solidFill>
                <a:latin typeface="Times New Roman" panose="02020603050405020304" pitchFamily="18" charset="0"/>
                <a:cs typeface="Times New Roman" panose="02020603050405020304" pitchFamily="18" charset="0"/>
              </a:rPr>
              <a:t>SỐ 1 </a:t>
            </a:r>
            <a:endParaRPr lang="en-US" sz="4000" b="1" dirty="0">
              <a:solidFill>
                <a:srgbClr val="FF0000"/>
              </a:solidFill>
              <a:latin typeface="Times New Roman" panose="02020603050405020304" pitchFamily="18" charset="0"/>
              <a:cs typeface="Times New Roman" panose="02020603050405020304" pitchFamily="18" charset="0"/>
            </a:endParaRP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648822" y="5905500"/>
            <a:ext cx="4819936" cy="40428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7"/>
          <a:stretch>
            <a:fillRect/>
          </a:stretch>
        </p:blipFill>
        <p:spPr>
          <a:xfrm>
            <a:off x="1147421" y="3705381"/>
            <a:ext cx="17030865" cy="1978752"/>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3054746" y="5480243"/>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si     đô  rê           đô      son           la    son     la    si           đô  </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7588665"/>
            <a:ext cx="18286488" cy="2698335"/>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9"/>
          <a:stretch>
            <a:fillRect/>
          </a:stretch>
        </p:blipFill>
        <p:spPr>
          <a:xfrm>
            <a:off x="199443" y="1623762"/>
            <a:ext cx="17483406" cy="2233575"/>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3054746" y="3182486"/>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son              la       son            la    la    son  pha       mi      son</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6202262" y="1272500"/>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a:t>
            </a:r>
            <a:r>
              <a:rPr lang="vi-VN" sz="4200" b="1" dirty="0">
                <a:solidFill>
                  <a:srgbClr val="FF0000"/>
                </a:solidFill>
                <a:latin typeface="Times New Roman" panose="02020603050405020304" pitchFamily="18" charset="0"/>
                <a:cs typeface="Times New Roman" panose="02020603050405020304" pitchFamily="18" charset="0"/>
              </a:rPr>
              <a:t>đọc nhạc số 1</a:t>
            </a:r>
            <a:endParaRPr lang="en-US" sz="4200" b="1" dirty="0">
              <a:solidFill>
                <a:srgbClr val="FF0000"/>
              </a:solidFill>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1731349" y="153542"/>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Đọc nhạc kết hợp gõ đệm theo phách</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0058" y="4860708"/>
            <a:ext cx="914400" cy="914400"/>
          </a:xfrm>
          <a:prstGeom prst="rect">
            <a:avLst/>
          </a:prstGeom>
        </p:spPr>
      </p:pic>
      <p:pic>
        <p:nvPicPr>
          <p:cNvPr id="14" name="Hình ảnh 3" descr="Ảnh có chứa biểu tượng&#10;&#10;Mô tả được tạo tự động">
            <a:extLst>
              <a:ext uri="{FF2B5EF4-FFF2-40B4-BE49-F238E27FC236}">
                <a16:creationId xmlns:a16="http://schemas.microsoft.com/office/drawing/2014/main" id="{8E0A1918-D566-4CE0-8DC1-D809A26C4EB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263253" y="3729982"/>
            <a:ext cx="641985" cy="568643"/>
          </a:xfrm>
          <a:prstGeom prst="rect">
            <a:avLst/>
          </a:prstGeom>
        </p:spPr>
      </p:pic>
      <p:pic>
        <p:nvPicPr>
          <p:cNvPr id="17" name="Hình ảnh 3" descr="Ảnh có chứa biểu tượng&#10;&#10;Mô tả được tạo tự động">
            <a:extLst>
              <a:ext uri="{FF2B5EF4-FFF2-40B4-BE49-F238E27FC236}">
                <a16:creationId xmlns:a16="http://schemas.microsoft.com/office/drawing/2014/main" id="{938A3F99-B34F-4677-8545-C1B5C7FB147D}"/>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436486" y="3779996"/>
            <a:ext cx="641985" cy="568643"/>
          </a:xfrm>
          <a:prstGeom prst="rect">
            <a:avLst/>
          </a:prstGeom>
        </p:spPr>
      </p:pic>
      <p:pic>
        <p:nvPicPr>
          <p:cNvPr id="18" name="Hình ảnh 3" descr="Ảnh có chứa biểu tượng&#10;&#10;Mô tả được tạo tự động">
            <a:extLst>
              <a:ext uri="{FF2B5EF4-FFF2-40B4-BE49-F238E27FC236}">
                <a16:creationId xmlns:a16="http://schemas.microsoft.com/office/drawing/2014/main" id="{F02E3A26-9A1C-434B-B39C-B12FBF75E73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6482097" y="3752716"/>
            <a:ext cx="641985" cy="568643"/>
          </a:xfrm>
          <a:prstGeom prst="rect">
            <a:avLst/>
          </a:prstGeom>
        </p:spPr>
      </p:pic>
      <p:pic>
        <p:nvPicPr>
          <p:cNvPr id="19" name="Hình ảnh 3" descr="Ảnh có chứa biểu tượng&#10;&#10;Mô tả được tạo tự động">
            <a:extLst>
              <a:ext uri="{FF2B5EF4-FFF2-40B4-BE49-F238E27FC236}">
                <a16:creationId xmlns:a16="http://schemas.microsoft.com/office/drawing/2014/main" id="{4426CB24-F0BD-4A16-A930-F3A64E17E02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771445" y="3726040"/>
            <a:ext cx="641985" cy="568643"/>
          </a:xfrm>
          <a:prstGeom prst="rect">
            <a:avLst/>
          </a:prstGeom>
        </p:spPr>
      </p:pic>
      <p:pic>
        <p:nvPicPr>
          <p:cNvPr id="20" name="Hình ảnh 3" descr="Ảnh có chứa biểu tượng&#10;&#10;Mô tả được tạo tự động">
            <a:extLst>
              <a:ext uri="{FF2B5EF4-FFF2-40B4-BE49-F238E27FC236}">
                <a16:creationId xmlns:a16="http://schemas.microsoft.com/office/drawing/2014/main" id="{FDFD5EAB-3B33-43A9-BD4A-3F156C27CE4E}"/>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9662853" y="3726040"/>
            <a:ext cx="641985" cy="568643"/>
          </a:xfrm>
          <a:prstGeom prst="rect">
            <a:avLst/>
          </a:prstGeom>
        </p:spPr>
      </p:pic>
      <p:pic>
        <p:nvPicPr>
          <p:cNvPr id="21" name="Hình ảnh 3" descr="Ảnh có chứa biểu tượng&#10;&#10;Mô tả được tạo tự động">
            <a:extLst>
              <a:ext uri="{FF2B5EF4-FFF2-40B4-BE49-F238E27FC236}">
                <a16:creationId xmlns:a16="http://schemas.microsoft.com/office/drawing/2014/main" id="{F4D96330-6BDE-40A3-B3BE-7B511536722F}"/>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1460450" y="3701537"/>
            <a:ext cx="641985" cy="568643"/>
          </a:xfrm>
          <a:prstGeom prst="rect">
            <a:avLst/>
          </a:prstGeom>
        </p:spPr>
      </p:pic>
      <p:pic>
        <p:nvPicPr>
          <p:cNvPr id="22" name="Hình ảnh 3" descr="Ảnh có chứa biểu tượng&#10;&#10;Mô tả được tạo tự động">
            <a:extLst>
              <a:ext uri="{FF2B5EF4-FFF2-40B4-BE49-F238E27FC236}">
                <a16:creationId xmlns:a16="http://schemas.microsoft.com/office/drawing/2014/main" id="{52BD67C7-B174-46B6-BD49-722BD6282FB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3851515" y="3736564"/>
            <a:ext cx="641985" cy="568643"/>
          </a:xfrm>
          <a:prstGeom prst="rect">
            <a:avLst/>
          </a:prstGeom>
        </p:spPr>
      </p:pic>
      <p:pic>
        <p:nvPicPr>
          <p:cNvPr id="23" name="Hình ảnh 3" descr="Ảnh có chứa biểu tượng&#10;&#10;Mô tả được tạo tự động">
            <a:extLst>
              <a:ext uri="{FF2B5EF4-FFF2-40B4-BE49-F238E27FC236}">
                <a16:creationId xmlns:a16="http://schemas.microsoft.com/office/drawing/2014/main" id="{61D30C89-4963-498B-B6B7-845BD2136F5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5100938" y="3725188"/>
            <a:ext cx="641985" cy="568643"/>
          </a:xfrm>
          <a:prstGeom prst="rect">
            <a:avLst/>
          </a:prstGeom>
        </p:spPr>
      </p:pic>
      <p:pic>
        <p:nvPicPr>
          <p:cNvPr id="24" name="Hình ảnh 3" descr="Ảnh có chứa biểu tượng&#10;&#10;Mô tả được tạo tự động">
            <a:extLst>
              <a:ext uri="{FF2B5EF4-FFF2-40B4-BE49-F238E27FC236}">
                <a16:creationId xmlns:a16="http://schemas.microsoft.com/office/drawing/2014/main" id="{E85213F4-6284-41C2-B7F5-D75C37D5608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3054746" y="6113245"/>
            <a:ext cx="641985" cy="568643"/>
          </a:xfrm>
          <a:prstGeom prst="rect">
            <a:avLst/>
          </a:prstGeom>
        </p:spPr>
      </p:pic>
      <p:pic>
        <p:nvPicPr>
          <p:cNvPr id="25" name="Hình ảnh 3" descr="Ảnh có chứa biểu tượng&#10;&#10;Mô tả được tạo tự động">
            <a:extLst>
              <a:ext uri="{FF2B5EF4-FFF2-40B4-BE49-F238E27FC236}">
                <a16:creationId xmlns:a16="http://schemas.microsoft.com/office/drawing/2014/main" id="{9C479232-D2F6-417B-853D-3DCADB8AD980}"/>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4897229" y="6142993"/>
            <a:ext cx="641985" cy="568643"/>
          </a:xfrm>
          <a:prstGeom prst="rect">
            <a:avLst/>
          </a:prstGeom>
        </p:spPr>
      </p:pic>
      <p:pic>
        <p:nvPicPr>
          <p:cNvPr id="26" name="Hình ảnh 3" descr="Ảnh có chứa biểu tượng&#10;&#10;Mô tả được tạo tự động">
            <a:extLst>
              <a:ext uri="{FF2B5EF4-FFF2-40B4-BE49-F238E27FC236}">
                <a16:creationId xmlns:a16="http://schemas.microsoft.com/office/drawing/2014/main" id="{EC427CD1-6974-4B7C-896C-9CEE72C237C2}"/>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7135349" y="6144514"/>
            <a:ext cx="641985" cy="568643"/>
          </a:xfrm>
          <a:prstGeom prst="rect">
            <a:avLst/>
          </a:prstGeom>
        </p:spPr>
      </p:pic>
      <p:pic>
        <p:nvPicPr>
          <p:cNvPr id="27" name="Hình ảnh 3" descr="Ảnh có chứa biểu tượng&#10;&#10;Mô tả được tạo tự động">
            <a:extLst>
              <a:ext uri="{FF2B5EF4-FFF2-40B4-BE49-F238E27FC236}">
                <a16:creationId xmlns:a16="http://schemas.microsoft.com/office/drawing/2014/main" id="{0448B670-489C-4C72-BBF6-D5C2C48DE0F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8459247" y="6168047"/>
            <a:ext cx="641985" cy="568643"/>
          </a:xfrm>
          <a:prstGeom prst="rect">
            <a:avLst/>
          </a:prstGeom>
        </p:spPr>
      </p:pic>
      <p:pic>
        <p:nvPicPr>
          <p:cNvPr id="28" name="Hình ảnh 3" descr="Ảnh có chứa biểu tượng&#10;&#10;Mô tả được tạo tự động">
            <a:extLst>
              <a:ext uri="{FF2B5EF4-FFF2-40B4-BE49-F238E27FC236}">
                <a16:creationId xmlns:a16="http://schemas.microsoft.com/office/drawing/2014/main" id="{2FE18AB9-EEDB-4A3E-AFC0-21047C147807}"/>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0304838" y="6157867"/>
            <a:ext cx="641985" cy="568643"/>
          </a:xfrm>
          <a:prstGeom prst="rect">
            <a:avLst/>
          </a:prstGeom>
        </p:spPr>
      </p:pic>
      <p:pic>
        <p:nvPicPr>
          <p:cNvPr id="29" name="Hình ảnh 3" descr="Ảnh có chứa biểu tượng&#10;&#10;Mô tả được tạo tự động">
            <a:extLst>
              <a:ext uri="{FF2B5EF4-FFF2-40B4-BE49-F238E27FC236}">
                <a16:creationId xmlns:a16="http://schemas.microsoft.com/office/drawing/2014/main" id="{B7A0DDB8-411D-4FEC-9444-9B9FCE791E15}"/>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2266118" y="6088961"/>
            <a:ext cx="641985" cy="568643"/>
          </a:xfrm>
          <a:prstGeom prst="rect">
            <a:avLst/>
          </a:prstGeom>
        </p:spPr>
      </p:pic>
      <p:pic>
        <p:nvPicPr>
          <p:cNvPr id="30" name="Hình ảnh 3" descr="Ảnh có chứa biểu tượng&#10;&#10;Mô tả được tạo tự động">
            <a:extLst>
              <a:ext uri="{FF2B5EF4-FFF2-40B4-BE49-F238E27FC236}">
                <a16:creationId xmlns:a16="http://schemas.microsoft.com/office/drawing/2014/main" id="{DC6C32F1-FB75-4364-8205-DF21062634C4}"/>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4750586" y="6088960"/>
            <a:ext cx="641985" cy="568643"/>
          </a:xfrm>
          <a:prstGeom prst="rect">
            <a:avLst/>
          </a:prstGeom>
        </p:spPr>
      </p:pic>
      <p:pic>
        <p:nvPicPr>
          <p:cNvPr id="31" name="Hình ảnh 3" descr="Ảnh có chứa biểu tượng&#10;&#10;Mô tả được tạo tự động">
            <a:extLst>
              <a:ext uri="{FF2B5EF4-FFF2-40B4-BE49-F238E27FC236}">
                <a16:creationId xmlns:a16="http://schemas.microsoft.com/office/drawing/2014/main" id="{F86585D1-268A-474A-A92F-A3AA5632ADDB}"/>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10000" r="90000"/>
                    </a14:imgEffect>
                  </a14:imgLayer>
                </a14:imgProps>
              </a:ext>
            </a:extLst>
          </a:blip>
          <a:stretch>
            <a:fillRect/>
          </a:stretch>
        </p:blipFill>
        <p:spPr>
          <a:xfrm>
            <a:off x="15359760" y="6088958"/>
            <a:ext cx="641985" cy="568643"/>
          </a:xfrm>
          <a:prstGeom prst="rect">
            <a:avLst/>
          </a:prstGeom>
        </p:spPr>
      </p:pic>
      <p:pic>
        <p:nvPicPr>
          <p:cNvPr id="32" name="Picture 9" descr="F:\未标题-1.png">
            <a:extLst>
              <a:ext uri="{FF2B5EF4-FFF2-40B4-BE49-F238E27FC236}">
                <a16:creationId xmlns:a16="http://schemas.microsoft.com/office/drawing/2014/main" id="{1C55E1F5-FBEB-40BE-8DF1-FFA9FAFC8BBC}"/>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F:\未标题-1.png">
            <a:extLst>
              <a:ext uri="{FF2B5EF4-FFF2-40B4-BE49-F238E27FC236}">
                <a16:creationId xmlns:a16="http://schemas.microsoft.com/office/drawing/2014/main" id="{4E462603-EA87-4274-9BDB-62939367A6E2}"/>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pic>
        <p:nvPicPr>
          <p:cNvPr id="34" name="图片 10">
            <a:extLst>
              <a:ext uri="{FF2B5EF4-FFF2-40B4-BE49-F238E27FC236}">
                <a16:creationId xmlns:a16="http://schemas.microsoft.com/office/drawing/2014/main" id="{9A163F34-3364-4488-88AD-E6677A0C5BFB}"/>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35" name="图片 3">
            <a:extLst>
              <a:ext uri="{FF2B5EF4-FFF2-40B4-BE49-F238E27FC236}">
                <a16:creationId xmlns:a16="http://schemas.microsoft.com/office/drawing/2014/main" id="{A1FC5E92-182F-4B2E-A735-62BE6ACF1B32}"/>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500058" y="412298"/>
            <a:ext cx="1396566" cy="3413478"/>
          </a:xfrm>
          <a:prstGeom prst="rect">
            <a:avLst/>
          </a:prstGeom>
        </p:spPr>
      </p:pic>
      <p:pic>
        <p:nvPicPr>
          <p:cNvPr id="3" name="Bài đọc nhạc số 1  Âm nhạc lớp 5 (SGK Kết Nối Tri Thức Với Cuộc Sống) - #coverbytmn">
            <a:hlinkClick r:id="" action="ppaction://media"/>
            <a:extLst>
              <a:ext uri="{FF2B5EF4-FFF2-40B4-BE49-F238E27FC236}">
                <a16:creationId xmlns:a16="http://schemas.microsoft.com/office/drawing/2014/main" id="{BCA76043-43E6-4899-B3B6-DA2AE2B3306A}"/>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379204" y="6670145"/>
            <a:ext cx="1259101" cy="1259101"/>
          </a:xfrm>
          <a:prstGeom prst="rect">
            <a:avLst/>
          </a:prstGeom>
        </p:spPr>
      </p:pic>
    </p:spTree>
    <p:extLst>
      <p:ext uri="{BB962C8B-B14F-4D97-AF65-F5344CB8AC3E}">
        <p14:creationId xmlns:p14="http://schemas.microsoft.com/office/powerpoint/2010/main" val="2676951251"/>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811"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nodeType="click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1000"/>
                                        <p:tgtEl>
                                          <p:spTgt spid="33"/>
                                        </p:tgtEl>
                                      </p:cBhvr>
                                    </p:animEffect>
                                    <p:anim calcmode="lin" valueType="num">
                                      <p:cBhvr>
                                        <p:cTn id="12" dur="1000" fill="hold"/>
                                        <p:tgtEl>
                                          <p:spTgt spid="33"/>
                                        </p:tgtEl>
                                        <p:attrNameLst>
                                          <p:attrName>ppt_x</p:attrName>
                                        </p:attrNameLst>
                                      </p:cBhvr>
                                      <p:tavLst>
                                        <p:tav tm="0">
                                          <p:val>
                                            <p:strVal val="#ppt_x"/>
                                          </p:val>
                                        </p:tav>
                                        <p:tav tm="100000">
                                          <p:val>
                                            <p:strVal val="#ppt_x"/>
                                          </p:val>
                                        </p:tav>
                                      </p:tavLst>
                                    </p:anim>
                                    <p:anim calcmode="lin" valueType="num">
                                      <p:cBhvr>
                                        <p:cTn id="13"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14051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8" fill="hold" display="0">
                  <p:stCondLst>
                    <p:cond delay="indefinite"/>
                  </p:stCondLst>
                  <p:endCondLst>
                    <p:cond evt="onStopAudio" delay="0">
                      <p:tgtEl>
                        <p:sldTgt/>
                      </p:tgtEl>
                    </p:cond>
                  </p:endCondLst>
                </p:cTn>
                <p:tgtEl>
                  <p:spTgt spid="6"/>
                </p:tgtEl>
              </p:cMediaNode>
            </p:audio>
            <p:audio>
              <p:cMediaNode vol="80000">
                <p:cTn id="19"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11" descr="Ảnh có chứa màu trắng, biểu tượng, Đồ họa, Phông chữ&#10;&#10;Mô tả được tạo tự động">
            <a:extLst>
              <a:ext uri="{FF2B5EF4-FFF2-40B4-BE49-F238E27FC236}">
                <a16:creationId xmlns:a16="http://schemas.microsoft.com/office/drawing/2014/main" id="{CCEB817B-9906-4B07-8A84-F53DB1BEACCB}"/>
              </a:ext>
            </a:extLst>
          </p:cNvPr>
          <p:cNvPicPr>
            <a:picLocks noChangeAspect="1"/>
          </p:cNvPicPr>
          <p:nvPr/>
        </p:nvPicPr>
        <p:blipFill>
          <a:blip r:embed="rId2"/>
          <a:stretch>
            <a:fillRect/>
          </a:stretch>
        </p:blipFill>
        <p:spPr>
          <a:xfrm>
            <a:off x="2753518" y="4539183"/>
            <a:ext cx="1458278" cy="2422208"/>
          </a:xfrm>
          <a:prstGeom prst="rect">
            <a:avLst/>
          </a:prstGeom>
        </p:spPr>
      </p:pic>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270629" y="0"/>
            <a:ext cx="3146250" cy="2993949"/>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8">
            <a:extLst>
              <a:ext uri="{28A0092B-C50C-407E-A947-70E740481C1C}">
                <a14:useLocalDpi xmlns:a14="http://schemas.microsoft.com/office/drawing/2010/main" val="0"/>
              </a:ext>
            </a:extLst>
          </a:blip>
          <a:srcRect t="19240" r="86092"/>
          <a:stretch/>
        </p:blipFill>
        <p:spPr>
          <a:xfrm rot="925571">
            <a:off x="16403698" y="-931644"/>
            <a:ext cx="1871720" cy="4283424"/>
          </a:xfrm>
          <a:prstGeom prst="rect">
            <a:avLst/>
          </a:prstGeom>
        </p:spPr>
      </p:pic>
      <p:sp>
        <p:nvSpPr>
          <p:cNvPr id="11" name="TextBox 8">
            <a:extLst>
              <a:ext uri="{FF2B5EF4-FFF2-40B4-BE49-F238E27FC236}">
                <a16:creationId xmlns:a16="http://schemas.microsoft.com/office/drawing/2014/main" id="{E2C1A652-562A-4CD9-A812-475DA1CFBE3B}"/>
              </a:ext>
            </a:extLst>
          </p:cNvPr>
          <p:cNvSpPr txBox="1"/>
          <p:nvPr/>
        </p:nvSpPr>
        <p:spPr>
          <a:xfrm>
            <a:off x="2653147" y="469253"/>
            <a:ext cx="13027800" cy="738664"/>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vi-VN" sz="4200" b="0"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Đọc tiết tấu kết hợp vận động cơ thể</a:t>
            </a:r>
            <a:endParaRPr kumimoji="0" lang="en-US" sz="4200" b="0"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13" name="Hình ảnh 11" descr="Ảnh có chứa màu trắng, biểu tượng, Đồ họa, Phông chữ&#10;&#10;Mô tả được tạo tự động">
            <a:extLst>
              <a:ext uri="{FF2B5EF4-FFF2-40B4-BE49-F238E27FC236}">
                <a16:creationId xmlns:a16="http://schemas.microsoft.com/office/drawing/2014/main" id="{BE60C93E-865D-4634-BD48-3FD0D91772C4}"/>
              </a:ext>
            </a:extLst>
          </p:cNvPr>
          <p:cNvPicPr>
            <a:picLocks noChangeAspect="1"/>
          </p:cNvPicPr>
          <p:nvPr/>
        </p:nvPicPr>
        <p:blipFill>
          <a:blip r:embed="rId2"/>
          <a:stretch>
            <a:fillRect/>
          </a:stretch>
        </p:blipFill>
        <p:spPr>
          <a:xfrm>
            <a:off x="2673025" y="1570322"/>
            <a:ext cx="1458278" cy="2422208"/>
          </a:xfrm>
          <a:prstGeom prst="rect">
            <a:avLst/>
          </a:prstGeom>
        </p:spPr>
      </p:pic>
      <p:pic>
        <p:nvPicPr>
          <p:cNvPr id="14" name="Hình ảnh 12" descr="Ảnh có chứa ảnh chụp màn hình, màu đen, thiết kế&#10;&#10;Mô tả được tạo tự động">
            <a:extLst>
              <a:ext uri="{FF2B5EF4-FFF2-40B4-BE49-F238E27FC236}">
                <a16:creationId xmlns:a16="http://schemas.microsoft.com/office/drawing/2014/main" id="{77644262-F8D0-4FDB-A12A-887A03B75A2A}"/>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158629" y="2221118"/>
            <a:ext cx="1045845" cy="1267778"/>
          </a:xfrm>
          <a:prstGeom prst="rect">
            <a:avLst/>
          </a:prstGeom>
        </p:spPr>
      </p:pic>
      <p:pic>
        <p:nvPicPr>
          <p:cNvPr id="15" name="Hình ảnh 13" descr="Ảnh có chứa ăng ten&#10;&#10;Mô tả được tạo tự động với mức tin cậy trung bình">
            <a:extLst>
              <a:ext uri="{FF2B5EF4-FFF2-40B4-BE49-F238E27FC236}">
                <a16:creationId xmlns:a16="http://schemas.microsoft.com/office/drawing/2014/main" id="{E9AEC579-6A4C-4088-9FF5-BFBE292E39A3}"/>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4056733" y="2500205"/>
            <a:ext cx="545783" cy="782955"/>
          </a:xfrm>
          <a:prstGeom prst="rect">
            <a:avLst/>
          </a:prstGeom>
        </p:spPr>
      </p:pic>
      <p:cxnSp>
        <p:nvCxnSpPr>
          <p:cNvPr id="16" name="Đường nối Thẳng 15">
            <a:extLst>
              <a:ext uri="{FF2B5EF4-FFF2-40B4-BE49-F238E27FC236}">
                <a16:creationId xmlns:a16="http://schemas.microsoft.com/office/drawing/2014/main" id="{078B8535-49ED-4ACC-B96F-978F762CDD41}"/>
              </a:ext>
            </a:extLst>
          </p:cNvPr>
          <p:cNvCxnSpPr>
            <a:cxnSpLocks/>
          </p:cNvCxnSpPr>
          <p:nvPr/>
        </p:nvCxnSpPr>
        <p:spPr>
          <a:xfrm>
            <a:off x="6724040" y="243753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17"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91833F3F-7CE1-4819-8493-4B03C43A9499}"/>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5016488" y="2450197"/>
            <a:ext cx="713423" cy="882968"/>
          </a:xfrm>
          <a:prstGeom prst="rect">
            <a:avLst/>
          </a:prstGeom>
        </p:spPr>
      </p:pic>
      <p:pic>
        <p:nvPicPr>
          <p:cNvPr id="18" name="Hình ảnh 27" descr="Ảnh có chứa ảnh chụp màn hình, màu đen, thiết kế&#10;&#10;Mô tả được tạo tự động">
            <a:extLst>
              <a:ext uri="{FF2B5EF4-FFF2-40B4-BE49-F238E27FC236}">
                <a16:creationId xmlns:a16="http://schemas.microsoft.com/office/drawing/2014/main" id="{AEFF6FDF-B2C4-4E45-8CC4-23D5D6A1C3F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663970" y="2247767"/>
            <a:ext cx="1045845" cy="1267778"/>
          </a:xfrm>
          <a:prstGeom prst="rect">
            <a:avLst/>
          </a:prstGeom>
        </p:spPr>
      </p:pic>
      <p:pic>
        <p:nvPicPr>
          <p:cNvPr id="20" name="Picture 19">
            <a:extLst>
              <a:ext uri="{FF2B5EF4-FFF2-40B4-BE49-F238E27FC236}">
                <a16:creationId xmlns:a16="http://schemas.microsoft.com/office/drawing/2014/main" id="{E5A8F1E7-CEEF-42FF-9F1D-8B05D3D45E37}"/>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5806583" y="2500205"/>
            <a:ext cx="784436" cy="677466"/>
          </a:xfrm>
          <a:prstGeom prst="rect">
            <a:avLst/>
          </a:prstGeom>
        </p:spPr>
      </p:pic>
      <p:pic>
        <p:nvPicPr>
          <p:cNvPr id="21" name="Hình ảnh 13" descr="Ảnh có chứa ăng ten&#10;&#10;Mô tả được tạo tự động với mức tin cậy trung bình">
            <a:extLst>
              <a:ext uri="{FF2B5EF4-FFF2-40B4-BE49-F238E27FC236}">
                <a16:creationId xmlns:a16="http://schemas.microsoft.com/office/drawing/2014/main" id="{F6A8A088-1EF1-4443-8AD8-64708C68388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132327" y="2490179"/>
            <a:ext cx="545783" cy="782955"/>
          </a:xfrm>
          <a:prstGeom prst="rect">
            <a:avLst/>
          </a:prstGeom>
        </p:spPr>
      </p:pic>
      <p:cxnSp>
        <p:nvCxnSpPr>
          <p:cNvPr id="22" name="Đường nối Thẳng 15">
            <a:extLst>
              <a:ext uri="{FF2B5EF4-FFF2-40B4-BE49-F238E27FC236}">
                <a16:creationId xmlns:a16="http://schemas.microsoft.com/office/drawing/2014/main" id="{52787DCC-0E6B-44C3-BB9A-8FF98DEE2B5E}"/>
              </a:ext>
            </a:extLst>
          </p:cNvPr>
          <p:cNvCxnSpPr>
            <a:cxnSpLocks/>
          </p:cNvCxnSpPr>
          <p:nvPr/>
        </p:nvCxnSpPr>
        <p:spPr>
          <a:xfrm>
            <a:off x="9642776" y="237675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3"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479BFE38-3023-479E-A926-256B6C2A1234}"/>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975286" y="2387528"/>
            <a:ext cx="713423" cy="882968"/>
          </a:xfrm>
          <a:prstGeom prst="rect">
            <a:avLst/>
          </a:prstGeom>
        </p:spPr>
      </p:pic>
      <p:pic>
        <p:nvPicPr>
          <p:cNvPr id="24" name="Picture 23">
            <a:extLst>
              <a:ext uri="{FF2B5EF4-FFF2-40B4-BE49-F238E27FC236}">
                <a16:creationId xmlns:a16="http://schemas.microsoft.com/office/drawing/2014/main" id="{8EA9066D-F977-4944-8E46-DD58AA65BAD1}"/>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765381" y="2437536"/>
            <a:ext cx="784436" cy="677466"/>
          </a:xfrm>
          <a:prstGeom prst="rect">
            <a:avLst/>
          </a:prstGeom>
        </p:spPr>
      </p:pic>
      <p:cxnSp>
        <p:nvCxnSpPr>
          <p:cNvPr id="25" name="Đường nối Thẳng 15">
            <a:extLst>
              <a:ext uri="{FF2B5EF4-FFF2-40B4-BE49-F238E27FC236}">
                <a16:creationId xmlns:a16="http://schemas.microsoft.com/office/drawing/2014/main" id="{17EAC3E7-0CC2-44BC-9849-9022BE307C02}"/>
              </a:ext>
            </a:extLst>
          </p:cNvPr>
          <p:cNvCxnSpPr>
            <a:cxnSpLocks/>
          </p:cNvCxnSpPr>
          <p:nvPr/>
        </p:nvCxnSpPr>
        <p:spPr>
          <a:xfrm>
            <a:off x="12945384" y="234471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6" name="Hình ảnh 13" descr="Ảnh có chứa ăng ten&#10;&#10;Mô tả được tạo tự động với mức tin cậy trung bình">
            <a:extLst>
              <a:ext uri="{FF2B5EF4-FFF2-40B4-BE49-F238E27FC236}">
                <a16:creationId xmlns:a16="http://schemas.microsoft.com/office/drawing/2014/main" id="{25F98046-AF94-4E23-BFDE-AE28177E2D1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3353671" y="2397354"/>
            <a:ext cx="545783" cy="782955"/>
          </a:xfrm>
          <a:prstGeom prst="rect">
            <a:avLst/>
          </a:prstGeom>
        </p:spPr>
      </p:pic>
      <p:cxnSp>
        <p:nvCxnSpPr>
          <p:cNvPr id="27" name="Đường nối Thẳng 15">
            <a:extLst>
              <a:ext uri="{FF2B5EF4-FFF2-40B4-BE49-F238E27FC236}">
                <a16:creationId xmlns:a16="http://schemas.microsoft.com/office/drawing/2014/main" id="{EB168B33-DCF4-4ACD-B893-30CDE700BD9E}"/>
              </a:ext>
            </a:extLst>
          </p:cNvPr>
          <p:cNvCxnSpPr>
            <a:cxnSpLocks/>
          </p:cNvCxnSpPr>
          <p:nvPr/>
        </p:nvCxnSpPr>
        <p:spPr>
          <a:xfrm>
            <a:off x="15650534" y="234471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8"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9BEA412-37FB-4BF9-80BD-8BAF07B3B8BB}"/>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4196631" y="2294704"/>
            <a:ext cx="713423" cy="882968"/>
          </a:xfrm>
          <a:prstGeom prst="rect">
            <a:avLst/>
          </a:prstGeom>
        </p:spPr>
      </p:pic>
      <p:pic>
        <p:nvPicPr>
          <p:cNvPr id="29" name="Picture 28">
            <a:extLst>
              <a:ext uri="{FF2B5EF4-FFF2-40B4-BE49-F238E27FC236}">
                <a16:creationId xmlns:a16="http://schemas.microsoft.com/office/drawing/2014/main" id="{E11E869C-DF8C-4883-B867-BEA0A16396E3}"/>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14986726" y="2344712"/>
            <a:ext cx="784436" cy="677466"/>
          </a:xfrm>
          <a:prstGeom prst="rect">
            <a:avLst/>
          </a:prstGeom>
        </p:spPr>
      </p:pic>
      <p:cxnSp>
        <p:nvCxnSpPr>
          <p:cNvPr id="30" name="Đường nối Thẳng 15">
            <a:extLst>
              <a:ext uri="{FF2B5EF4-FFF2-40B4-BE49-F238E27FC236}">
                <a16:creationId xmlns:a16="http://schemas.microsoft.com/office/drawing/2014/main" id="{CB609259-0883-4ACD-8DDC-E9E66A6E4812}"/>
              </a:ext>
            </a:extLst>
          </p:cNvPr>
          <p:cNvCxnSpPr>
            <a:cxnSpLocks/>
          </p:cNvCxnSpPr>
          <p:nvPr/>
        </p:nvCxnSpPr>
        <p:spPr>
          <a:xfrm>
            <a:off x="15771161" y="234471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2" name="Hình ảnh 12" descr="Ảnh có chứa ảnh chụp màn hình, màu đen, thiết kế&#10;&#10;Mô tả được tạo tự động">
            <a:extLst>
              <a:ext uri="{FF2B5EF4-FFF2-40B4-BE49-F238E27FC236}">
                <a16:creationId xmlns:a16="http://schemas.microsoft.com/office/drawing/2014/main" id="{E33BF650-7E59-4118-902B-369B660A4F00}"/>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3961600" y="5372142"/>
            <a:ext cx="1045845" cy="1267778"/>
          </a:xfrm>
          <a:prstGeom prst="rect">
            <a:avLst/>
          </a:prstGeom>
        </p:spPr>
      </p:pic>
      <p:pic>
        <p:nvPicPr>
          <p:cNvPr id="33" name="Hình ảnh 27" descr="Ảnh có chứa ảnh chụp màn hình, màu đen, thiết kế&#10;&#10;Mô tả được tạo tự động">
            <a:extLst>
              <a:ext uri="{FF2B5EF4-FFF2-40B4-BE49-F238E27FC236}">
                <a16:creationId xmlns:a16="http://schemas.microsoft.com/office/drawing/2014/main" id="{421E754D-738C-4D65-8EA3-6DB7BD97E723}"/>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5466941" y="5398791"/>
            <a:ext cx="1045845" cy="1267778"/>
          </a:xfrm>
          <a:prstGeom prst="rect">
            <a:avLst/>
          </a:prstGeom>
        </p:spPr>
      </p:pic>
      <p:pic>
        <p:nvPicPr>
          <p:cNvPr id="34" name="Hình ảnh 12" descr="Ảnh có chứa ảnh chụp màn hình, màu đen, thiết kế&#10;&#10;Mô tả được tạo tự động">
            <a:extLst>
              <a:ext uri="{FF2B5EF4-FFF2-40B4-BE49-F238E27FC236}">
                <a16:creationId xmlns:a16="http://schemas.microsoft.com/office/drawing/2014/main" id="{50D8E027-2EC3-4A19-B63C-51D78187E01D}"/>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0226258" y="5294352"/>
            <a:ext cx="1045845" cy="1267778"/>
          </a:xfrm>
          <a:prstGeom prst="rect">
            <a:avLst/>
          </a:prstGeom>
        </p:spPr>
      </p:pic>
      <p:cxnSp>
        <p:nvCxnSpPr>
          <p:cNvPr id="35" name="Đường nối Thẳng 15">
            <a:extLst>
              <a:ext uri="{FF2B5EF4-FFF2-40B4-BE49-F238E27FC236}">
                <a16:creationId xmlns:a16="http://schemas.microsoft.com/office/drawing/2014/main" id="{DB3F12A8-3FC4-4B22-895C-6D9EF01722EC}"/>
              </a:ext>
            </a:extLst>
          </p:cNvPr>
          <p:cNvCxnSpPr>
            <a:cxnSpLocks/>
          </p:cNvCxnSpPr>
          <p:nvPr/>
        </p:nvCxnSpPr>
        <p:spPr>
          <a:xfrm>
            <a:off x="6791669" y="551077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6" name="Hình ảnh 27" descr="Ảnh có chứa ảnh chụp màn hình, màu đen, thiết kế&#10;&#10;Mô tả được tạo tự động">
            <a:extLst>
              <a:ext uri="{FF2B5EF4-FFF2-40B4-BE49-F238E27FC236}">
                <a16:creationId xmlns:a16="http://schemas.microsoft.com/office/drawing/2014/main" id="{448C406D-31C1-435C-864E-1135A5F868CF}"/>
              </a:ext>
            </a:extLst>
          </p:cNvPr>
          <p:cNvPicPr>
            <a:picLocks noChangeAspect="1"/>
          </p:cNvPicPr>
          <p:nvPr/>
        </p:nvPicPr>
        <p:blipFill>
          <a:blip r:embed="rId9">
            <a:extLst>
              <a:ext uri="{BEBA8EAE-BF5A-486C-A8C5-ECC9F3942E4B}">
                <a14:imgProps xmlns:a14="http://schemas.microsoft.com/office/drawing/2010/main">
                  <a14:imgLayer r:embed="rId10">
                    <a14:imgEffect>
                      <a14:backgroundRemoval t="10000" b="90000" l="10000" r="90000"/>
                    </a14:imgEffect>
                  </a14:imgLayer>
                </a14:imgProps>
              </a:ext>
            </a:extLst>
          </a:blip>
          <a:stretch>
            <a:fillRect/>
          </a:stretch>
        </p:blipFill>
        <p:spPr>
          <a:xfrm>
            <a:off x="11731600" y="5321001"/>
            <a:ext cx="1045845" cy="1267778"/>
          </a:xfrm>
          <a:prstGeom prst="rect">
            <a:avLst/>
          </a:prstGeom>
        </p:spPr>
      </p:pic>
      <p:pic>
        <p:nvPicPr>
          <p:cNvPr id="37" name="Hình ảnh 13" descr="Ảnh có chứa ăng ten&#10;&#10;Mô tả được tạo tự động với mức tin cậy trung bình">
            <a:extLst>
              <a:ext uri="{FF2B5EF4-FFF2-40B4-BE49-F238E27FC236}">
                <a16:creationId xmlns:a16="http://schemas.microsoft.com/office/drawing/2014/main" id="{852102F7-C63A-4B09-84C6-537B9AC69A00}"/>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7199956" y="5563413"/>
            <a:ext cx="545783" cy="782955"/>
          </a:xfrm>
          <a:prstGeom prst="rect">
            <a:avLst/>
          </a:prstGeom>
        </p:spPr>
      </p:pic>
      <p:cxnSp>
        <p:nvCxnSpPr>
          <p:cNvPr id="38" name="Đường nối Thẳng 15">
            <a:extLst>
              <a:ext uri="{FF2B5EF4-FFF2-40B4-BE49-F238E27FC236}">
                <a16:creationId xmlns:a16="http://schemas.microsoft.com/office/drawing/2014/main" id="{D6FDB79A-94EB-45D5-B5FE-628717166BAF}"/>
              </a:ext>
            </a:extLst>
          </p:cNvPr>
          <p:cNvCxnSpPr>
            <a:cxnSpLocks/>
          </p:cNvCxnSpPr>
          <p:nvPr/>
        </p:nvCxnSpPr>
        <p:spPr>
          <a:xfrm>
            <a:off x="9710405" y="544999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9"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4843634-20F9-4AA2-A88C-03C0AAB2F39C}"/>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8042916" y="5460762"/>
            <a:ext cx="713423" cy="882968"/>
          </a:xfrm>
          <a:prstGeom prst="rect">
            <a:avLst/>
          </a:prstGeom>
        </p:spPr>
      </p:pic>
      <p:pic>
        <p:nvPicPr>
          <p:cNvPr id="40" name="Picture 39">
            <a:extLst>
              <a:ext uri="{FF2B5EF4-FFF2-40B4-BE49-F238E27FC236}">
                <a16:creationId xmlns:a16="http://schemas.microsoft.com/office/drawing/2014/main" id="{E8F0DD1B-E72B-4AEB-9FE6-AA02C7F9D574}"/>
              </a:ext>
            </a:extLst>
          </p:cNvPr>
          <p:cNvPicPr>
            <a:picLocks noChangeAspect="1"/>
          </p:cNvPicPr>
          <p:nvPr/>
        </p:nvPicPr>
        <p:blipFill>
          <a:blip r:embed="rId13">
            <a:extLst>
              <a:ext uri="{BEBA8EAE-BF5A-486C-A8C5-ECC9F3942E4B}">
                <a14:imgProps xmlns:a14="http://schemas.microsoft.com/office/drawing/2010/main">
                  <a14:imgLayer r:embed="rId14">
                    <a14:imgEffect>
                      <a14:backgroundRemoval t="10000" b="90000" l="10000" r="90000"/>
                    </a14:imgEffect>
                  </a14:imgLayer>
                </a14:imgProps>
              </a:ext>
            </a:extLst>
          </a:blip>
          <a:stretch>
            <a:fillRect/>
          </a:stretch>
        </p:blipFill>
        <p:spPr>
          <a:xfrm>
            <a:off x="8833011" y="5510770"/>
            <a:ext cx="784436" cy="677466"/>
          </a:xfrm>
          <a:prstGeom prst="rect">
            <a:avLst/>
          </a:prstGeom>
        </p:spPr>
      </p:pic>
      <p:cxnSp>
        <p:nvCxnSpPr>
          <p:cNvPr id="41" name="Đường nối Thẳng 15">
            <a:extLst>
              <a:ext uri="{FF2B5EF4-FFF2-40B4-BE49-F238E27FC236}">
                <a16:creationId xmlns:a16="http://schemas.microsoft.com/office/drawing/2014/main" id="{A097F808-A2B0-4AAB-9F38-7FBA6159A399}"/>
              </a:ext>
            </a:extLst>
          </p:cNvPr>
          <p:cNvCxnSpPr>
            <a:cxnSpLocks/>
          </p:cNvCxnSpPr>
          <p:nvPr/>
        </p:nvCxnSpPr>
        <p:spPr>
          <a:xfrm>
            <a:off x="13013014" y="541794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2" name="Hình ảnh 13" descr="Ảnh có chứa ăng ten&#10;&#10;Mô tả được tạo tự động với mức tin cậy trung bình">
            <a:extLst>
              <a:ext uri="{FF2B5EF4-FFF2-40B4-BE49-F238E27FC236}">
                <a16:creationId xmlns:a16="http://schemas.microsoft.com/office/drawing/2014/main" id="{8A7E8A0F-EFEE-47BA-8DAA-AB0036D53683}"/>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3479732" y="5470669"/>
            <a:ext cx="545783" cy="782955"/>
          </a:xfrm>
          <a:prstGeom prst="rect">
            <a:avLst/>
          </a:prstGeom>
        </p:spPr>
      </p:pic>
      <p:cxnSp>
        <p:nvCxnSpPr>
          <p:cNvPr id="43" name="Đường nối Thẳng 15">
            <a:extLst>
              <a:ext uri="{FF2B5EF4-FFF2-40B4-BE49-F238E27FC236}">
                <a16:creationId xmlns:a16="http://schemas.microsoft.com/office/drawing/2014/main" id="{F91D47C5-AA88-4B8A-BA1F-82F2D821B039}"/>
              </a:ext>
            </a:extLst>
          </p:cNvPr>
          <p:cNvCxnSpPr>
            <a:cxnSpLocks/>
          </p:cNvCxnSpPr>
          <p:nvPr/>
        </p:nvCxnSpPr>
        <p:spPr>
          <a:xfrm>
            <a:off x="15776594" y="5418027"/>
            <a:ext cx="0" cy="904508"/>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Đường nối Thẳng 15">
            <a:extLst>
              <a:ext uri="{FF2B5EF4-FFF2-40B4-BE49-F238E27FC236}">
                <a16:creationId xmlns:a16="http://schemas.microsoft.com/office/drawing/2014/main" id="{09747E65-30E1-49CD-96F1-970CCFC34B66}"/>
              </a:ext>
            </a:extLst>
          </p:cNvPr>
          <p:cNvCxnSpPr>
            <a:cxnSpLocks/>
          </p:cNvCxnSpPr>
          <p:nvPr/>
        </p:nvCxnSpPr>
        <p:spPr>
          <a:xfrm>
            <a:off x="15897221" y="541802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5" name="Hình ảnh 29" descr="Ảnh có chứa con chim, bóng rọi, đen và trắng&#10;&#10;Mô tả được tạo tự động">
            <a:extLst>
              <a:ext uri="{FF2B5EF4-FFF2-40B4-BE49-F238E27FC236}">
                <a16:creationId xmlns:a16="http://schemas.microsoft.com/office/drawing/2014/main" id="{B2AD6776-D19A-4D78-81BB-E00C0E4280FD}"/>
              </a:ext>
            </a:extLst>
          </p:cNvPr>
          <p:cNvPicPr>
            <a:picLocks noChangeAspect="1"/>
          </p:cNvPicPr>
          <p:nvPr/>
        </p:nvPicPr>
        <p:blipFill>
          <a:blip r:embed="rId15">
            <a:extLst>
              <a:ext uri="{BEBA8EAE-BF5A-486C-A8C5-ECC9F3942E4B}">
                <a14:imgProps xmlns:a14="http://schemas.microsoft.com/office/drawing/2010/main">
                  <a14:imgLayer r:embed="rId16">
                    <a14:imgEffect>
                      <a14:backgroundRemoval t="10000" b="90000" l="10000" r="90000"/>
                    </a14:imgEffect>
                  </a14:imgLayer>
                </a14:imgProps>
              </a:ext>
            </a:extLst>
          </a:blip>
          <a:stretch>
            <a:fillRect/>
          </a:stretch>
        </p:blipFill>
        <p:spPr>
          <a:xfrm>
            <a:off x="13762893" y="4919261"/>
            <a:ext cx="1629728" cy="2279333"/>
          </a:xfrm>
          <a:prstGeom prst="rect">
            <a:avLst/>
          </a:prstGeom>
        </p:spPr>
      </p:pic>
      <p:pic>
        <p:nvPicPr>
          <p:cNvPr id="47" name="Picture 46">
            <a:extLst>
              <a:ext uri="{FF2B5EF4-FFF2-40B4-BE49-F238E27FC236}">
                <a16:creationId xmlns:a16="http://schemas.microsoft.com/office/drawing/2014/main" id="{367FE6A1-2D2C-4E12-BB67-77A5456C0F0F}"/>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4081809" y="3643446"/>
            <a:ext cx="984173" cy="921253"/>
          </a:xfrm>
          <a:prstGeom prst="rect">
            <a:avLst/>
          </a:prstGeom>
        </p:spPr>
      </p:pic>
      <p:pic>
        <p:nvPicPr>
          <p:cNvPr id="48" name="Picture 47">
            <a:extLst>
              <a:ext uri="{FF2B5EF4-FFF2-40B4-BE49-F238E27FC236}">
                <a16:creationId xmlns:a16="http://schemas.microsoft.com/office/drawing/2014/main" id="{E6BEC593-6B5D-4E69-9B8D-EDA70144A7EA}"/>
              </a:ext>
            </a:extLst>
          </p:cNvPr>
          <p:cNvPicPr/>
          <p:nvPr/>
        </p:nvPicPr>
        <p:blipFill>
          <a:blip r:embed="rId18"/>
          <a:srcRect/>
          <a:stretch>
            <a:fillRect/>
          </a:stretch>
        </p:blipFill>
        <p:spPr bwMode="auto">
          <a:xfrm>
            <a:off x="5085725" y="3772823"/>
            <a:ext cx="484422" cy="550072"/>
          </a:xfrm>
          <a:prstGeom prst="rect">
            <a:avLst/>
          </a:prstGeom>
          <a:noFill/>
          <a:ln w="9525">
            <a:noFill/>
            <a:miter lim="800000"/>
            <a:headEnd/>
            <a:tailEnd/>
          </a:ln>
        </p:spPr>
      </p:pic>
      <p:pic>
        <p:nvPicPr>
          <p:cNvPr id="49" name="Picture 48">
            <a:extLst>
              <a:ext uri="{FF2B5EF4-FFF2-40B4-BE49-F238E27FC236}">
                <a16:creationId xmlns:a16="http://schemas.microsoft.com/office/drawing/2014/main" id="{BFD2BE61-BC8A-4BF8-B171-713BCB6CCCD5}"/>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039000" y="3622477"/>
            <a:ext cx="984173" cy="921253"/>
          </a:xfrm>
          <a:prstGeom prst="rect">
            <a:avLst/>
          </a:prstGeom>
        </p:spPr>
      </p:pic>
      <p:pic>
        <p:nvPicPr>
          <p:cNvPr id="50" name="Picture 49">
            <a:extLst>
              <a:ext uri="{FF2B5EF4-FFF2-40B4-BE49-F238E27FC236}">
                <a16:creationId xmlns:a16="http://schemas.microsoft.com/office/drawing/2014/main" id="{00DF91FD-D4D5-4EF4-A3A6-262FD98B6D5E}"/>
              </a:ext>
            </a:extLst>
          </p:cNvPr>
          <p:cNvPicPr/>
          <p:nvPr/>
        </p:nvPicPr>
        <p:blipFill>
          <a:blip r:embed="rId18"/>
          <a:srcRect/>
          <a:stretch>
            <a:fillRect/>
          </a:stretch>
        </p:blipFill>
        <p:spPr bwMode="auto">
          <a:xfrm>
            <a:off x="8042916" y="3751854"/>
            <a:ext cx="484422" cy="550072"/>
          </a:xfrm>
          <a:prstGeom prst="rect">
            <a:avLst/>
          </a:prstGeom>
          <a:noFill/>
          <a:ln w="9525">
            <a:noFill/>
            <a:miter lim="800000"/>
            <a:headEnd/>
            <a:tailEnd/>
          </a:ln>
        </p:spPr>
      </p:pic>
      <p:pic>
        <p:nvPicPr>
          <p:cNvPr id="51" name="Picture 50">
            <a:extLst>
              <a:ext uri="{FF2B5EF4-FFF2-40B4-BE49-F238E27FC236}">
                <a16:creationId xmlns:a16="http://schemas.microsoft.com/office/drawing/2014/main" id="{F7908C60-13DF-4184-8235-BD2DACC84CC6}"/>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9854556" y="3488896"/>
            <a:ext cx="789728" cy="667630"/>
          </a:xfrm>
          <a:prstGeom prst="rect">
            <a:avLst/>
          </a:prstGeom>
          <a:noFill/>
          <a:ln>
            <a:noFill/>
          </a:ln>
        </p:spPr>
      </p:pic>
      <p:pic>
        <p:nvPicPr>
          <p:cNvPr id="52" name="Picture 51">
            <a:extLst>
              <a:ext uri="{FF2B5EF4-FFF2-40B4-BE49-F238E27FC236}">
                <a16:creationId xmlns:a16="http://schemas.microsoft.com/office/drawing/2014/main" id="{64090AB8-7CC2-216E-3496-F39846955284}"/>
              </a:ext>
            </a:extLst>
          </p:cNvPr>
          <p:cNvPicPr/>
          <p:nvPr/>
        </p:nvPicPr>
        <p:blipFill>
          <a:blip r:embed="rId20">
            <a:extLst>
              <a:ext uri="{28A0092B-C50C-407E-A947-70E740481C1C}">
                <a14:useLocalDpi xmlns:a14="http://schemas.microsoft.com/office/drawing/2010/main" val="0"/>
              </a:ext>
            </a:extLst>
          </a:blip>
          <a:stretch>
            <a:fillRect/>
          </a:stretch>
        </p:blipFill>
        <p:spPr>
          <a:xfrm>
            <a:off x="10585621" y="3608225"/>
            <a:ext cx="607060" cy="601980"/>
          </a:xfrm>
          <a:prstGeom prst="rect">
            <a:avLst/>
          </a:prstGeom>
        </p:spPr>
      </p:pic>
      <p:pic>
        <p:nvPicPr>
          <p:cNvPr id="53" name="Picture 52">
            <a:extLst>
              <a:ext uri="{FF2B5EF4-FFF2-40B4-BE49-F238E27FC236}">
                <a16:creationId xmlns:a16="http://schemas.microsoft.com/office/drawing/2014/main" id="{81A8A728-242D-454A-9790-6C31E3CE414A}"/>
              </a:ext>
            </a:extLst>
          </p:cNvPr>
          <p:cNvPicPr/>
          <p:nvPr/>
        </p:nvPicPr>
        <p:blipFill>
          <a:blip r:embed="rId20">
            <a:extLst>
              <a:ext uri="{28A0092B-C50C-407E-A947-70E740481C1C}">
                <a14:useLocalDpi xmlns:a14="http://schemas.microsoft.com/office/drawing/2010/main" val="0"/>
              </a:ext>
            </a:extLst>
          </a:blip>
          <a:stretch>
            <a:fillRect/>
          </a:stretch>
        </p:blipFill>
        <p:spPr>
          <a:xfrm>
            <a:off x="11473905" y="3582271"/>
            <a:ext cx="607060" cy="601980"/>
          </a:xfrm>
          <a:prstGeom prst="rect">
            <a:avLst/>
          </a:prstGeom>
        </p:spPr>
      </p:pic>
      <p:pic>
        <p:nvPicPr>
          <p:cNvPr id="54" name="Picture 53">
            <a:extLst>
              <a:ext uri="{FF2B5EF4-FFF2-40B4-BE49-F238E27FC236}">
                <a16:creationId xmlns:a16="http://schemas.microsoft.com/office/drawing/2014/main" id="{CF982DC1-3023-46DA-A704-BB78FFD03F0F}"/>
              </a:ext>
            </a:extLst>
          </p:cNvPr>
          <p:cNvPicPr/>
          <p:nvPr/>
        </p:nvPicPr>
        <p:blipFill>
          <a:blip r:embed="rId20">
            <a:extLst>
              <a:ext uri="{28A0092B-C50C-407E-A947-70E740481C1C}">
                <a14:useLocalDpi xmlns:a14="http://schemas.microsoft.com/office/drawing/2010/main" val="0"/>
              </a:ext>
            </a:extLst>
          </a:blip>
          <a:stretch>
            <a:fillRect/>
          </a:stretch>
        </p:blipFill>
        <p:spPr>
          <a:xfrm>
            <a:off x="12148387" y="3554546"/>
            <a:ext cx="607060" cy="601980"/>
          </a:xfrm>
          <a:prstGeom prst="rect">
            <a:avLst/>
          </a:prstGeom>
        </p:spPr>
      </p:pic>
      <p:pic>
        <p:nvPicPr>
          <p:cNvPr id="55" name="Picture 54">
            <a:extLst>
              <a:ext uri="{FF2B5EF4-FFF2-40B4-BE49-F238E27FC236}">
                <a16:creationId xmlns:a16="http://schemas.microsoft.com/office/drawing/2014/main" id="{F1752707-86B5-48EC-967D-D01070B43930}"/>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13332945" y="3615026"/>
            <a:ext cx="543571" cy="550072"/>
          </a:xfrm>
          <a:prstGeom prst="rect">
            <a:avLst/>
          </a:prstGeom>
          <a:noFill/>
          <a:ln>
            <a:noFill/>
          </a:ln>
        </p:spPr>
      </p:pic>
      <p:pic>
        <p:nvPicPr>
          <p:cNvPr id="56" name="Picture 55">
            <a:extLst>
              <a:ext uri="{FF2B5EF4-FFF2-40B4-BE49-F238E27FC236}">
                <a16:creationId xmlns:a16="http://schemas.microsoft.com/office/drawing/2014/main" id="{31904C34-4DF5-47B1-ABAA-27DC47181666}"/>
              </a:ext>
            </a:extLst>
          </p:cNvPr>
          <p:cNvPicPr/>
          <p:nvPr/>
        </p:nvPicPr>
        <p:blipFill>
          <a:blip r:embed="rId18"/>
          <a:srcRect/>
          <a:stretch>
            <a:fillRect/>
          </a:stretch>
        </p:blipFill>
        <p:spPr bwMode="auto">
          <a:xfrm>
            <a:off x="14311131" y="3458653"/>
            <a:ext cx="484422" cy="550072"/>
          </a:xfrm>
          <a:prstGeom prst="rect">
            <a:avLst/>
          </a:prstGeom>
          <a:noFill/>
          <a:ln w="9525">
            <a:noFill/>
            <a:miter lim="800000"/>
            <a:headEnd/>
            <a:tailEnd/>
          </a:ln>
        </p:spPr>
      </p:pic>
      <p:pic>
        <p:nvPicPr>
          <p:cNvPr id="57" name="Picture 56">
            <a:extLst>
              <a:ext uri="{FF2B5EF4-FFF2-40B4-BE49-F238E27FC236}">
                <a16:creationId xmlns:a16="http://schemas.microsoft.com/office/drawing/2014/main" id="{454BDC61-B8EB-41C5-8FE9-AD2F7E078203}"/>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3678182" y="6586860"/>
            <a:ext cx="789728" cy="667630"/>
          </a:xfrm>
          <a:prstGeom prst="rect">
            <a:avLst/>
          </a:prstGeom>
          <a:noFill/>
          <a:ln>
            <a:noFill/>
          </a:ln>
        </p:spPr>
      </p:pic>
      <p:pic>
        <p:nvPicPr>
          <p:cNvPr id="58" name="Picture 57">
            <a:extLst>
              <a:ext uri="{FF2B5EF4-FFF2-40B4-BE49-F238E27FC236}">
                <a16:creationId xmlns:a16="http://schemas.microsoft.com/office/drawing/2014/main" id="{17BA3C74-9821-429A-8341-5BDBC25C1BA6}"/>
              </a:ext>
            </a:extLst>
          </p:cNvPr>
          <p:cNvPicPr/>
          <p:nvPr/>
        </p:nvPicPr>
        <p:blipFill>
          <a:blip r:embed="rId20">
            <a:extLst>
              <a:ext uri="{28A0092B-C50C-407E-A947-70E740481C1C}">
                <a14:useLocalDpi xmlns:a14="http://schemas.microsoft.com/office/drawing/2010/main" val="0"/>
              </a:ext>
            </a:extLst>
          </a:blip>
          <a:stretch>
            <a:fillRect/>
          </a:stretch>
        </p:blipFill>
        <p:spPr>
          <a:xfrm>
            <a:off x="4409247" y="6706189"/>
            <a:ext cx="607060" cy="601980"/>
          </a:xfrm>
          <a:prstGeom prst="rect">
            <a:avLst/>
          </a:prstGeom>
        </p:spPr>
      </p:pic>
      <p:pic>
        <p:nvPicPr>
          <p:cNvPr id="59" name="Picture 58">
            <a:extLst>
              <a:ext uri="{FF2B5EF4-FFF2-40B4-BE49-F238E27FC236}">
                <a16:creationId xmlns:a16="http://schemas.microsoft.com/office/drawing/2014/main" id="{E2C781FE-10E1-4031-BCB3-E4721EC46407}"/>
              </a:ext>
            </a:extLst>
          </p:cNvPr>
          <p:cNvPicPr/>
          <p:nvPr/>
        </p:nvPicPr>
        <p:blipFill>
          <a:blip r:embed="rId20">
            <a:extLst>
              <a:ext uri="{28A0092B-C50C-407E-A947-70E740481C1C}">
                <a14:useLocalDpi xmlns:a14="http://schemas.microsoft.com/office/drawing/2010/main" val="0"/>
              </a:ext>
            </a:extLst>
          </a:blip>
          <a:stretch>
            <a:fillRect/>
          </a:stretch>
        </p:blipFill>
        <p:spPr>
          <a:xfrm>
            <a:off x="5297531" y="6680235"/>
            <a:ext cx="607060" cy="601980"/>
          </a:xfrm>
          <a:prstGeom prst="rect">
            <a:avLst/>
          </a:prstGeom>
        </p:spPr>
      </p:pic>
      <p:pic>
        <p:nvPicPr>
          <p:cNvPr id="60" name="Picture 59">
            <a:extLst>
              <a:ext uri="{FF2B5EF4-FFF2-40B4-BE49-F238E27FC236}">
                <a16:creationId xmlns:a16="http://schemas.microsoft.com/office/drawing/2014/main" id="{438E46FE-C4B2-4FDA-9AEC-4F85DCDD805D}"/>
              </a:ext>
            </a:extLst>
          </p:cNvPr>
          <p:cNvPicPr/>
          <p:nvPr/>
        </p:nvPicPr>
        <p:blipFill>
          <a:blip r:embed="rId20">
            <a:extLst>
              <a:ext uri="{28A0092B-C50C-407E-A947-70E740481C1C}">
                <a14:useLocalDpi xmlns:a14="http://schemas.microsoft.com/office/drawing/2010/main" val="0"/>
              </a:ext>
            </a:extLst>
          </a:blip>
          <a:stretch>
            <a:fillRect/>
          </a:stretch>
        </p:blipFill>
        <p:spPr>
          <a:xfrm>
            <a:off x="5972013" y="6652510"/>
            <a:ext cx="607060" cy="601980"/>
          </a:xfrm>
          <a:prstGeom prst="rect">
            <a:avLst/>
          </a:prstGeom>
        </p:spPr>
      </p:pic>
      <p:pic>
        <p:nvPicPr>
          <p:cNvPr id="61" name="Picture 60">
            <a:extLst>
              <a:ext uri="{FF2B5EF4-FFF2-40B4-BE49-F238E27FC236}">
                <a16:creationId xmlns:a16="http://schemas.microsoft.com/office/drawing/2014/main" id="{50DCD5E2-D8C9-4600-8AC3-E09B27BBFE6C}"/>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7243381" y="6419649"/>
            <a:ext cx="984173" cy="921253"/>
          </a:xfrm>
          <a:prstGeom prst="rect">
            <a:avLst/>
          </a:prstGeom>
        </p:spPr>
      </p:pic>
      <p:pic>
        <p:nvPicPr>
          <p:cNvPr id="62" name="Picture 61">
            <a:extLst>
              <a:ext uri="{FF2B5EF4-FFF2-40B4-BE49-F238E27FC236}">
                <a16:creationId xmlns:a16="http://schemas.microsoft.com/office/drawing/2014/main" id="{1F9F17D4-52DA-4439-AC6D-99C70A4C4941}"/>
              </a:ext>
            </a:extLst>
          </p:cNvPr>
          <p:cNvPicPr/>
          <p:nvPr/>
        </p:nvPicPr>
        <p:blipFill>
          <a:blip r:embed="rId18"/>
          <a:srcRect/>
          <a:stretch>
            <a:fillRect/>
          </a:stretch>
        </p:blipFill>
        <p:spPr bwMode="auto">
          <a:xfrm>
            <a:off x="8136539" y="6529769"/>
            <a:ext cx="484422" cy="550072"/>
          </a:xfrm>
          <a:prstGeom prst="rect">
            <a:avLst/>
          </a:prstGeom>
          <a:noFill/>
          <a:ln w="9525">
            <a:noFill/>
            <a:miter lim="800000"/>
            <a:headEnd/>
            <a:tailEnd/>
          </a:ln>
        </p:spPr>
      </p:pic>
      <p:pic>
        <p:nvPicPr>
          <p:cNvPr id="63" name="Picture 62">
            <a:extLst>
              <a:ext uri="{FF2B5EF4-FFF2-40B4-BE49-F238E27FC236}">
                <a16:creationId xmlns:a16="http://schemas.microsoft.com/office/drawing/2014/main" id="{C97B0F7E-2DA1-4186-BAB8-B2EA9FAE1333}"/>
              </a:ext>
            </a:extLst>
          </p:cNvPr>
          <p:cNvPicPr/>
          <p:nvPr/>
        </p:nvPicPr>
        <p:blipFill>
          <a:blip r:embed="rId19">
            <a:extLst>
              <a:ext uri="{28A0092B-C50C-407E-A947-70E740481C1C}">
                <a14:useLocalDpi xmlns:a14="http://schemas.microsoft.com/office/drawing/2010/main" val="0"/>
              </a:ext>
            </a:extLst>
          </a:blip>
          <a:srcRect/>
          <a:stretch>
            <a:fillRect/>
          </a:stretch>
        </p:blipFill>
        <p:spPr bwMode="auto">
          <a:xfrm>
            <a:off x="9944458" y="6567026"/>
            <a:ext cx="789728" cy="667630"/>
          </a:xfrm>
          <a:prstGeom prst="rect">
            <a:avLst/>
          </a:prstGeom>
          <a:noFill/>
          <a:ln>
            <a:noFill/>
          </a:ln>
        </p:spPr>
      </p:pic>
      <p:pic>
        <p:nvPicPr>
          <p:cNvPr id="64" name="Picture 63">
            <a:extLst>
              <a:ext uri="{FF2B5EF4-FFF2-40B4-BE49-F238E27FC236}">
                <a16:creationId xmlns:a16="http://schemas.microsoft.com/office/drawing/2014/main" id="{FF8B67B4-CEB3-4D80-815F-54B92CD5BA81}"/>
              </a:ext>
            </a:extLst>
          </p:cNvPr>
          <p:cNvPicPr/>
          <p:nvPr/>
        </p:nvPicPr>
        <p:blipFill>
          <a:blip r:embed="rId20">
            <a:extLst>
              <a:ext uri="{28A0092B-C50C-407E-A947-70E740481C1C}">
                <a14:useLocalDpi xmlns:a14="http://schemas.microsoft.com/office/drawing/2010/main" val="0"/>
              </a:ext>
            </a:extLst>
          </a:blip>
          <a:stretch>
            <a:fillRect/>
          </a:stretch>
        </p:blipFill>
        <p:spPr>
          <a:xfrm>
            <a:off x="10675523" y="6686355"/>
            <a:ext cx="607060" cy="601980"/>
          </a:xfrm>
          <a:prstGeom prst="rect">
            <a:avLst/>
          </a:prstGeom>
        </p:spPr>
      </p:pic>
      <p:pic>
        <p:nvPicPr>
          <p:cNvPr id="65" name="Picture 64">
            <a:extLst>
              <a:ext uri="{FF2B5EF4-FFF2-40B4-BE49-F238E27FC236}">
                <a16:creationId xmlns:a16="http://schemas.microsoft.com/office/drawing/2014/main" id="{B902BF59-1E30-4EB0-8CA0-E340EEDBABF6}"/>
              </a:ext>
            </a:extLst>
          </p:cNvPr>
          <p:cNvPicPr/>
          <p:nvPr/>
        </p:nvPicPr>
        <p:blipFill>
          <a:blip r:embed="rId20">
            <a:extLst>
              <a:ext uri="{28A0092B-C50C-407E-A947-70E740481C1C}">
                <a14:useLocalDpi xmlns:a14="http://schemas.microsoft.com/office/drawing/2010/main" val="0"/>
              </a:ext>
            </a:extLst>
          </a:blip>
          <a:stretch>
            <a:fillRect/>
          </a:stretch>
        </p:blipFill>
        <p:spPr>
          <a:xfrm>
            <a:off x="11563807" y="6660401"/>
            <a:ext cx="607060" cy="601980"/>
          </a:xfrm>
          <a:prstGeom prst="rect">
            <a:avLst/>
          </a:prstGeom>
        </p:spPr>
      </p:pic>
      <p:pic>
        <p:nvPicPr>
          <p:cNvPr id="66" name="Picture 65">
            <a:extLst>
              <a:ext uri="{FF2B5EF4-FFF2-40B4-BE49-F238E27FC236}">
                <a16:creationId xmlns:a16="http://schemas.microsoft.com/office/drawing/2014/main" id="{69956DD8-116D-49F8-90C8-E6A86D52B32B}"/>
              </a:ext>
            </a:extLst>
          </p:cNvPr>
          <p:cNvPicPr/>
          <p:nvPr/>
        </p:nvPicPr>
        <p:blipFill>
          <a:blip r:embed="rId20">
            <a:extLst>
              <a:ext uri="{28A0092B-C50C-407E-A947-70E740481C1C}">
                <a14:useLocalDpi xmlns:a14="http://schemas.microsoft.com/office/drawing/2010/main" val="0"/>
              </a:ext>
            </a:extLst>
          </a:blip>
          <a:stretch>
            <a:fillRect/>
          </a:stretch>
        </p:blipFill>
        <p:spPr>
          <a:xfrm>
            <a:off x="12238289" y="6632676"/>
            <a:ext cx="607060" cy="601980"/>
          </a:xfrm>
          <a:prstGeom prst="rect">
            <a:avLst/>
          </a:prstGeom>
        </p:spPr>
      </p:pic>
      <p:pic>
        <p:nvPicPr>
          <p:cNvPr id="67" name="Picture 66">
            <a:extLst>
              <a:ext uri="{FF2B5EF4-FFF2-40B4-BE49-F238E27FC236}">
                <a16:creationId xmlns:a16="http://schemas.microsoft.com/office/drawing/2014/main" id="{0685CD47-DAB9-4CC1-8644-816401B10D71}"/>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flipH="1">
            <a:off x="13475448" y="6498373"/>
            <a:ext cx="984173" cy="921253"/>
          </a:xfrm>
          <a:prstGeom prst="rect">
            <a:avLst/>
          </a:prstGeom>
        </p:spPr>
      </p:pic>
    </p:spTree>
    <p:extLst>
      <p:ext uri="{BB962C8B-B14F-4D97-AF65-F5344CB8AC3E}">
        <p14:creationId xmlns:p14="http://schemas.microsoft.com/office/powerpoint/2010/main" val="1531808942"/>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466827" y="4000500"/>
            <a:ext cx="3663248" cy="6585615"/>
          </a:xfrm>
          <a:prstGeom prst="rect">
            <a:avLst/>
          </a:prstGeom>
        </p:spPr>
      </p:pic>
      <p:pic>
        <p:nvPicPr>
          <p:cNvPr id="10" name="Picture 9">
            <a:extLst>
              <a:ext uri="{FF2B5EF4-FFF2-40B4-BE49-F238E27FC236}">
                <a16:creationId xmlns:a16="http://schemas.microsoft.com/office/drawing/2014/main" id="{D9561634-1838-4925-8BA1-52A6FC72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30" y="5447209"/>
            <a:ext cx="4507211" cy="4982547"/>
          </a:xfrm>
          <a:prstGeom prst="rect">
            <a:avLst/>
          </a:prstGeom>
        </p:spPr>
      </p:pic>
      <p:sp>
        <p:nvSpPr>
          <p:cNvPr id="11" name="Rectangle 10">
            <a:extLst>
              <a:ext uri="{FF2B5EF4-FFF2-40B4-BE49-F238E27FC236}">
                <a16:creationId xmlns:a16="http://schemas.microsoft.com/office/drawing/2014/main" id="{A85C6FF6-DFF8-4F92-B953-20FF70913D0B}"/>
              </a:ext>
            </a:extLst>
          </p:cNvPr>
          <p:cNvSpPr/>
          <p:nvPr/>
        </p:nvSpPr>
        <p:spPr>
          <a:xfrm>
            <a:off x="4228670" y="2234458"/>
            <a:ext cx="2954655" cy="646331"/>
          </a:xfrm>
          <a:prstGeom prst="rect">
            <a:avLst/>
          </a:prstGeom>
        </p:spPr>
        <p:txBody>
          <a:bodyPr wrap="non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Nội </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dung </a:t>
            </a:r>
            <a:r>
              <a:rPr lang="vi-VN" sz="3600" b="1">
                <a:solidFill>
                  <a:srgbClr val="FF0000"/>
                </a:solidFill>
                <a:latin typeface="Times New Roman" panose="02020603050405020304" pitchFamily="18" charset="0"/>
                <a:cs typeface="Times New Roman" panose="02020603050405020304" pitchFamily="18" charset="0"/>
              </a:rPr>
              <a:t>2</a:t>
            </a: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    </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459FA199-0D15-4705-9442-5F412E630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7" name="Freeform 2">
            <a:extLst>
              <a:ext uri="{FF2B5EF4-FFF2-40B4-BE49-F238E27FC236}">
                <a16:creationId xmlns:a16="http://schemas.microsoft.com/office/drawing/2014/main" id="{615F734A-04E0-4E5E-AF27-155D045442C2}"/>
              </a:ext>
            </a:extLst>
          </p:cNvPr>
          <p:cNvSpPr/>
          <p:nvPr/>
        </p:nvSpPr>
        <p:spPr>
          <a:xfrm>
            <a:off x="-123642" y="9476858"/>
            <a:ext cx="9420042"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CF636CD9-8E97-4229-93DF-1757998B6E54}"/>
              </a:ext>
            </a:extLst>
          </p:cNvPr>
          <p:cNvSpPr/>
          <p:nvPr/>
        </p:nvSpPr>
        <p:spPr>
          <a:xfrm>
            <a:off x="9144000" y="9476858"/>
            <a:ext cx="9267644"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3" name="TextBox 12">
            <a:extLst>
              <a:ext uri="{FF2B5EF4-FFF2-40B4-BE49-F238E27FC236}">
                <a16:creationId xmlns:a16="http://schemas.microsoft.com/office/drawing/2014/main" id="{1EE7722F-72AE-41F6-A13D-D1631A47C973}"/>
              </a:ext>
            </a:extLst>
          </p:cNvPr>
          <p:cNvSpPr txBox="1"/>
          <p:nvPr/>
        </p:nvSpPr>
        <p:spPr>
          <a:xfrm>
            <a:off x="10744200" y="3379168"/>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cs typeface="+mn-cs"/>
            </a:endParaRPr>
          </a:p>
        </p:txBody>
      </p:sp>
      <p:sp>
        <p:nvSpPr>
          <p:cNvPr id="14" name="TextBox 13">
            <a:extLst>
              <a:ext uri="{FF2B5EF4-FFF2-40B4-BE49-F238E27FC236}">
                <a16:creationId xmlns:a16="http://schemas.microsoft.com/office/drawing/2014/main" id="{C3F8B5CE-D185-4FBE-ADA9-E3A3CE4DDF90}"/>
              </a:ext>
            </a:extLst>
          </p:cNvPr>
          <p:cNvSpPr txBox="1"/>
          <p:nvPr/>
        </p:nvSpPr>
        <p:spPr>
          <a:xfrm>
            <a:off x="6623264" y="2714480"/>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strike="noStrike" kern="1200" cap="none" spc="0" normalizeH="0" baseline="0" noProof="0">
                <a:ln>
                  <a:noFill/>
                </a:ln>
                <a:solidFill>
                  <a:srgbClr val="00B050"/>
                </a:solidFill>
                <a:effectLst/>
                <a:uLnTx/>
                <a:uFillTx/>
                <a:latin typeface="Times New Roman" panose="02020603050405020304" pitchFamily="18" charset="0"/>
                <a:cs typeface="Times New Roman" panose="02020603050405020304" pitchFamily="18" charset="0"/>
              </a:rPr>
              <a:t>Hát: Chim sơn ca</a:t>
            </a:r>
            <a:endParaRPr kumimoji="0" lang="vi-VN" sz="3600" b="1" i="0" strike="noStrike" kern="1200" cap="none" spc="0" normalizeH="0" baseline="0" noProof="0">
              <a:ln>
                <a:noFill/>
              </a:ln>
              <a:solidFill>
                <a:srgbClr val="00B050"/>
              </a:solidFill>
              <a:effectLst/>
              <a:uLnTx/>
              <a:uFillTx/>
              <a:latin typeface="Arial"/>
              <a:cs typeface="+mn-cs"/>
            </a:endParaRPr>
          </a:p>
        </p:txBody>
      </p:sp>
      <p:sp>
        <p:nvSpPr>
          <p:cNvPr id="17" name="Freeform 2">
            <a:extLst>
              <a:ext uri="{FF2B5EF4-FFF2-40B4-BE49-F238E27FC236}">
                <a16:creationId xmlns:a16="http://schemas.microsoft.com/office/drawing/2014/main" id="{A0ABA670-4DF2-4C1E-B272-9A304DAD1741}"/>
              </a:ext>
            </a:extLst>
          </p:cNvPr>
          <p:cNvSpPr/>
          <p:nvPr/>
        </p:nvSpPr>
        <p:spPr>
          <a:xfrm rot="323223" flipH="1">
            <a:off x="16102905" y="128666"/>
            <a:ext cx="1759535" cy="2232366"/>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extLst>
      <p:ext uri="{BB962C8B-B14F-4D97-AF65-F5344CB8AC3E}">
        <p14:creationId xmlns:p14="http://schemas.microsoft.com/office/powerpoint/2010/main" val="378399761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85C6FF6-DFF8-4F92-B953-20FF70913D0B}"/>
              </a:ext>
            </a:extLst>
          </p:cNvPr>
          <p:cNvSpPr/>
          <p:nvPr/>
        </p:nvSpPr>
        <p:spPr>
          <a:xfrm>
            <a:off x="3767394" y="1264444"/>
            <a:ext cx="7330695" cy="646331"/>
          </a:xfrm>
          <a:prstGeom prst="rect">
            <a:avLst/>
          </a:prstGeom>
        </p:spPr>
        <p:txBody>
          <a:bodyPr wrap="square">
            <a:spAutoFit/>
          </a:bodyPr>
          <a:lstStyle/>
          <a:p>
            <a:pPr marL="0" marR="0" lvl="0" indent="0" algn="l" defTabSz="1371669"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FF0000"/>
                </a:solidFill>
                <a:effectLst/>
                <a:uLnTx/>
                <a:uFillTx/>
                <a:latin typeface="Times New Roman" panose="02020603050405020304" pitchFamily="18" charset="0"/>
                <a:ea typeface="+mn-ea"/>
                <a:cs typeface="Times New Roman" panose="02020603050405020304" pitchFamily="18" charset="0"/>
              </a:rPr>
              <a:t>Tác giả - Tác phẩm</a:t>
            </a:r>
            <a:endParaRPr kumimoji="0" lang="vi-VN" sz="36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pic>
        <p:nvPicPr>
          <p:cNvPr id="6" name="Picture 5">
            <a:extLst>
              <a:ext uri="{FF2B5EF4-FFF2-40B4-BE49-F238E27FC236}">
                <a16:creationId xmlns:a16="http://schemas.microsoft.com/office/drawing/2014/main" id="{459FA199-0D15-4705-9442-5F412E630E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7" name="Freeform 2">
            <a:extLst>
              <a:ext uri="{FF2B5EF4-FFF2-40B4-BE49-F238E27FC236}">
                <a16:creationId xmlns:a16="http://schemas.microsoft.com/office/drawing/2014/main" id="{615F734A-04E0-4E5E-AF27-155D045442C2}"/>
              </a:ext>
            </a:extLst>
          </p:cNvPr>
          <p:cNvSpPr/>
          <p:nvPr/>
        </p:nvSpPr>
        <p:spPr>
          <a:xfrm>
            <a:off x="-123642" y="9476858"/>
            <a:ext cx="9420042"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CF636CD9-8E97-4229-93DF-1757998B6E54}"/>
              </a:ext>
            </a:extLst>
          </p:cNvPr>
          <p:cNvSpPr/>
          <p:nvPr/>
        </p:nvSpPr>
        <p:spPr>
          <a:xfrm>
            <a:off x="9144000" y="9476858"/>
            <a:ext cx="9267644"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4" name="TextBox 13">
            <a:extLst>
              <a:ext uri="{FF2B5EF4-FFF2-40B4-BE49-F238E27FC236}">
                <a16:creationId xmlns:a16="http://schemas.microsoft.com/office/drawing/2014/main" id="{C3F8B5CE-D185-4FBE-ADA9-E3A3CE4DDF90}"/>
              </a:ext>
            </a:extLst>
          </p:cNvPr>
          <p:cNvSpPr txBox="1"/>
          <p:nvPr/>
        </p:nvSpPr>
        <p:spPr>
          <a:xfrm>
            <a:off x="13639800" y="5285946"/>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Nhạc sĩ: Y Vân</a:t>
            </a:r>
            <a:endParaRPr kumimoji="0" lang="vi-VN" sz="3600" b="1" i="0" u="none" strike="noStrike" kern="1200" cap="none" spc="0" normalizeH="0" baseline="0" noProof="0">
              <a:ln>
                <a:noFill/>
              </a:ln>
              <a:solidFill>
                <a:srgbClr val="00B050"/>
              </a:solidFill>
              <a:effectLst/>
              <a:uLnTx/>
              <a:uFillTx/>
              <a:latin typeface="Arial"/>
              <a:ea typeface="+mn-ea"/>
              <a:cs typeface="+mn-cs"/>
            </a:endParaRPr>
          </a:p>
        </p:txBody>
      </p:sp>
      <p:sp>
        <p:nvSpPr>
          <p:cNvPr id="17" name="Freeform 2">
            <a:extLst>
              <a:ext uri="{FF2B5EF4-FFF2-40B4-BE49-F238E27FC236}">
                <a16:creationId xmlns:a16="http://schemas.microsoft.com/office/drawing/2014/main" id="{A0ABA670-4DF2-4C1E-B272-9A304DAD1741}"/>
              </a:ext>
            </a:extLst>
          </p:cNvPr>
          <p:cNvSpPr/>
          <p:nvPr/>
        </p:nvSpPr>
        <p:spPr>
          <a:xfrm rot="323223" flipH="1">
            <a:off x="16551203" y="77665"/>
            <a:ext cx="1759535" cy="2232366"/>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3" name="Picture 2">
            <a:extLst>
              <a:ext uri="{FF2B5EF4-FFF2-40B4-BE49-F238E27FC236}">
                <a16:creationId xmlns:a16="http://schemas.microsoft.com/office/drawing/2014/main" id="{46E5CFA8-BB82-46A6-9C87-6606F23C2B40}"/>
              </a:ext>
            </a:extLst>
          </p:cNvPr>
          <p:cNvPicPr>
            <a:picLocks noChangeAspect="1"/>
          </p:cNvPicPr>
          <p:nvPr/>
        </p:nvPicPr>
        <p:blipFill>
          <a:blip r:embed="rId7"/>
          <a:stretch>
            <a:fillRect/>
          </a:stretch>
        </p:blipFill>
        <p:spPr>
          <a:xfrm>
            <a:off x="13335000" y="756396"/>
            <a:ext cx="3429000" cy="4387103"/>
          </a:xfrm>
          <a:prstGeom prst="rect">
            <a:avLst/>
          </a:prstGeom>
        </p:spPr>
      </p:pic>
      <p:sp>
        <p:nvSpPr>
          <p:cNvPr id="12" name="TextBox 11">
            <a:extLst>
              <a:ext uri="{FF2B5EF4-FFF2-40B4-BE49-F238E27FC236}">
                <a16:creationId xmlns:a16="http://schemas.microsoft.com/office/drawing/2014/main" id="{3C22F81E-4EF2-485B-AAF9-565394A70937}"/>
              </a:ext>
            </a:extLst>
          </p:cNvPr>
          <p:cNvSpPr txBox="1"/>
          <p:nvPr/>
        </p:nvSpPr>
        <p:spPr>
          <a:xfrm>
            <a:off x="2403542" y="2476500"/>
            <a:ext cx="10058400" cy="4401205"/>
          </a:xfrm>
          <a:prstGeom prst="rect">
            <a:avLst/>
          </a:prstGeom>
          <a:noFill/>
        </p:spPr>
        <p:txBody>
          <a:bodyPr wrap="square">
            <a:spAutoFit/>
          </a:bodyPr>
          <a:lstStyle/>
          <a:p>
            <a:r>
              <a:rPr lang="vi-VN" sz="2800">
                <a:latin typeface="+mj-lt"/>
              </a:rPr>
              <a:t>Nhạc sĩ Y Vân (1933–1992)</a:t>
            </a:r>
          </a:p>
          <a:p>
            <a:r>
              <a:rPr lang="vi-VN" sz="2800">
                <a:latin typeface="+mj-lt"/>
              </a:rPr>
              <a:t>Tên thật là Trần Tấn Hậu, là một nhạc sĩ tiêu biểu của nền Tân nhạc Việt Nam từ cuối thập niên 1950 đến 1990. </a:t>
            </a:r>
          </a:p>
          <a:p>
            <a:r>
              <a:rPr lang="vi-VN" sz="2800">
                <a:latin typeface="+mj-lt"/>
              </a:rPr>
              <a:t>Nhiều sáng tác của ông đã trở thành bất hủ và vẫn được trình diễn bởi những ca sĩ hiện thời. </a:t>
            </a:r>
          </a:p>
          <a:p>
            <a:r>
              <a:rPr lang="vi-VN" sz="2800">
                <a:latin typeface="+mj-lt"/>
              </a:rPr>
              <a:t>Các ca khúc tiêu biểu phải kể đến như: Múa lân, Chị Hằng, 60 năm cuộc đời, Anh về thủ đô….</a:t>
            </a:r>
          </a:p>
          <a:p>
            <a:r>
              <a:rPr lang="vi-VN" sz="2800">
                <a:latin typeface="+mj-lt"/>
              </a:rPr>
              <a:t>Bài hát “Chim sơn ca” với nhịp điệu vừa phải, lời ca trong sáng, hồn nhiên kể về lứa tuổi học trò vui tươi, ríu rít như bầy chim sơn ca…</a:t>
            </a:r>
          </a:p>
          <a:p>
            <a:endParaRPr lang="vi-VN" sz="2800">
              <a:latin typeface="+mj-lt"/>
            </a:endParaRPr>
          </a:p>
        </p:txBody>
      </p:sp>
    </p:spTree>
    <p:extLst>
      <p:ext uri="{BB962C8B-B14F-4D97-AF65-F5344CB8AC3E}">
        <p14:creationId xmlns:p14="http://schemas.microsoft.com/office/powerpoint/2010/main" val="3071993727"/>
      </p:ext>
    </p:extLst>
  </p:cSld>
  <p:clrMapOvr>
    <a:masterClrMapping/>
  </p:clrMapOvr>
  <p:transition spd="slow" advTm="3000">
    <p:push dir="u"/>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accent2">
            <a:lumMod val="20000"/>
            <a:lumOff val="80000"/>
            <a:alpha val="56000"/>
          </a:schemeClr>
        </a:solidFill>
        <a:effectLst/>
      </p:bgPr>
    </p:bg>
    <p:spTree>
      <p:nvGrpSpPr>
        <p:cNvPr id="1" name=""/>
        <p:cNvGrpSpPr/>
        <p:nvPr/>
      </p:nvGrpSpPr>
      <p:grpSpPr>
        <a:xfrm>
          <a:off x="0" y="0"/>
          <a:ext cx="0" cy="0"/>
          <a:chOff x="0" y="0"/>
          <a:chExt cx="0" cy="0"/>
        </a:xfrm>
      </p:grpSpPr>
      <p:pic>
        <p:nvPicPr>
          <p:cNvPr id="15" name="Picture 19">
            <a:extLst>
              <a:ext uri="{FF2B5EF4-FFF2-40B4-BE49-F238E27FC236}">
                <a16:creationId xmlns:a16="http://schemas.microsoft.com/office/drawing/2014/main" id="{D1D2FD7D-657D-A154-81E9-353EDC4BF8B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00899" y="7770671"/>
            <a:ext cx="2025287" cy="2135657"/>
          </a:xfrm>
          <a:prstGeom prst="rect">
            <a:avLst/>
          </a:prstGeom>
          <a:noFill/>
          <a:extLst>
            <a:ext uri="{909E8E84-426E-40DD-AFC4-6F175D3DCCD1}">
              <a14:hiddenFill xmlns:a14="http://schemas.microsoft.com/office/drawing/2010/main">
                <a:solidFill>
                  <a:srgbClr val="FFFFFF"/>
                </a:solidFill>
              </a14:hiddenFill>
            </a:ext>
          </a:extLst>
        </p:spPr>
      </p:pic>
      <p:pic>
        <p:nvPicPr>
          <p:cNvPr id="7" name="PA_图片 35">
            <a:extLst>
              <a:ext uri="{FF2B5EF4-FFF2-40B4-BE49-F238E27FC236}">
                <a16:creationId xmlns:a16="http://schemas.microsoft.com/office/drawing/2014/main" id="{47BADA3A-BEB4-D6C9-CA59-39D5E069C26F}"/>
              </a:ext>
            </a:extLst>
          </p:cNvPr>
          <p:cNvPicPr>
            <a:picLocks noChangeAspect="1"/>
          </p:cNvPicPr>
          <p:nvPr>
            <p:custDataLst>
              <p:tags r:id="rId1"/>
            </p:custDataLst>
          </p:nvPr>
        </p:nvPicPr>
        <p:blipFill>
          <a:blip r:embed="rId7" cstate="print">
            <a:extLst>
              <a:ext uri="{BEBA8EAE-BF5A-486C-A8C5-ECC9F3942E4B}">
                <a14:imgProps xmlns:a14="http://schemas.microsoft.com/office/drawing/2010/main">
                  <a14:imgLayer r:embed="rId8">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359175" y="-26175"/>
            <a:ext cx="4016775" cy="1626231"/>
          </a:xfrm>
          <a:prstGeom prst="rect">
            <a:avLst/>
          </a:prstGeom>
        </p:spPr>
      </p:pic>
      <p:pic>
        <p:nvPicPr>
          <p:cNvPr id="8" name="PA_图片 24">
            <a:extLst>
              <a:ext uri="{FF2B5EF4-FFF2-40B4-BE49-F238E27FC236}">
                <a16:creationId xmlns:a16="http://schemas.microsoft.com/office/drawing/2014/main" id="{396915D7-E967-47DF-3328-20D3A460490D}"/>
              </a:ext>
            </a:extLst>
          </p:cNvPr>
          <p:cNvPicPr>
            <a:picLocks noChangeAspect="1"/>
          </p:cNvPicPr>
          <p:nvPr>
            <p:custDataLst>
              <p:tags r:id="rId2"/>
            </p:custDataLst>
          </p:nvPr>
        </p:nvPicPr>
        <p:blipFill>
          <a:blip r:embed="rId9" cstate="print">
            <a:extLst>
              <a:ext uri="{28A0092B-C50C-407E-A947-70E740481C1C}">
                <a14:useLocalDpi xmlns:a14="http://schemas.microsoft.com/office/drawing/2010/main" val="0"/>
              </a:ext>
            </a:extLst>
          </a:blip>
          <a:stretch>
            <a:fillRect/>
          </a:stretch>
        </p:blipFill>
        <p:spPr>
          <a:xfrm>
            <a:off x="17189852" y="5512120"/>
            <a:ext cx="1358096" cy="4774879"/>
          </a:xfrm>
          <a:prstGeom prst="rect">
            <a:avLst/>
          </a:prstGeom>
        </p:spPr>
      </p:pic>
      <p:pic>
        <p:nvPicPr>
          <p:cNvPr id="9" name="PA_图片 25">
            <a:extLst>
              <a:ext uri="{FF2B5EF4-FFF2-40B4-BE49-F238E27FC236}">
                <a16:creationId xmlns:a16="http://schemas.microsoft.com/office/drawing/2014/main" id="{1A10730B-54AB-84B5-8538-1B5606E5A492}"/>
              </a:ext>
            </a:extLst>
          </p:cNvPr>
          <p:cNvPicPr>
            <a:picLocks noChangeAspect="1"/>
          </p:cNvPicPr>
          <p:nvPr>
            <p:custDataLst>
              <p:tags r:id="rId3"/>
            </p:custDataLst>
          </p:nvPr>
        </p:nvPicPr>
        <p:blipFill>
          <a:blip r:embed="rId10" cstate="print">
            <a:extLst>
              <a:ext uri="{28A0092B-C50C-407E-A947-70E740481C1C}">
                <a14:useLocalDpi xmlns:a14="http://schemas.microsoft.com/office/drawing/2010/main" val="0"/>
              </a:ext>
            </a:extLst>
          </a:blip>
          <a:stretch>
            <a:fillRect/>
          </a:stretch>
        </p:blipFill>
        <p:spPr>
          <a:xfrm>
            <a:off x="16082415" y="5368052"/>
            <a:ext cx="843272" cy="805959"/>
          </a:xfrm>
          <a:prstGeom prst="rect">
            <a:avLst/>
          </a:prstGeom>
        </p:spPr>
      </p:pic>
      <p:pic>
        <p:nvPicPr>
          <p:cNvPr id="11" name="Picture 2">
            <a:extLst>
              <a:ext uri="{FF2B5EF4-FFF2-40B4-BE49-F238E27FC236}">
                <a16:creationId xmlns:a16="http://schemas.microsoft.com/office/drawing/2014/main" id="{06D12903-EC98-4F2C-F4B1-74C43785BF3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0" y="9501188"/>
            <a:ext cx="9525000" cy="785813"/>
          </a:xfrm>
          <a:prstGeom prst="rect">
            <a:avLst/>
          </a:prstGeom>
        </p:spPr>
      </p:pic>
      <p:pic>
        <p:nvPicPr>
          <p:cNvPr id="13" name="Picture 5">
            <a:extLst>
              <a:ext uri="{FF2B5EF4-FFF2-40B4-BE49-F238E27FC236}">
                <a16:creationId xmlns:a16="http://schemas.microsoft.com/office/drawing/2014/main" id="{59CFF1E3-9A9F-64EB-4F78-DE24510E3FDF}"/>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7449800" y="-266700"/>
            <a:ext cx="1358096" cy="12175583"/>
          </a:xfrm>
          <a:prstGeom prst="rect">
            <a:avLst/>
          </a:prstGeom>
        </p:spPr>
      </p:pic>
      <p:pic>
        <p:nvPicPr>
          <p:cNvPr id="14" name="Picture 2">
            <a:extLst>
              <a:ext uri="{FF2B5EF4-FFF2-40B4-BE49-F238E27FC236}">
                <a16:creationId xmlns:a16="http://schemas.microsoft.com/office/drawing/2014/main" id="{B18EF715-BBFD-D211-DED0-FBB89659A29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rcRect/>
          <a:stretch>
            <a:fillRect/>
          </a:stretch>
        </p:blipFill>
        <p:spPr>
          <a:xfrm>
            <a:off x="9296402" y="9501187"/>
            <a:ext cx="8991600" cy="785813"/>
          </a:xfrm>
          <a:prstGeom prst="rect">
            <a:avLst/>
          </a:prstGeom>
        </p:spPr>
      </p:pic>
      <p:sp>
        <p:nvSpPr>
          <p:cNvPr id="16" name="TextBox 15">
            <a:extLst>
              <a:ext uri="{FF2B5EF4-FFF2-40B4-BE49-F238E27FC236}">
                <a16:creationId xmlns:a16="http://schemas.microsoft.com/office/drawing/2014/main" id="{2D4275C6-882B-4A34-AB67-C40AC12579DF}"/>
              </a:ext>
            </a:extLst>
          </p:cNvPr>
          <p:cNvSpPr txBox="1"/>
          <p:nvPr/>
        </p:nvSpPr>
        <p:spPr>
          <a:xfrm>
            <a:off x="3431864" y="2911295"/>
            <a:ext cx="11729076" cy="4031873"/>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Líu lo nghe trời sáng chim ca vang líu lo, líu lo líu lo chim trên cành rộn ràng theo bước chân em. </a:t>
            </a:r>
          </a:p>
          <a:p>
            <a:r>
              <a:rPr lang="vi-VN" sz="3200">
                <a:latin typeface="Times New Roman" panose="02020603050405020304" pitchFamily="18" charset="0"/>
                <a:cs typeface="Times New Roman" panose="02020603050405020304" pitchFamily="18" charset="0"/>
              </a:rPr>
              <a:t>Líu lo theo từng bước chân thơ ngây bước đi, líu lo líu lo chim trên cành cùng ngày mai hát ca. </a:t>
            </a:r>
          </a:p>
          <a:p>
            <a:r>
              <a:rPr lang="vi-VN" sz="3200">
                <a:latin typeface="Times New Roman" panose="02020603050405020304" pitchFamily="18" charset="0"/>
                <a:cs typeface="Times New Roman" panose="02020603050405020304" pitchFamily="18" charset="0"/>
              </a:rPr>
              <a:t>Khi đi tung tăng với bạn bè. khi đi trên phố với người thân. </a:t>
            </a:r>
          </a:p>
          <a:p>
            <a:r>
              <a:rPr lang="vi-VN" sz="3200">
                <a:latin typeface="Times New Roman" panose="02020603050405020304" pitchFamily="18" charset="0"/>
                <a:cs typeface="Times New Roman" panose="02020603050405020304" pitchFamily="18" charset="0"/>
              </a:rPr>
              <a:t>Ríu rít ríu rít với bạn bè như là bầy sơn ca. </a:t>
            </a:r>
          </a:p>
          <a:p>
            <a:r>
              <a:rPr lang="vi-VN" sz="3200">
                <a:latin typeface="Times New Roman" panose="02020603050405020304" pitchFamily="18" charset="0"/>
                <a:cs typeface="Times New Roman" panose="02020603050405020304" pitchFamily="18" charset="0"/>
              </a:rPr>
              <a:t>Nhớ mãi nhớ mãi những con đường. yêu sao yêu quá những hàng cây </a:t>
            </a:r>
          </a:p>
          <a:p>
            <a:r>
              <a:rPr lang="vi-VN" sz="3200">
                <a:latin typeface="Times New Roman" panose="02020603050405020304" pitchFamily="18" charset="0"/>
                <a:cs typeface="Times New Roman" panose="02020603050405020304" pitchFamily="18" charset="0"/>
              </a:rPr>
              <a:t>Tíu tít tíu tít với bạn bè như là bầy sơn ca. </a:t>
            </a:r>
          </a:p>
        </p:txBody>
      </p:sp>
      <p:sp>
        <p:nvSpPr>
          <p:cNvPr id="17" name="TextBox 16">
            <a:extLst>
              <a:ext uri="{FF2B5EF4-FFF2-40B4-BE49-F238E27FC236}">
                <a16:creationId xmlns:a16="http://schemas.microsoft.com/office/drawing/2014/main" id="{D5EF4458-104A-4DDC-82CC-180977A12D55}"/>
              </a:ext>
            </a:extLst>
          </p:cNvPr>
          <p:cNvSpPr txBox="1"/>
          <p:nvPr/>
        </p:nvSpPr>
        <p:spPr>
          <a:xfrm>
            <a:off x="972378" y="1697567"/>
            <a:ext cx="9581322" cy="830997"/>
          </a:xfrm>
          <a:prstGeom prst="rect">
            <a:avLst/>
          </a:prstGeom>
          <a:noFill/>
        </p:spPr>
        <p:txBody>
          <a:bodyPr wrap="square">
            <a:spAutoFit/>
          </a:bodyPr>
          <a:lstStyle/>
          <a:p>
            <a:r>
              <a:rPr lang="vi-VN" sz="3200">
                <a:latin typeface="Times New Roman" panose="02020603050405020304" pitchFamily="18" charset="0"/>
                <a:cs typeface="Times New Roman" panose="02020603050405020304" pitchFamily="18" charset="0"/>
              </a:rPr>
              <a:t> </a:t>
            </a:r>
            <a:r>
              <a:rPr lang="vi-VN" sz="4800" b="1">
                <a:solidFill>
                  <a:srgbClr val="FF0000"/>
                </a:solidFill>
                <a:latin typeface="Times New Roman" panose="02020603050405020304" pitchFamily="18" charset="0"/>
                <a:cs typeface="Times New Roman" panose="02020603050405020304" pitchFamily="18" charset="0"/>
              </a:rPr>
              <a:t>Đọc lời ca</a:t>
            </a:r>
          </a:p>
        </p:txBody>
      </p:sp>
      <p:sp>
        <p:nvSpPr>
          <p:cNvPr id="18" name="TextBox 17">
            <a:extLst>
              <a:ext uri="{FF2B5EF4-FFF2-40B4-BE49-F238E27FC236}">
                <a16:creationId xmlns:a16="http://schemas.microsoft.com/office/drawing/2014/main" id="{660CCE03-3076-4CB2-9A1E-BFE3B1FBB2D6}"/>
              </a:ext>
            </a:extLst>
          </p:cNvPr>
          <p:cNvSpPr txBox="1"/>
          <p:nvPr/>
        </p:nvSpPr>
        <p:spPr>
          <a:xfrm>
            <a:off x="1804560" y="2942943"/>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1:</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7ADDDC52-5C4E-429F-81DF-23A835BF74F3}"/>
              </a:ext>
            </a:extLst>
          </p:cNvPr>
          <p:cNvSpPr txBox="1"/>
          <p:nvPr/>
        </p:nvSpPr>
        <p:spPr>
          <a:xfrm>
            <a:off x="1804560" y="3928722"/>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2:</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20" name="TextBox 19">
            <a:extLst>
              <a:ext uri="{FF2B5EF4-FFF2-40B4-BE49-F238E27FC236}">
                <a16:creationId xmlns:a16="http://schemas.microsoft.com/office/drawing/2014/main" id="{79E0B8CC-3A27-4122-9BD2-4AD8F2B31FC7}"/>
              </a:ext>
            </a:extLst>
          </p:cNvPr>
          <p:cNvSpPr txBox="1"/>
          <p:nvPr/>
        </p:nvSpPr>
        <p:spPr>
          <a:xfrm>
            <a:off x="1804560" y="4914501"/>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3:</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21" name="TextBox 20">
            <a:extLst>
              <a:ext uri="{FF2B5EF4-FFF2-40B4-BE49-F238E27FC236}">
                <a16:creationId xmlns:a16="http://schemas.microsoft.com/office/drawing/2014/main" id="{DBBCFEDC-0B54-4068-A9B7-3E1AF1478664}"/>
              </a:ext>
            </a:extLst>
          </p:cNvPr>
          <p:cNvSpPr txBox="1"/>
          <p:nvPr/>
        </p:nvSpPr>
        <p:spPr>
          <a:xfrm>
            <a:off x="1791308" y="5397225"/>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4:</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22" name="TextBox 21">
            <a:extLst>
              <a:ext uri="{FF2B5EF4-FFF2-40B4-BE49-F238E27FC236}">
                <a16:creationId xmlns:a16="http://schemas.microsoft.com/office/drawing/2014/main" id="{8847D465-F354-4BE9-91AC-61AB15B6230F}"/>
              </a:ext>
            </a:extLst>
          </p:cNvPr>
          <p:cNvSpPr txBox="1"/>
          <p:nvPr/>
        </p:nvSpPr>
        <p:spPr>
          <a:xfrm>
            <a:off x="1778056" y="5879949"/>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5:</a:t>
            </a:r>
            <a:endParaRPr lang="vi-VN" sz="4800" b="1">
              <a:solidFill>
                <a:srgbClr val="0070C0"/>
              </a:solidFill>
              <a:latin typeface="Times New Roman" panose="02020603050405020304" pitchFamily="18" charset="0"/>
              <a:cs typeface="Times New Roman" panose="02020603050405020304" pitchFamily="18" charset="0"/>
            </a:endParaRPr>
          </a:p>
        </p:txBody>
      </p:sp>
      <p:sp>
        <p:nvSpPr>
          <p:cNvPr id="23" name="TextBox 22">
            <a:extLst>
              <a:ext uri="{FF2B5EF4-FFF2-40B4-BE49-F238E27FC236}">
                <a16:creationId xmlns:a16="http://schemas.microsoft.com/office/drawing/2014/main" id="{4075C4B7-1DFA-4787-934D-AA0745BBD755}"/>
              </a:ext>
            </a:extLst>
          </p:cNvPr>
          <p:cNvSpPr txBox="1"/>
          <p:nvPr/>
        </p:nvSpPr>
        <p:spPr>
          <a:xfrm>
            <a:off x="1764804" y="6362673"/>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0070C0"/>
                </a:solidFill>
                <a:latin typeface="Times New Roman" panose="02020603050405020304" pitchFamily="18" charset="0"/>
                <a:cs typeface="Times New Roman" panose="02020603050405020304" pitchFamily="18" charset="0"/>
              </a:rPr>
              <a:t>Câu 6:</a:t>
            </a:r>
            <a:endParaRPr lang="vi-VN" sz="4800" b="1">
              <a:solidFill>
                <a:srgbClr val="0070C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49432768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MI MA">
            <a:hlinkClick r:id="" action="ppaction://media"/>
            <a:extLst>
              <a:ext uri="{FF2B5EF4-FFF2-40B4-BE49-F238E27FC236}">
                <a16:creationId xmlns:a16="http://schemas.microsoft.com/office/drawing/2014/main" id="{03CA7043-E578-42C4-B17C-89AA7FC158E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8288000" cy="10287000"/>
          </a:xfrm>
          <a:prstGeom prst="rect">
            <a:avLst/>
          </a:prstGeom>
        </p:spPr>
      </p:pic>
    </p:spTree>
    <p:extLst>
      <p:ext uri="{BB962C8B-B14F-4D97-AF65-F5344CB8AC3E}">
        <p14:creationId xmlns:p14="http://schemas.microsoft.com/office/powerpoint/2010/main" val="406416919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3615"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8980"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155865" y="2744215"/>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5" name="TextBox 14">
            <a:extLst>
              <a:ext uri="{FF2B5EF4-FFF2-40B4-BE49-F238E27FC236}">
                <a16:creationId xmlns:a16="http://schemas.microsoft.com/office/drawing/2014/main" id="{4892DD81-D195-494F-804C-F9272CF81492}"/>
              </a:ext>
            </a:extLst>
          </p:cNvPr>
          <p:cNvSpPr txBox="1"/>
          <p:nvPr/>
        </p:nvSpPr>
        <p:spPr>
          <a:xfrm>
            <a:off x="4720117" y="3757205"/>
            <a:ext cx="9833112"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HỌC HÁT TỪNG CÂU</a:t>
            </a:r>
            <a:endParaRPr kumimoji="0" lang="vi-VN" sz="6000" b="1" i="0" strike="noStrike" kern="1200" cap="none" spc="0" normalizeH="0" baseline="0" noProof="0">
              <a:ln>
                <a:noFill/>
              </a:ln>
              <a:solidFill>
                <a:srgbClr val="C00000"/>
              </a:solidFill>
              <a:effectLst/>
              <a:uLnTx/>
              <a:uFillTx/>
              <a:latin typeface="Arial"/>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vi-VN"/>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endParaRPr lang="vi-VN"/>
          </a:p>
        </p:txBody>
      </p:sp>
      <p:pic>
        <p:nvPicPr>
          <p:cNvPr id="14" name="Picture 13">
            <a:extLst>
              <a:ext uri="{FF2B5EF4-FFF2-40B4-BE49-F238E27FC236}">
                <a16:creationId xmlns:a16="http://schemas.microsoft.com/office/drawing/2014/main" id="{6BC21F63-9A8A-4680-A69B-105BE808B182}"/>
              </a:ext>
            </a:extLst>
          </p:cNvPr>
          <p:cNvPicPr>
            <a:picLocks noChangeAspect="1"/>
          </p:cNvPicPr>
          <p:nvPr/>
        </p:nvPicPr>
        <p:blipFill>
          <a:blip r:embed="rId10"/>
          <a:stretch>
            <a:fillRect/>
          </a:stretch>
        </p:blipFill>
        <p:spPr>
          <a:xfrm>
            <a:off x="841509" y="2157578"/>
            <a:ext cx="15566682" cy="3505200"/>
          </a:xfrm>
          <a:prstGeom prst="rect">
            <a:avLst/>
          </a:prstGeom>
        </p:spPr>
      </p:pic>
      <p:sp>
        <p:nvSpPr>
          <p:cNvPr id="15" name="TextBox 14">
            <a:extLst>
              <a:ext uri="{FF2B5EF4-FFF2-40B4-BE49-F238E27FC236}">
                <a16:creationId xmlns:a16="http://schemas.microsoft.com/office/drawing/2014/main" id="{97065061-6D47-4758-9F46-4AB3682CE73C}"/>
              </a:ext>
            </a:extLst>
          </p:cNvPr>
          <p:cNvSpPr txBox="1"/>
          <p:nvPr/>
        </p:nvSpPr>
        <p:spPr>
          <a:xfrm>
            <a:off x="3330158" y="3518374"/>
            <a:ext cx="1317973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6" name="TextBox 15">
            <a:extLst>
              <a:ext uri="{FF2B5EF4-FFF2-40B4-BE49-F238E27FC236}">
                <a16:creationId xmlns:a16="http://schemas.microsoft.com/office/drawing/2014/main" id="{300B726E-8EC6-447E-9B8C-93C5339680FC}"/>
              </a:ext>
            </a:extLst>
          </p:cNvPr>
          <p:cNvSpPr txBox="1"/>
          <p:nvPr/>
        </p:nvSpPr>
        <p:spPr>
          <a:xfrm>
            <a:off x="1905000" y="5417172"/>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sp>
        <p:nvSpPr>
          <p:cNvPr id="17" name="TextBox 16">
            <a:extLst>
              <a:ext uri="{FF2B5EF4-FFF2-40B4-BE49-F238E27FC236}">
                <a16:creationId xmlns:a16="http://schemas.microsoft.com/office/drawing/2014/main" id="{41D72DE7-C8F3-451F-BD7F-A53E71416587}"/>
              </a:ext>
            </a:extLst>
          </p:cNvPr>
          <p:cNvSpPr txBox="1"/>
          <p:nvPr/>
        </p:nvSpPr>
        <p:spPr>
          <a:xfrm>
            <a:off x="1918252" y="1381298"/>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1:</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8" name="Chim son ca">
            <a:hlinkClick r:id="" action="ppaction://media"/>
            <a:extLst>
              <a:ext uri="{FF2B5EF4-FFF2-40B4-BE49-F238E27FC236}">
                <a16:creationId xmlns:a16="http://schemas.microsoft.com/office/drawing/2014/main" id="{DBC905B0-AAA0-466C-8DA2-6347F5D68B04}"/>
              </a:ext>
            </a:extLst>
          </p:cNvPr>
          <p:cNvPicPr>
            <a:picLocks noChangeAspect="1"/>
          </p:cNvPicPr>
          <p:nvPr>
            <a:audioFile r:link="rId1"/>
            <p:extLst>
              <p:ext uri="{DAA4B4D4-6D71-4841-9C94-3DE7FCFB9230}">
                <p14:media xmlns:p14="http://schemas.microsoft.com/office/powerpoint/2010/main" r:embed="rId2">
                  <p14:trim end="36761.4375"/>
                </p14:media>
              </p:ext>
            </p:extLst>
          </p:nvPr>
        </p:nvPicPr>
        <p:blipFill>
          <a:blip r:embed="rId11"/>
          <a:stretch>
            <a:fillRect/>
          </a:stretch>
        </p:blipFill>
        <p:spPr>
          <a:xfrm>
            <a:off x="1143000" y="6812940"/>
            <a:ext cx="1032228" cy="1032228"/>
          </a:xfrm>
          <a:prstGeom prst="rect">
            <a:avLst/>
          </a:prstGeom>
        </p:spPr>
      </p:pic>
    </p:spTree>
    <p:extLst>
      <p:ext uri="{BB962C8B-B14F-4D97-AF65-F5344CB8AC3E}">
        <p14:creationId xmlns:p14="http://schemas.microsoft.com/office/powerpoint/2010/main" val="132135111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11565" fill="hold"/>
                                        <p:tgtEl>
                                          <p:spTgt spid="18"/>
                                        </p:tgtEl>
                                      </p:cBhvr>
                                    </p:cmd>
                                  </p:childTnLst>
                                </p:cTn>
                              </p:par>
                            </p:childTnLst>
                          </p:cTn>
                        </p:par>
                      </p:childTnLst>
                    </p:cTn>
                  </p:par>
                </p:childTnLst>
              </p:cTn>
              <p:nextCondLst>
                <p:cond evt="onClick" delay="0">
                  <p:tgtEl>
                    <p:spTgt spid="18"/>
                  </p:tgtEl>
                </p:cond>
              </p:nextCondLst>
            </p:seq>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3" name="Picture 2">
            <a:extLst>
              <a:ext uri="{FF2B5EF4-FFF2-40B4-BE49-F238E27FC236}">
                <a16:creationId xmlns:a16="http://schemas.microsoft.com/office/drawing/2014/main" id="{94A1EE83-80DB-4354-954B-BFC6BDB4FD2F}"/>
              </a:ext>
            </a:extLst>
          </p:cNvPr>
          <p:cNvPicPr>
            <a:picLocks noChangeAspect="1"/>
          </p:cNvPicPr>
          <p:nvPr/>
        </p:nvPicPr>
        <p:blipFill>
          <a:blip r:embed="rId10"/>
          <a:stretch>
            <a:fillRect/>
          </a:stretch>
        </p:blipFill>
        <p:spPr>
          <a:xfrm>
            <a:off x="327979" y="2079172"/>
            <a:ext cx="16002000" cy="3537857"/>
          </a:xfrm>
          <a:prstGeom prst="rect">
            <a:avLst/>
          </a:prstGeom>
        </p:spPr>
      </p:pic>
      <p:sp>
        <p:nvSpPr>
          <p:cNvPr id="9" name="TextBox 8">
            <a:extLst>
              <a:ext uri="{FF2B5EF4-FFF2-40B4-BE49-F238E27FC236}">
                <a16:creationId xmlns:a16="http://schemas.microsoft.com/office/drawing/2014/main" id="{B7D2E12F-ACF3-44E8-9BCF-EAFA63E5A116}"/>
              </a:ext>
            </a:extLst>
          </p:cNvPr>
          <p:cNvSpPr txBox="1"/>
          <p:nvPr/>
        </p:nvSpPr>
        <p:spPr>
          <a:xfrm>
            <a:off x="1638387" y="3464851"/>
            <a:ext cx="14653579"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Líu    lo        theo         từng   bước chân    thơ   ngây            bước đi,       líu         lo</a:t>
            </a:r>
          </a:p>
        </p:txBody>
      </p:sp>
      <p:sp>
        <p:nvSpPr>
          <p:cNvPr id="10" name="TextBox 9">
            <a:extLst>
              <a:ext uri="{FF2B5EF4-FFF2-40B4-BE49-F238E27FC236}">
                <a16:creationId xmlns:a16="http://schemas.microsoft.com/office/drawing/2014/main" id="{49F8922A-FEBE-4497-94A7-F39576F52C90}"/>
              </a:ext>
            </a:extLst>
          </p:cNvPr>
          <p:cNvSpPr txBox="1"/>
          <p:nvPr/>
        </p:nvSpPr>
        <p:spPr>
          <a:xfrm>
            <a:off x="2153319" y="5553926"/>
            <a:ext cx="1457484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cùng         ngày    mai       hát              ca. </a:t>
            </a:r>
          </a:p>
        </p:txBody>
      </p:sp>
      <p:sp>
        <p:nvSpPr>
          <p:cNvPr id="13" name="TextBox 12">
            <a:extLst>
              <a:ext uri="{FF2B5EF4-FFF2-40B4-BE49-F238E27FC236}">
                <a16:creationId xmlns:a16="http://schemas.microsoft.com/office/drawing/2014/main" id="{44C66E98-C60E-4551-AB45-548D651B1353}"/>
              </a:ext>
            </a:extLst>
          </p:cNvPr>
          <p:cNvSpPr txBox="1"/>
          <p:nvPr/>
        </p:nvSpPr>
        <p:spPr>
          <a:xfrm>
            <a:off x="1918252" y="1381298"/>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2:</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4" name="2">
            <a:hlinkClick r:id="" action="ppaction://media"/>
            <a:extLst>
              <a:ext uri="{FF2B5EF4-FFF2-40B4-BE49-F238E27FC236}">
                <a16:creationId xmlns:a16="http://schemas.microsoft.com/office/drawing/2014/main" id="{138F271E-6BB3-423A-A61E-5AB33F7A7A4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199" y="6393107"/>
            <a:ext cx="800187" cy="800187"/>
          </a:xfrm>
          <a:prstGeom prst="rect">
            <a:avLst/>
          </a:prstGeom>
        </p:spPr>
      </p:pic>
    </p:spTree>
    <p:extLst>
      <p:ext uri="{BB962C8B-B14F-4D97-AF65-F5344CB8AC3E}">
        <p14:creationId xmlns:p14="http://schemas.microsoft.com/office/powerpoint/2010/main" val="3318809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219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697200" y="5992143"/>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945762" y="-554943"/>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D184831B-63EF-4763-8F50-55E2AB78A2FA}"/>
              </a:ext>
            </a:extLst>
          </p:cNvPr>
          <p:cNvSpPr txBox="1"/>
          <p:nvPr/>
        </p:nvSpPr>
        <p:spPr>
          <a:xfrm>
            <a:off x="2256815" y="803681"/>
            <a:ext cx="570174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Nối câu 1 + 2:</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6E5EC72-9012-40C1-AFB8-F17FE4B4D18D}"/>
              </a:ext>
            </a:extLst>
          </p:cNvPr>
          <p:cNvPicPr>
            <a:picLocks noChangeAspect="1"/>
          </p:cNvPicPr>
          <p:nvPr/>
        </p:nvPicPr>
        <p:blipFill>
          <a:blip r:embed="rId10"/>
          <a:stretch>
            <a:fillRect/>
          </a:stretch>
        </p:blipFill>
        <p:spPr>
          <a:xfrm>
            <a:off x="318902" y="1688480"/>
            <a:ext cx="15566682" cy="3505200"/>
          </a:xfrm>
          <a:prstGeom prst="rect">
            <a:avLst/>
          </a:prstGeom>
        </p:spPr>
      </p:pic>
      <p:sp>
        <p:nvSpPr>
          <p:cNvPr id="13" name="TextBox 12">
            <a:extLst>
              <a:ext uri="{FF2B5EF4-FFF2-40B4-BE49-F238E27FC236}">
                <a16:creationId xmlns:a16="http://schemas.microsoft.com/office/drawing/2014/main" id="{BA856C6B-005D-4A2F-8574-B541D6F2F504}"/>
              </a:ext>
            </a:extLst>
          </p:cNvPr>
          <p:cNvSpPr txBox="1"/>
          <p:nvPr/>
        </p:nvSpPr>
        <p:spPr>
          <a:xfrm>
            <a:off x="2909255" y="2872523"/>
            <a:ext cx="1317973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4" name="TextBox 13">
            <a:extLst>
              <a:ext uri="{FF2B5EF4-FFF2-40B4-BE49-F238E27FC236}">
                <a16:creationId xmlns:a16="http://schemas.microsoft.com/office/drawing/2014/main" id="{BA3EBC34-FAD5-4BC5-8523-C1CA3DE1E386}"/>
              </a:ext>
            </a:extLst>
          </p:cNvPr>
          <p:cNvSpPr txBox="1"/>
          <p:nvPr/>
        </p:nvSpPr>
        <p:spPr>
          <a:xfrm>
            <a:off x="1382393" y="4948074"/>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pic>
        <p:nvPicPr>
          <p:cNvPr id="15" name="Picture 14">
            <a:extLst>
              <a:ext uri="{FF2B5EF4-FFF2-40B4-BE49-F238E27FC236}">
                <a16:creationId xmlns:a16="http://schemas.microsoft.com/office/drawing/2014/main" id="{FEE736A4-D633-4E84-A0E3-6D3A99E33263}"/>
              </a:ext>
            </a:extLst>
          </p:cNvPr>
          <p:cNvPicPr>
            <a:picLocks noChangeAspect="1"/>
          </p:cNvPicPr>
          <p:nvPr/>
        </p:nvPicPr>
        <p:blipFill>
          <a:blip r:embed="rId11"/>
          <a:stretch>
            <a:fillRect/>
          </a:stretch>
        </p:blipFill>
        <p:spPr>
          <a:xfrm>
            <a:off x="317667" y="5415947"/>
            <a:ext cx="16002000" cy="3537857"/>
          </a:xfrm>
          <a:prstGeom prst="rect">
            <a:avLst/>
          </a:prstGeom>
        </p:spPr>
      </p:pic>
      <p:sp>
        <p:nvSpPr>
          <p:cNvPr id="16" name="TextBox 15">
            <a:extLst>
              <a:ext uri="{FF2B5EF4-FFF2-40B4-BE49-F238E27FC236}">
                <a16:creationId xmlns:a16="http://schemas.microsoft.com/office/drawing/2014/main" id="{6CAE2122-E9AA-4445-BA7F-52E6EF16BFA9}"/>
              </a:ext>
            </a:extLst>
          </p:cNvPr>
          <p:cNvSpPr txBox="1"/>
          <p:nvPr/>
        </p:nvSpPr>
        <p:spPr>
          <a:xfrm>
            <a:off x="1628075" y="6801626"/>
            <a:ext cx="14653579"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Líu    lo        theo         từng   bước chân    thơ   ngây            bước đi,       líu         lo</a:t>
            </a:r>
          </a:p>
        </p:txBody>
      </p:sp>
      <p:sp>
        <p:nvSpPr>
          <p:cNvPr id="17" name="TextBox 16">
            <a:extLst>
              <a:ext uri="{FF2B5EF4-FFF2-40B4-BE49-F238E27FC236}">
                <a16:creationId xmlns:a16="http://schemas.microsoft.com/office/drawing/2014/main" id="{41592141-78B1-421E-989A-153CB1CFEC02}"/>
              </a:ext>
            </a:extLst>
          </p:cNvPr>
          <p:cNvSpPr txBox="1"/>
          <p:nvPr/>
        </p:nvSpPr>
        <p:spPr>
          <a:xfrm>
            <a:off x="2143007" y="8890701"/>
            <a:ext cx="1457484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cùng         ngày    mai       hát              ca. </a:t>
            </a:r>
          </a:p>
        </p:txBody>
      </p:sp>
      <p:pic>
        <p:nvPicPr>
          <p:cNvPr id="18" name="Chim son ca">
            <a:hlinkClick r:id="" action="ppaction://media"/>
            <a:extLst>
              <a:ext uri="{FF2B5EF4-FFF2-40B4-BE49-F238E27FC236}">
                <a16:creationId xmlns:a16="http://schemas.microsoft.com/office/drawing/2014/main" id="{A392DF45-BE91-46E9-899F-45455C5E83A9}"/>
              </a:ext>
            </a:extLst>
          </p:cNvPr>
          <p:cNvPicPr>
            <a:picLocks noChangeAspect="1"/>
          </p:cNvPicPr>
          <p:nvPr>
            <a:audioFile r:link="rId1"/>
            <p:extLst>
              <p:ext uri="{DAA4B4D4-6D71-4841-9C94-3DE7FCFB9230}">
                <p14:media xmlns:p14="http://schemas.microsoft.com/office/powerpoint/2010/main" r:embed="rId2">
                  <p14:trim end="25601.4375"/>
                </p14:media>
              </p:ext>
            </p:extLst>
          </p:nvPr>
        </p:nvPicPr>
        <p:blipFill>
          <a:blip r:embed="rId12"/>
          <a:stretch>
            <a:fillRect/>
          </a:stretch>
        </p:blipFill>
        <p:spPr>
          <a:xfrm>
            <a:off x="5737444" y="578793"/>
            <a:ext cx="1032228" cy="1032228"/>
          </a:xfrm>
          <a:prstGeom prst="rect">
            <a:avLst/>
          </a:prstGeom>
        </p:spPr>
      </p:pic>
    </p:spTree>
    <p:extLst>
      <p:ext uri="{BB962C8B-B14F-4D97-AF65-F5344CB8AC3E}">
        <p14:creationId xmlns:p14="http://schemas.microsoft.com/office/powerpoint/2010/main" val="35131822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8"/>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2725" fill="hold"/>
                                        <p:tgtEl>
                                          <p:spTgt spid="18"/>
                                        </p:tgtEl>
                                      </p:cBhvr>
                                    </p:cmd>
                                  </p:childTnLst>
                                </p:cTn>
                              </p:par>
                            </p:childTnLst>
                          </p:cTn>
                        </p:par>
                      </p:childTnLst>
                    </p:cTn>
                  </p:par>
                </p:childTnLst>
              </p:cTn>
              <p:nextCondLst>
                <p:cond evt="onClick" delay="0">
                  <p:tgtEl>
                    <p:spTgt spid="18"/>
                  </p:tgtEl>
                </p:cond>
              </p:nextCondLst>
            </p:seq>
            <p:audio>
              <p:cMediaNode vol="80000">
                <p:cTn id="15" fill="hold" display="0">
                  <p:stCondLst>
                    <p:cond delay="indefinite"/>
                  </p:stCondLst>
                  <p:endCondLst>
                    <p:cond evt="onStopAudio" delay="0">
                      <p:tgtEl>
                        <p:sldTgt/>
                      </p:tgtEl>
                    </p:cond>
                  </p:endCondLst>
                </p:cTn>
                <p:tgtEl>
                  <p:spTgt spid="1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88980"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155865" y="2744215"/>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6" name="Rectangle 26">
            <a:extLst>
              <a:ext uri="{FF2B5EF4-FFF2-40B4-BE49-F238E27FC236}">
                <a16:creationId xmlns:a16="http://schemas.microsoft.com/office/drawing/2014/main" id="{E46662DF-36E3-47C2-96CE-7AF8AF708AD1}"/>
              </a:ext>
            </a:extLst>
          </p:cNvPr>
          <p:cNvSpPr/>
          <p:nvPr/>
        </p:nvSpPr>
        <p:spPr>
          <a:xfrm>
            <a:off x="2091650" y="3665499"/>
            <a:ext cx="13411200" cy="1311449"/>
          </a:xfrm>
          <a:prstGeom prst="rect">
            <a:avLst/>
          </a:prstGeom>
          <a:noFill/>
        </p:spPr>
        <p:txBody>
          <a:bodyPr wrap="square" lIns="91440" tIns="45720" rIns="91440" bIns="45720">
            <a:spAutoFit/>
          </a:bodyPr>
          <a:lstStyle/>
          <a:p>
            <a:pPr algn="ctr">
              <a:lnSpc>
                <a:spcPct val="150000"/>
              </a:lnSpc>
            </a:pPr>
            <a:r>
              <a:rPr lang="en-US" sz="6000" b="1" dirty="0">
                <a:ln w="12700" cmpd="sng">
                  <a:solidFill>
                    <a:srgbClr val="00B050"/>
                  </a:solidFill>
                  <a:prstDash val="solid"/>
                </a:ln>
                <a:solidFill>
                  <a:srgbClr val="7030A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ÂM NHẠC </a:t>
            </a:r>
            <a:r>
              <a:rPr lang="en-US" sz="6000" b="1">
                <a:ln w="12700" cmpd="sng">
                  <a:solidFill>
                    <a:srgbClr val="00B050"/>
                  </a:solidFill>
                  <a:prstDash val="solid"/>
                </a:ln>
                <a:solidFill>
                  <a:srgbClr val="7030A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LỚP 5 - KNTT</a:t>
            </a:r>
            <a:endParaRPr lang="en-US" sz="6000" b="1" cap="none" spc="0" dirty="0">
              <a:ln w="12700" cmpd="sng">
                <a:solidFill>
                  <a:srgbClr val="00B050"/>
                </a:solidFill>
                <a:prstDash val="solid"/>
              </a:ln>
              <a:solidFill>
                <a:srgbClr val="7030A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2745120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22" presetClass="emph" presetSubtype="0" repeatCount="indefinite" fill="hold" grpId="0" nodeType="withEffect">
                                  <p:stCondLst>
                                    <p:cond delay="0"/>
                                  </p:stCondLst>
                                  <p:childTnLst>
                                    <p:animClr clrSpc="hsl" dir="cw">
                                      <p:cBhvr override="childStyle">
                                        <p:cTn id="38" dur="500" fill="hold"/>
                                        <p:tgtEl>
                                          <p:spTgt spid="16"/>
                                        </p:tgtEl>
                                        <p:attrNameLst>
                                          <p:attrName>style.color</p:attrName>
                                        </p:attrNameLst>
                                      </p:cBhvr>
                                      <p:by>
                                        <p:hsl h="-7200000" s="0" l="0"/>
                                      </p:by>
                                    </p:animClr>
                                    <p:animClr clrSpc="hsl" dir="cw">
                                      <p:cBhvr>
                                        <p:cTn id="39" dur="500" fill="hold"/>
                                        <p:tgtEl>
                                          <p:spTgt spid="16"/>
                                        </p:tgtEl>
                                        <p:attrNameLst>
                                          <p:attrName>fillcolor</p:attrName>
                                        </p:attrNameLst>
                                      </p:cBhvr>
                                      <p:by>
                                        <p:hsl h="-7200000" s="0" l="0"/>
                                      </p:by>
                                    </p:animClr>
                                    <p:animClr clrSpc="hsl" dir="cw">
                                      <p:cBhvr>
                                        <p:cTn id="40" dur="500" fill="hold"/>
                                        <p:tgtEl>
                                          <p:spTgt spid="16"/>
                                        </p:tgtEl>
                                        <p:attrNameLst>
                                          <p:attrName>stroke.color</p:attrName>
                                        </p:attrNameLst>
                                      </p:cBhvr>
                                      <p:by>
                                        <p:hsl h="-7200000" s="0" l="0"/>
                                      </p:by>
                                    </p:animClr>
                                    <p:set>
                                      <p:cBhvr>
                                        <p:cTn id="41" dur="500" fill="hold"/>
                                        <p:tgtEl>
                                          <p:spTgt spid="1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27E9F918-6A77-4647-B330-23A2E90282E2}"/>
              </a:ext>
            </a:extLst>
          </p:cNvPr>
          <p:cNvSpPr txBox="1"/>
          <p:nvPr/>
        </p:nvSpPr>
        <p:spPr>
          <a:xfrm>
            <a:off x="1905000" y="1986917"/>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3:</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C730963B-6ECE-49D7-9CEE-F9DB8C6D6706}"/>
              </a:ext>
            </a:extLst>
          </p:cNvPr>
          <p:cNvPicPr>
            <a:picLocks noChangeAspect="1"/>
          </p:cNvPicPr>
          <p:nvPr/>
        </p:nvPicPr>
        <p:blipFill>
          <a:blip r:embed="rId10"/>
          <a:stretch>
            <a:fillRect/>
          </a:stretch>
        </p:blipFill>
        <p:spPr>
          <a:xfrm>
            <a:off x="457200" y="2910486"/>
            <a:ext cx="16459200" cy="1524000"/>
          </a:xfrm>
          <a:prstGeom prst="rect">
            <a:avLst/>
          </a:prstGeom>
        </p:spPr>
      </p:pic>
      <p:sp>
        <p:nvSpPr>
          <p:cNvPr id="10" name="TextBox 9">
            <a:extLst>
              <a:ext uri="{FF2B5EF4-FFF2-40B4-BE49-F238E27FC236}">
                <a16:creationId xmlns:a16="http://schemas.microsoft.com/office/drawing/2014/main" id="{E49424C5-C5E6-4714-B760-3BAD1889B03B}"/>
              </a:ext>
            </a:extLst>
          </p:cNvPr>
          <p:cNvSpPr txBox="1"/>
          <p:nvPr/>
        </p:nvSpPr>
        <p:spPr>
          <a:xfrm>
            <a:off x="2276073" y="4371378"/>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Khi  đi   tung     tăng   với      bạn    bè.           khi  đi   trên      phố  với       người thân. </a:t>
            </a:r>
          </a:p>
        </p:txBody>
      </p:sp>
      <p:pic>
        <p:nvPicPr>
          <p:cNvPr id="4" name="3">
            <a:hlinkClick r:id="" action="ppaction://media"/>
            <a:extLst>
              <a:ext uri="{FF2B5EF4-FFF2-40B4-BE49-F238E27FC236}">
                <a16:creationId xmlns:a16="http://schemas.microsoft.com/office/drawing/2014/main" id="{A8785101-C6E5-47B8-BA4B-3E2EB1E5A5D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27865" y="5471274"/>
            <a:ext cx="848208" cy="848208"/>
          </a:xfrm>
          <a:prstGeom prst="rect">
            <a:avLst/>
          </a:prstGeom>
        </p:spPr>
      </p:pic>
    </p:spTree>
    <p:extLst>
      <p:ext uri="{BB962C8B-B14F-4D97-AF65-F5344CB8AC3E}">
        <p14:creationId xmlns:p14="http://schemas.microsoft.com/office/powerpoint/2010/main" val="425565000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6E53E07F-A58A-434E-BA15-8A6AF2361A58}"/>
              </a:ext>
            </a:extLst>
          </p:cNvPr>
          <p:cNvSpPr txBox="1"/>
          <p:nvPr/>
        </p:nvSpPr>
        <p:spPr>
          <a:xfrm>
            <a:off x="1449169" y="1934856"/>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4:</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3" name="Picture 2">
            <a:extLst>
              <a:ext uri="{FF2B5EF4-FFF2-40B4-BE49-F238E27FC236}">
                <a16:creationId xmlns:a16="http://schemas.microsoft.com/office/drawing/2014/main" id="{7ACB28B4-A26B-452E-8144-3F3C9F9BAA0F}"/>
              </a:ext>
            </a:extLst>
          </p:cNvPr>
          <p:cNvPicPr>
            <a:picLocks noChangeAspect="1"/>
          </p:cNvPicPr>
          <p:nvPr/>
        </p:nvPicPr>
        <p:blipFill>
          <a:blip r:embed="rId10"/>
          <a:stretch>
            <a:fillRect/>
          </a:stretch>
        </p:blipFill>
        <p:spPr>
          <a:xfrm>
            <a:off x="98129" y="3171457"/>
            <a:ext cx="16643288" cy="1524000"/>
          </a:xfrm>
          <a:prstGeom prst="rect">
            <a:avLst/>
          </a:prstGeom>
        </p:spPr>
      </p:pic>
      <p:sp>
        <p:nvSpPr>
          <p:cNvPr id="10" name="TextBox 9">
            <a:extLst>
              <a:ext uri="{FF2B5EF4-FFF2-40B4-BE49-F238E27FC236}">
                <a16:creationId xmlns:a16="http://schemas.microsoft.com/office/drawing/2014/main" id="{D31D4560-E1E6-4A9C-8496-F36265ACACA4}"/>
              </a:ext>
            </a:extLst>
          </p:cNvPr>
          <p:cNvSpPr txBox="1"/>
          <p:nvPr/>
        </p:nvSpPr>
        <p:spPr>
          <a:xfrm>
            <a:off x="2356499" y="4470922"/>
            <a:ext cx="14589765"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Ríu          rít ríu           rít   với     bạn bè             như     là        bầy      sơn        ca. </a:t>
            </a:r>
          </a:p>
        </p:txBody>
      </p:sp>
      <p:pic>
        <p:nvPicPr>
          <p:cNvPr id="4" name="4">
            <a:hlinkClick r:id="" action="ppaction://media"/>
            <a:extLst>
              <a:ext uri="{FF2B5EF4-FFF2-40B4-BE49-F238E27FC236}">
                <a16:creationId xmlns:a16="http://schemas.microsoft.com/office/drawing/2014/main" id="{8D1D2FD8-F7AF-449E-9B13-0ADA3212B33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336964" y="5805388"/>
            <a:ext cx="1243112" cy="1243112"/>
          </a:xfrm>
          <a:prstGeom prst="rect">
            <a:avLst/>
          </a:prstGeom>
        </p:spPr>
      </p:pic>
    </p:spTree>
    <p:extLst>
      <p:ext uri="{BB962C8B-B14F-4D97-AF65-F5344CB8AC3E}">
        <p14:creationId xmlns:p14="http://schemas.microsoft.com/office/powerpoint/2010/main" val="66417628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39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D3B4AFCC-83B0-4DFE-86B9-944648C6948A}"/>
              </a:ext>
            </a:extLst>
          </p:cNvPr>
          <p:cNvSpPr txBox="1"/>
          <p:nvPr/>
        </p:nvSpPr>
        <p:spPr>
          <a:xfrm>
            <a:off x="2133600" y="1658064"/>
            <a:ext cx="570174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Nối câu 3 + 4:</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FF6A7A6D-2559-41EF-B10C-CE29FB1EE0F7}"/>
              </a:ext>
            </a:extLst>
          </p:cNvPr>
          <p:cNvPicPr>
            <a:picLocks noChangeAspect="1"/>
          </p:cNvPicPr>
          <p:nvPr/>
        </p:nvPicPr>
        <p:blipFill>
          <a:blip r:embed="rId10"/>
          <a:stretch>
            <a:fillRect/>
          </a:stretch>
        </p:blipFill>
        <p:spPr>
          <a:xfrm>
            <a:off x="381000" y="2528833"/>
            <a:ext cx="16459200" cy="1524000"/>
          </a:xfrm>
          <a:prstGeom prst="rect">
            <a:avLst/>
          </a:prstGeom>
        </p:spPr>
      </p:pic>
      <p:sp>
        <p:nvSpPr>
          <p:cNvPr id="13" name="TextBox 12">
            <a:extLst>
              <a:ext uri="{FF2B5EF4-FFF2-40B4-BE49-F238E27FC236}">
                <a16:creationId xmlns:a16="http://schemas.microsoft.com/office/drawing/2014/main" id="{E5FCEAA7-C0DC-4393-BE60-3086AD021FB1}"/>
              </a:ext>
            </a:extLst>
          </p:cNvPr>
          <p:cNvSpPr txBox="1"/>
          <p:nvPr/>
        </p:nvSpPr>
        <p:spPr>
          <a:xfrm>
            <a:off x="2199873" y="3989725"/>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Khi  đi   tung     tăng   với      bạn    bè.           khi  đi   trên      phố  với       người thân. </a:t>
            </a:r>
          </a:p>
        </p:txBody>
      </p:sp>
      <p:pic>
        <p:nvPicPr>
          <p:cNvPr id="14" name="Picture 13">
            <a:extLst>
              <a:ext uri="{FF2B5EF4-FFF2-40B4-BE49-F238E27FC236}">
                <a16:creationId xmlns:a16="http://schemas.microsoft.com/office/drawing/2014/main" id="{BABA59D2-66AD-4BC8-81B8-C235FDD7ADCB}"/>
              </a:ext>
            </a:extLst>
          </p:cNvPr>
          <p:cNvPicPr>
            <a:picLocks noChangeAspect="1"/>
          </p:cNvPicPr>
          <p:nvPr/>
        </p:nvPicPr>
        <p:blipFill>
          <a:blip r:embed="rId11"/>
          <a:stretch>
            <a:fillRect/>
          </a:stretch>
        </p:blipFill>
        <p:spPr>
          <a:xfrm>
            <a:off x="87446" y="4502327"/>
            <a:ext cx="16643288" cy="1524000"/>
          </a:xfrm>
          <a:prstGeom prst="rect">
            <a:avLst/>
          </a:prstGeom>
        </p:spPr>
      </p:pic>
      <p:sp>
        <p:nvSpPr>
          <p:cNvPr id="15" name="TextBox 14">
            <a:extLst>
              <a:ext uri="{FF2B5EF4-FFF2-40B4-BE49-F238E27FC236}">
                <a16:creationId xmlns:a16="http://schemas.microsoft.com/office/drawing/2014/main" id="{19246CF0-BD19-4897-90CD-9C8163DCA3C2}"/>
              </a:ext>
            </a:extLst>
          </p:cNvPr>
          <p:cNvSpPr txBox="1"/>
          <p:nvPr/>
        </p:nvSpPr>
        <p:spPr>
          <a:xfrm>
            <a:off x="2345816" y="5801792"/>
            <a:ext cx="14589765"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Ríu          rít ríu           rít   với     bạn bè             như     là        bầy      sơn        ca. </a:t>
            </a:r>
          </a:p>
        </p:txBody>
      </p:sp>
      <p:pic>
        <p:nvPicPr>
          <p:cNvPr id="2" name="34">
            <a:hlinkClick r:id="" action="ppaction://media"/>
            <a:extLst>
              <a:ext uri="{FF2B5EF4-FFF2-40B4-BE49-F238E27FC236}">
                <a16:creationId xmlns:a16="http://schemas.microsoft.com/office/drawing/2014/main" id="{3EF6269A-BD6A-4C66-99E0-B8F5CE5AD160}"/>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312666" y="6479285"/>
            <a:ext cx="1278882" cy="1278882"/>
          </a:xfrm>
          <a:prstGeom prst="rect">
            <a:avLst/>
          </a:prstGeom>
        </p:spPr>
      </p:pic>
    </p:spTree>
    <p:extLst>
      <p:ext uri="{BB962C8B-B14F-4D97-AF65-F5344CB8AC3E}">
        <p14:creationId xmlns:p14="http://schemas.microsoft.com/office/powerpoint/2010/main" val="5550228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4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3" name="Picture 2">
            <a:extLst>
              <a:ext uri="{FF2B5EF4-FFF2-40B4-BE49-F238E27FC236}">
                <a16:creationId xmlns:a16="http://schemas.microsoft.com/office/drawing/2014/main" id="{FDCABA57-4FF9-4277-8452-5AD1B30B92EC}"/>
              </a:ext>
            </a:extLst>
          </p:cNvPr>
          <p:cNvPicPr>
            <a:picLocks noChangeAspect="1"/>
          </p:cNvPicPr>
          <p:nvPr/>
        </p:nvPicPr>
        <p:blipFill>
          <a:blip r:embed="rId10"/>
          <a:stretch>
            <a:fillRect/>
          </a:stretch>
        </p:blipFill>
        <p:spPr>
          <a:xfrm>
            <a:off x="457200" y="2968717"/>
            <a:ext cx="15392400" cy="1419659"/>
          </a:xfrm>
          <a:prstGeom prst="rect">
            <a:avLst/>
          </a:prstGeom>
        </p:spPr>
      </p:pic>
      <p:sp>
        <p:nvSpPr>
          <p:cNvPr id="9" name="TextBox 8">
            <a:extLst>
              <a:ext uri="{FF2B5EF4-FFF2-40B4-BE49-F238E27FC236}">
                <a16:creationId xmlns:a16="http://schemas.microsoft.com/office/drawing/2014/main" id="{19D830CF-0D97-45BC-8686-DF49AD9D87E4}"/>
              </a:ext>
            </a:extLst>
          </p:cNvPr>
          <p:cNvSpPr txBox="1"/>
          <p:nvPr/>
        </p:nvSpPr>
        <p:spPr>
          <a:xfrm>
            <a:off x="1449169" y="1934856"/>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5:</a:t>
            </a:r>
            <a:endParaRPr lang="vi-VN" sz="4800" b="1">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9933587D-FFA6-4965-9843-7B4382700543}"/>
              </a:ext>
            </a:extLst>
          </p:cNvPr>
          <p:cNvSpPr txBox="1"/>
          <p:nvPr/>
        </p:nvSpPr>
        <p:spPr>
          <a:xfrm>
            <a:off x="1981199" y="4441615"/>
            <a:ext cx="14327331"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Nhớ mãi    nhớ     mãi  những con đường.      yêu  sao  yêu     quá những hàng cây </a:t>
            </a:r>
          </a:p>
        </p:txBody>
      </p:sp>
      <p:pic>
        <p:nvPicPr>
          <p:cNvPr id="4" name="5">
            <a:hlinkClick r:id="" action="ppaction://media"/>
            <a:extLst>
              <a:ext uri="{FF2B5EF4-FFF2-40B4-BE49-F238E27FC236}">
                <a16:creationId xmlns:a16="http://schemas.microsoft.com/office/drawing/2014/main" id="{DBDD4CE1-4B65-41DA-BA45-113ADD3BC5E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990599" y="5427843"/>
            <a:ext cx="1011055" cy="1011055"/>
          </a:xfrm>
          <a:prstGeom prst="rect">
            <a:avLst/>
          </a:prstGeom>
        </p:spPr>
      </p:pic>
    </p:spTree>
    <p:extLst>
      <p:ext uri="{BB962C8B-B14F-4D97-AF65-F5344CB8AC3E}">
        <p14:creationId xmlns:p14="http://schemas.microsoft.com/office/powerpoint/2010/main" val="301724580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52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3" name="Picture 2">
            <a:extLst>
              <a:ext uri="{FF2B5EF4-FFF2-40B4-BE49-F238E27FC236}">
                <a16:creationId xmlns:a16="http://schemas.microsoft.com/office/drawing/2014/main" id="{4F25A43F-2A51-4B04-AA0F-500A6F175C66}"/>
              </a:ext>
            </a:extLst>
          </p:cNvPr>
          <p:cNvPicPr>
            <a:picLocks noChangeAspect="1"/>
          </p:cNvPicPr>
          <p:nvPr/>
        </p:nvPicPr>
        <p:blipFill>
          <a:blip r:embed="rId10"/>
          <a:stretch>
            <a:fillRect/>
          </a:stretch>
        </p:blipFill>
        <p:spPr>
          <a:xfrm>
            <a:off x="918498" y="2612334"/>
            <a:ext cx="15993804" cy="1600200"/>
          </a:xfrm>
          <a:prstGeom prst="rect">
            <a:avLst/>
          </a:prstGeom>
        </p:spPr>
      </p:pic>
      <p:sp>
        <p:nvSpPr>
          <p:cNvPr id="9" name="TextBox 8">
            <a:extLst>
              <a:ext uri="{FF2B5EF4-FFF2-40B4-BE49-F238E27FC236}">
                <a16:creationId xmlns:a16="http://schemas.microsoft.com/office/drawing/2014/main" id="{2A6EDDED-E50B-4808-9268-0CC17DA9E6CF}"/>
              </a:ext>
            </a:extLst>
          </p:cNvPr>
          <p:cNvSpPr txBox="1"/>
          <p:nvPr/>
        </p:nvSpPr>
        <p:spPr>
          <a:xfrm>
            <a:off x="1449169" y="1934856"/>
            <a:ext cx="165380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Câu 6:</a:t>
            </a:r>
            <a:endParaRPr lang="vi-VN" sz="4800" b="1">
              <a:solidFill>
                <a:srgbClr val="C00000"/>
              </a:solidFill>
              <a:latin typeface="Times New Roman" panose="02020603050405020304" pitchFamily="18" charset="0"/>
              <a:cs typeface="Times New Roman" panose="02020603050405020304" pitchFamily="18" charset="0"/>
            </a:endParaRPr>
          </a:p>
        </p:txBody>
      </p:sp>
      <p:sp>
        <p:nvSpPr>
          <p:cNvPr id="10" name="TextBox 9">
            <a:extLst>
              <a:ext uri="{FF2B5EF4-FFF2-40B4-BE49-F238E27FC236}">
                <a16:creationId xmlns:a16="http://schemas.microsoft.com/office/drawing/2014/main" id="{CAD76AD5-850B-4BA4-AE70-3F0C52967BDF}"/>
              </a:ext>
            </a:extLst>
          </p:cNvPr>
          <p:cNvSpPr txBox="1"/>
          <p:nvPr/>
        </p:nvSpPr>
        <p:spPr>
          <a:xfrm>
            <a:off x="2514600" y="4005814"/>
            <a:ext cx="1180527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Tíu tít tíu   tít     với       bạn bè              như     là       bầy     sơn         ca. </a:t>
            </a:r>
          </a:p>
        </p:txBody>
      </p:sp>
      <p:pic>
        <p:nvPicPr>
          <p:cNvPr id="4" name="6">
            <a:hlinkClick r:id="" action="ppaction://media"/>
            <a:extLst>
              <a:ext uri="{FF2B5EF4-FFF2-40B4-BE49-F238E27FC236}">
                <a16:creationId xmlns:a16="http://schemas.microsoft.com/office/drawing/2014/main" id="{46C033FC-78B6-43DF-AD98-7C804B2A3F07}"/>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4368" y="5668690"/>
            <a:ext cx="1126961" cy="1126961"/>
          </a:xfrm>
          <a:prstGeom prst="rect">
            <a:avLst/>
          </a:prstGeom>
        </p:spPr>
      </p:pic>
    </p:spTree>
    <p:extLst>
      <p:ext uri="{BB962C8B-B14F-4D97-AF65-F5344CB8AC3E}">
        <p14:creationId xmlns:p14="http://schemas.microsoft.com/office/powerpoint/2010/main" val="220794253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775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706600" y="6438899"/>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5"/>
          <a:srcRect/>
          <a:stretch>
            <a:fillRect/>
          </a:stretch>
        </p:blipFill>
        <p:spPr>
          <a:xfrm>
            <a:off x="314727" y="246938"/>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9334500"/>
            <a:ext cx="9914112"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pic>
        <p:nvPicPr>
          <p:cNvPr id="11" name="Picture 5">
            <a:extLst>
              <a:ext uri="{FF2B5EF4-FFF2-40B4-BE49-F238E27FC236}">
                <a16:creationId xmlns:a16="http://schemas.microsoft.com/office/drawing/2014/main" id="{CB94FB4B-7262-492B-9ED2-94C4F06D87A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718226" y="-419100"/>
            <a:ext cx="1701591" cy="12175583"/>
          </a:xfrm>
          <a:prstGeom prst="rect">
            <a:avLst/>
          </a:prstGeom>
        </p:spPr>
      </p:pic>
      <p:sp>
        <p:nvSpPr>
          <p:cNvPr id="12" name="Freeform 2">
            <a:extLst>
              <a:ext uri="{FF2B5EF4-FFF2-40B4-BE49-F238E27FC236}">
                <a16:creationId xmlns:a16="http://schemas.microsoft.com/office/drawing/2014/main" id="{55ADB33B-E121-4BBA-9FC3-9E445F25718F}"/>
              </a:ext>
            </a:extLst>
          </p:cNvPr>
          <p:cNvSpPr/>
          <p:nvPr/>
        </p:nvSpPr>
        <p:spPr>
          <a:xfrm>
            <a:off x="-231208" y="9350122"/>
            <a:ext cx="9527608" cy="1116727"/>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9" name="TextBox 8">
            <a:extLst>
              <a:ext uri="{FF2B5EF4-FFF2-40B4-BE49-F238E27FC236}">
                <a16:creationId xmlns:a16="http://schemas.microsoft.com/office/drawing/2014/main" id="{59044A7B-991B-4FE2-99F7-DE7C5CA26A25}"/>
              </a:ext>
            </a:extLst>
          </p:cNvPr>
          <p:cNvSpPr txBox="1"/>
          <p:nvPr/>
        </p:nvSpPr>
        <p:spPr>
          <a:xfrm>
            <a:off x="2133600" y="1658064"/>
            <a:ext cx="570174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a:t>
            </a:r>
            <a:r>
              <a:rPr lang="vi-VN" sz="3200" b="1">
                <a:solidFill>
                  <a:srgbClr val="C00000"/>
                </a:solidFill>
                <a:latin typeface="Times New Roman" panose="02020603050405020304" pitchFamily="18" charset="0"/>
                <a:cs typeface="Times New Roman" panose="02020603050405020304" pitchFamily="18" charset="0"/>
              </a:rPr>
              <a:t>Nối câu 5 + 6:</a:t>
            </a:r>
            <a:endParaRPr lang="vi-VN" sz="4800" b="1">
              <a:solidFill>
                <a:srgbClr val="C00000"/>
              </a:solidFill>
              <a:latin typeface="Times New Roman" panose="02020603050405020304" pitchFamily="18" charset="0"/>
              <a:cs typeface="Times New Roman" panose="02020603050405020304" pitchFamily="18" charset="0"/>
            </a:endParaRPr>
          </a:p>
        </p:txBody>
      </p:sp>
      <p:pic>
        <p:nvPicPr>
          <p:cNvPr id="10" name="Picture 9">
            <a:extLst>
              <a:ext uri="{FF2B5EF4-FFF2-40B4-BE49-F238E27FC236}">
                <a16:creationId xmlns:a16="http://schemas.microsoft.com/office/drawing/2014/main" id="{EA605BA7-C64C-4322-880F-271F118C2845}"/>
              </a:ext>
            </a:extLst>
          </p:cNvPr>
          <p:cNvPicPr>
            <a:picLocks noChangeAspect="1"/>
          </p:cNvPicPr>
          <p:nvPr/>
        </p:nvPicPr>
        <p:blipFill>
          <a:blip r:embed="rId10"/>
          <a:stretch>
            <a:fillRect/>
          </a:stretch>
        </p:blipFill>
        <p:spPr>
          <a:xfrm>
            <a:off x="453888" y="2393680"/>
            <a:ext cx="15392400" cy="1419659"/>
          </a:xfrm>
          <a:prstGeom prst="rect">
            <a:avLst/>
          </a:prstGeom>
        </p:spPr>
      </p:pic>
      <p:sp>
        <p:nvSpPr>
          <p:cNvPr id="13" name="TextBox 12">
            <a:extLst>
              <a:ext uri="{FF2B5EF4-FFF2-40B4-BE49-F238E27FC236}">
                <a16:creationId xmlns:a16="http://schemas.microsoft.com/office/drawing/2014/main" id="{88FB5D9C-575F-46FF-9D51-846780AE23E0}"/>
              </a:ext>
            </a:extLst>
          </p:cNvPr>
          <p:cNvSpPr txBox="1"/>
          <p:nvPr/>
        </p:nvSpPr>
        <p:spPr>
          <a:xfrm>
            <a:off x="1977887" y="3866578"/>
            <a:ext cx="14327331"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Nhớ mãi    nhớ     mãi  những con đường.      yêu  sao  yêu     quá những hàng cây </a:t>
            </a:r>
          </a:p>
        </p:txBody>
      </p:sp>
      <p:pic>
        <p:nvPicPr>
          <p:cNvPr id="14" name="Picture 13">
            <a:extLst>
              <a:ext uri="{FF2B5EF4-FFF2-40B4-BE49-F238E27FC236}">
                <a16:creationId xmlns:a16="http://schemas.microsoft.com/office/drawing/2014/main" id="{D326888A-92D0-40E1-8B7D-D47DD56D26B0}"/>
              </a:ext>
            </a:extLst>
          </p:cNvPr>
          <p:cNvPicPr>
            <a:picLocks noChangeAspect="1"/>
          </p:cNvPicPr>
          <p:nvPr/>
        </p:nvPicPr>
        <p:blipFill>
          <a:blip r:embed="rId11"/>
          <a:stretch>
            <a:fillRect/>
          </a:stretch>
        </p:blipFill>
        <p:spPr>
          <a:xfrm>
            <a:off x="724422" y="4466975"/>
            <a:ext cx="15993804" cy="1600200"/>
          </a:xfrm>
          <a:prstGeom prst="rect">
            <a:avLst/>
          </a:prstGeom>
        </p:spPr>
      </p:pic>
      <p:sp>
        <p:nvSpPr>
          <p:cNvPr id="15" name="TextBox 14">
            <a:extLst>
              <a:ext uri="{FF2B5EF4-FFF2-40B4-BE49-F238E27FC236}">
                <a16:creationId xmlns:a16="http://schemas.microsoft.com/office/drawing/2014/main" id="{FC27C177-C9CA-4837-B568-91A3C424806F}"/>
              </a:ext>
            </a:extLst>
          </p:cNvPr>
          <p:cNvSpPr txBox="1"/>
          <p:nvPr/>
        </p:nvSpPr>
        <p:spPr>
          <a:xfrm>
            <a:off x="2320524" y="5860455"/>
            <a:ext cx="1180527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Tíu tít tíu   tít     với       bạn bè              như     là       bầy     sơn         ca. </a:t>
            </a:r>
          </a:p>
        </p:txBody>
      </p:sp>
      <p:pic>
        <p:nvPicPr>
          <p:cNvPr id="2" name="56">
            <a:hlinkClick r:id="" action="ppaction://media"/>
            <a:extLst>
              <a:ext uri="{FF2B5EF4-FFF2-40B4-BE49-F238E27FC236}">
                <a16:creationId xmlns:a16="http://schemas.microsoft.com/office/drawing/2014/main" id="{894C5C79-4954-4A2A-8916-AA4B3581DE19}"/>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1023689" y="6748699"/>
            <a:ext cx="1116726" cy="1116726"/>
          </a:xfrm>
          <a:prstGeom prst="rect">
            <a:avLst/>
          </a:prstGeom>
        </p:spPr>
      </p:pic>
    </p:spTree>
    <p:extLst>
      <p:ext uri="{BB962C8B-B14F-4D97-AF65-F5344CB8AC3E}">
        <p14:creationId xmlns:p14="http://schemas.microsoft.com/office/powerpoint/2010/main" val="192990931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371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C20F55-A04D-4006-83EF-3654C1AF07B2}"/>
              </a:ext>
            </a:extLst>
          </p:cNvPr>
          <p:cNvPicPr>
            <a:picLocks noChangeAspect="1"/>
          </p:cNvPicPr>
          <p:nvPr/>
        </p:nvPicPr>
        <p:blipFill>
          <a:blip r:embed="rId5"/>
          <a:stretch>
            <a:fillRect/>
          </a:stretch>
        </p:blipFill>
        <p:spPr>
          <a:xfrm>
            <a:off x="685801" y="703384"/>
            <a:ext cx="16535400" cy="9031832"/>
          </a:xfrm>
          <a:prstGeom prst="rect">
            <a:avLst/>
          </a:prstGeom>
        </p:spPr>
      </p:pic>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9747" y="-39565"/>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7"/>
          <a:srcRect/>
          <a:stretch>
            <a:fillRect/>
          </a:stretch>
        </p:blipFill>
        <p:spPr>
          <a:xfrm>
            <a:off x="0" y="0"/>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10126753"/>
            <a:ext cx="9914112"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2" name="Freeform 2">
            <a:extLst>
              <a:ext uri="{FF2B5EF4-FFF2-40B4-BE49-F238E27FC236}">
                <a16:creationId xmlns:a16="http://schemas.microsoft.com/office/drawing/2014/main" id="{55ADB33B-E121-4BBA-9FC3-9E445F25718F}"/>
              </a:ext>
            </a:extLst>
          </p:cNvPr>
          <p:cNvSpPr/>
          <p:nvPr/>
        </p:nvSpPr>
        <p:spPr>
          <a:xfrm>
            <a:off x="-231208" y="10142375"/>
            <a:ext cx="9527608"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0" name="TextBox 9">
            <a:extLst>
              <a:ext uri="{FF2B5EF4-FFF2-40B4-BE49-F238E27FC236}">
                <a16:creationId xmlns:a16="http://schemas.microsoft.com/office/drawing/2014/main" id="{D33E1A58-9457-46F8-AA3C-ED41C182BFA4}"/>
              </a:ext>
            </a:extLst>
          </p:cNvPr>
          <p:cNvSpPr txBox="1"/>
          <p:nvPr/>
        </p:nvSpPr>
        <p:spPr>
          <a:xfrm>
            <a:off x="3428999" y="1441101"/>
            <a:ext cx="13644769"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3" name="TextBox 12">
            <a:extLst>
              <a:ext uri="{FF2B5EF4-FFF2-40B4-BE49-F238E27FC236}">
                <a16:creationId xmlns:a16="http://schemas.microsoft.com/office/drawing/2014/main" id="{24D1CE08-454E-4CF5-A45D-626B06AFB776}"/>
              </a:ext>
            </a:extLst>
          </p:cNvPr>
          <p:cNvSpPr txBox="1"/>
          <p:nvPr/>
        </p:nvSpPr>
        <p:spPr>
          <a:xfrm>
            <a:off x="2014330" y="2638986"/>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sp>
        <p:nvSpPr>
          <p:cNvPr id="14" name="TextBox 13">
            <a:extLst>
              <a:ext uri="{FF2B5EF4-FFF2-40B4-BE49-F238E27FC236}">
                <a16:creationId xmlns:a16="http://schemas.microsoft.com/office/drawing/2014/main" id="{7022887E-19FE-4228-A3CA-768F8DD4E5A9}"/>
              </a:ext>
            </a:extLst>
          </p:cNvPr>
          <p:cNvSpPr txBox="1"/>
          <p:nvPr/>
        </p:nvSpPr>
        <p:spPr>
          <a:xfrm>
            <a:off x="1934842" y="3739455"/>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Líu     lo        theo         từng     bước chân   thơ   ngây               bước đi,       líu         lo.</a:t>
            </a:r>
          </a:p>
        </p:txBody>
      </p:sp>
      <p:sp>
        <p:nvSpPr>
          <p:cNvPr id="15" name="TextBox 14">
            <a:extLst>
              <a:ext uri="{FF2B5EF4-FFF2-40B4-BE49-F238E27FC236}">
                <a16:creationId xmlns:a16="http://schemas.microsoft.com/office/drawing/2014/main" id="{0062A0EC-106A-48EF-BCC8-AD11ED12095D}"/>
              </a:ext>
            </a:extLst>
          </p:cNvPr>
          <p:cNvSpPr txBox="1"/>
          <p:nvPr/>
        </p:nvSpPr>
        <p:spPr>
          <a:xfrm>
            <a:off x="2427706" y="4967315"/>
            <a:ext cx="14574846"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cùng         ngày    mai        hát               ca. </a:t>
            </a:r>
          </a:p>
        </p:txBody>
      </p:sp>
      <p:sp>
        <p:nvSpPr>
          <p:cNvPr id="18" name="TextBox 17">
            <a:extLst>
              <a:ext uri="{FF2B5EF4-FFF2-40B4-BE49-F238E27FC236}">
                <a16:creationId xmlns:a16="http://schemas.microsoft.com/office/drawing/2014/main" id="{838BA574-1EB9-41BA-97F2-95CBDCFE006B}"/>
              </a:ext>
            </a:extLst>
          </p:cNvPr>
          <p:cNvSpPr txBox="1"/>
          <p:nvPr/>
        </p:nvSpPr>
        <p:spPr>
          <a:xfrm>
            <a:off x="2397889" y="6124551"/>
            <a:ext cx="1506771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Khi  đi   tung      tăng    với      bạn   bè.            khi  đi   trên      phố   với       người thân. </a:t>
            </a:r>
          </a:p>
        </p:txBody>
      </p:sp>
      <p:sp>
        <p:nvSpPr>
          <p:cNvPr id="19" name="TextBox 18">
            <a:extLst>
              <a:ext uri="{FF2B5EF4-FFF2-40B4-BE49-F238E27FC236}">
                <a16:creationId xmlns:a16="http://schemas.microsoft.com/office/drawing/2014/main" id="{5B91B624-B3E3-47B3-92B4-1D6D2BE1875A}"/>
              </a:ext>
            </a:extLst>
          </p:cNvPr>
          <p:cNvSpPr txBox="1"/>
          <p:nvPr/>
        </p:nvSpPr>
        <p:spPr>
          <a:xfrm>
            <a:off x="2510508" y="7225963"/>
            <a:ext cx="14589765"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Ríu          rít ríu           rít    với     bạn  bè              như      là         bầy      sơn        ca. </a:t>
            </a:r>
          </a:p>
        </p:txBody>
      </p:sp>
      <p:sp>
        <p:nvSpPr>
          <p:cNvPr id="20" name="TextBox 19">
            <a:extLst>
              <a:ext uri="{FF2B5EF4-FFF2-40B4-BE49-F238E27FC236}">
                <a16:creationId xmlns:a16="http://schemas.microsoft.com/office/drawing/2014/main" id="{1C668915-D891-4B6C-A633-26EBCD45ACDB}"/>
              </a:ext>
            </a:extLst>
          </p:cNvPr>
          <p:cNvSpPr txBox="1"/>
          <p:nvPr/>
        </p:nvSpPr>
        <p:spPr>
          <a:xfrm>
            <a:off x="2014330" y="8386653"/>
            <a:ext cx="165354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     Nhớ   mãi    nhớ      mãi    những con đường.        yêu  sao  yêu       quá những hàng cây. </a:t>
            </a:r>
          </a:p>
        </p:txBody>
      </p:sp>
      <p:sp>
        <p:nvSpPr>
          <p:cNvPr id="21" name="TextBox 20">
            <a:extLst>
              <a:ext uri="{FF2B5EF4-FFF2-40B4-BE49-F238E27FC236}">
                <a16:creationId xmlns:a16="http://schemas.microsoft.com/office/drawing/2014/main" id="{576C337B-2AAC-4370-B7E6-E0F17C07023B}"/>
              </a:ext>
            </a:extLst>
          </p:cNvPr>
          <p:cNvSpPr txBox="1"/>
          <p:nvPr/>
        </p:nvSpPr>
        <p:spPr>
          <a:xfrm>
            <a:off x="2391262" y="9583616"/>
            <a:ext cx="14329667"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Tíu tít tíu   tít     với        bạn  bè              như     là       bầy     sơn         ca. </a:t>
            </a:r>
          </a:p>
        </p:txBody>
      </p:sp>
      <p:sp>
        <p:nvSpPr>
          <p:cNvPr id="25" name="TextBox 24">
            <a:extLst>
              <a:ext uri="{FF2B5EF4-FFF2-40B4-BE49-F238E27FC236}">
                <a16:creationId xmlns:a16="http://schemas.microsoft.com/office/drawing/2014/main" id="{5D1D798B-ECC0-4DB8-BA16-5BE53F4B4768}"/>
              </a:ext>
            </a:extLst>
          </p:cNvPr>
          <p:cNvSpPr txBox="1"/>
          <p:nvPr/>
        </p:nvSpPr>
        <p:spPr>
          <a:xfrm>
            <a:off x="6887817" y="-61750"/>
            <a:ext cx="9833112" cy="769441"/>
          </a:xfrm>
          <a:prstGeom prst="rect">
            <a:avLst/>
          </a:prstGeom>
          <a:noFill/>
        </p:spPr>
        <p:txBody>
          <a:bodyPr wrap="square">
            <a:spAutoFit/>
          </a:bodyPr>
          <a:lstStyle/>
          <a:p>
            <a:r>
              <a:rPr lang="vi-VN" sz="4400" b="1">
                <a:solidFill>
                  <a:srgbClr val="C00000"/>
                </a:solidFill>
                <a:latin typeface="Times New Roman" panose="02020603050405020304" pitchFamily="18" charset="0"/>
                <a:cs typeface="Times New Roman" panose="02020603050405020304" pitchFamily="18" charset="0"/>
              </a:rPr>
              <a:t>Chim sơn ca</a:t>
            </a:r>
            <a:endParaRPr lang="vi-VN" sz="4400" b="1">
              <a:solidFill>
                <a:srgbClr val="C00000"/>
              </a:solidFill>
            </a:endParaRPr>
          </a:p>
        </p:txBody>
      </p:sp>
      <p:sp>
        <p:nvSpPr>
          <p:cNvPr id="27" name="TextBox 26">
            <a:extLst>
              <a:ext uri="{FF2B5EF4-FFF2-40B4-BE49-F238E27FC236}">
                <a16:creationId xmlns:a16="http://schemas.microsoft.com/office/drawing/2014/main" id="{4F8A750E-FE5C-4CDE-8A30-716BAF86AD8C}"/>
              </a:ext>
            </a:extLst>
          </p:cNvPr>
          <p:cNvSpPr txBox="1"/>
          <p:nvPr/>
        </p:nvSpPr>
        <p:spPr>
          <a:xfrm>
            <a:off x="2384636" y="365438"/>
            <a:ext cx="2274827" cy="461665"/>
          </a:xfrm>
          <a:prstGeom prst="rect">
            <a:avLst/>
          </a:prstGeom>
          <a:noFill/>
        </p:spPr>
        <p:txBody>
          <a:bodyPr wrap="square">
            <a:spAutoFit/>
          </a:bodyPr>
          <a:lstStyle/>
          <a:p>
            <a:r>
              <a:rPr lang="vi-VN" sz="2400" i="1">
                <a:latin typeface="Times New Roman" panose="02020603050405020304" pitchFamily="18" charset="0"/>
                <a:cs typeface="Times New Roman" panose="02020603050405020304" pitchFamily="18" charset="0"/>
              </a:rPr>
              <a:t>Vừa phải</a:t>
            </a:r>
            <a:endParaRPr lang="vi-VN" sz="2400" i="1"/>
          </a:p>
        </p:txBody>
      </p:sp>
      <p:sp>
        <p:nvSpPr>
          <p:cNvPr id="28" name="TextBox 27">
            <a:extLst>
              <a:ext uri="{FF2B5EF4-FFF2-40B4-BE49-F238E27FC236}">
                <a16:creationId xmlns:a16="http://schemas.microsoft.com/office/drawing/2014/main" id="{DB3E55EC-521F-4B26-BF1C-6B088CA4ECCC}"/>
              </a:ext>
            </a:extLst>
          </p:cNvPr>
          <p:cNvSpPr txBox="1"/>
          <p:nvPr/>
        </p:nvSpPr>
        <p:spPr>
          <a:xfrm>
            <a:off x="13248438" y="364785"/>
            <a:ext cx="3722627" cy="461665"/>
          </a:xfrm>
          <a:prstGeom prst="rect">
            <a:avLst/>
          </a:prstGeom>
          <a:noFill/>
        </p:spPr>
        <p:txBody>
          <a:bodyPr wrap="square">
            <a:spAutoFit/>
          </a:bodyPr>
          <a:lstStyle/>
          <a:p>
            <a:r>
              <a:rPr lang="vi-VN" sz="2400" i="1">
                <a:latin typeface="Times New Roman" panose="02020603050405020304" pitchFamily="18" charset="0"/>
                <a:cs typeface="Times New Roman" panose="02020603050405020304" pitchFamily="18" charset="0"/>
              </a:rPr>
              <a:t>Nhạc và lời: Y Vân</a:t>
            </a:r>
            <a:endParaRPr lang="vi-VN" sz="2400" i="1"/>
          </a:p>
        </p:txBody>
      </p:sp>
      <p:pic>
        <p:nvPicPr>
          <p:cNvPr id="29" name="Chim son ca">
            <a:hlinkClick r:id="" action="ppaction://media"/>
            <a:extLst>
              <a:ext uri="{FF2B5EF4-FFF2-40B4-BE49-F238E27FC236}">
                <a16:creationId xmlns:a16="http://schemas.microsoft.com/office/drawing/2014/main" id="{71D0977B-78AB-4825-B5F4-D3F77F4A1BE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82004" y="1411126"/>
            <a:ext cx="1032228" cy="1032228"/>
          </a:xfrm>
          <a:prstGeom prst="rect">
            <a:avLst/>
          </a:prstGeom>
        </p:spPr>
      </p:pic>
    </p:spTree>
    <p:extLst>
      <p:ext uri="{BB962C8B-B14F-4D97-AF65-F5344CB8AC3E}">
        <p14:creationId xmlns:p14="http://schemas.microsoft.com/office/powerpoint/2010/main" val="5767845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29"/>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48326" fill="hold"/>
                                        <p:tgtEl>
                                          <p:spTgt spid="29"/>
                                        </p:tgtEl>
                                      </p:cBhvr>
                                    </p:cmd>
                                  </p:childTnLst>
                                </p:cTn>
                              </p:par>
                            </p:childTnLst>
                          </p:cTn>
                        </p:par>
                      </p:childTnLst>
                    </p:cTn>
                  </p:par>
                </p:childTnLst>
              </p:cTn>
              <p:nextCondLst>
                <p:cond evt="onClick" delay="0">
                  <p:tgtEl>
                    <p:spTgt spid="29"/>
                  </p:tgtEl>
                </p:cond>
              </p:nextCondLst>
            </p:seq>
            <p:audio>
              <p:cMediaNode vol="80000">
                <p:cTn id="15" fill="hold" display="0">
                  <p:stCondLst>
                    <p:cond delay="indefinite"/>
                  </p:stCondLst>
                  <p:endCondLst>
                    <p:cond evt="onStopAudio" delay="0">
                      <p:tgtEl>
                        <p:sldTgt/>
                      </p:tgtEl>
                    </p:cond>
                  </p:endCondLst>
                </p:cTn>
                <p:tgtEl>
                  <p:spTgt spid="29"/>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77000"/>
          </a:scheme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flipH="1">
            <a:off x="-59608"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8"/>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69237" y="2782314"/>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9"/>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10"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3"/>
            </p:custDataLst>
          </p:nvPr>
        </p:nvPicPr>
        <p:blipFill rotWithShape="1">
          <a:blip r:embed="rId12" cstate="print">
            <a:extLst>
              <a:ext uri="{28A0092B-C50C-407E-A947-70E740481C1C}">
                <a14:useLocalDpi xmlns:a14="http://schemas.microsoft.com/office/drawing/2010/main" val="0"/>
              </a:ext>
            </a:extLst>
          </a:blip>
          <a:srcRect b="37297"/>
          <a:stretch>
            <a:fillRect/>
          </a:stretch>
        </p:blipFill>
        <p:spPr>
          <a:xfrm>
            <a:off x="5030624" y="8190017"/>
            <a:ext cx="7582526" cy="218270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5"/>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4"/>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5"/>
            </p:custDataLst>
          </p:nvPr>
        </p:nvPicPr>
        <p:blipFill>
          <a:blip r:embed="rId16"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5" name="TextBox 14">
            <a:extLst>
              <a:ext uri="{FF2B5EF4-FFF2-40B4-BE49-F238E27FC236}">
                <a16:creationId xmlns:a16="http://schemas.microsoft.com/office/drawing/2014/main" id="{4892DD81-D195-494F-804C-F9272CF81492}"/>
              </a:ext>
            </a:extLst>
          </p:cNvPr>
          <p:cNvSpPr txBox="1"/>
          <p:nvPr/>
        </p:nvSpPr>
        <p:spPr>
          <a:xfrm>
            <a:off x="3634746" y="3187224"/>
            <a:ext cx="12577283" cy="193899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GHÉP TOÀN BÀI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                  CÙNG NHẠC ĐỆM</a:t>
            </a:r>
            <a:endParaRPr kumimoji="0" lang="vi-VN" sz="6000" b="1" i="0" u="none" strike="noStrike" kern="1200" cap="none" spc="0" normalizeH="0" baseline="0" noProof="0">
              <a:ln>
                <a:noFill/>
              </a:ln>
              <a:solidFill>
                <a:srgbClr val="C00000"/>
              </a:solidFill>
              <a:effectLst/>
              <a:uLnTx/>
              <a:uFillTx/>
              <a:latin typeface="Arial"/>
              <a:ea typeface="+mn-ea"/>
              <a:cs typeface="+mn-cs"/>
            </a:endParaRPr>
          </a:p>
        </p:txBody>
      </p:sp>
    </p:spTree>
    <p:extLst>
      <p:ext uri="{BB962C8B-B14F-4D97-AF65-F5344CB8AC3E}">
        <p14:creationId xmlns:p14="http://schemas.microsoft.com/office/powerpoint/2010/main" val="133821983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accent6">
            <a:lumMod val="20000"/>
            <a:lumOff val="80000"/>
            <a:alpha val="0"/>
          </a:schemeClr>
        </a:solidFill>
        <a:effectLst/>
      </p:bgPr>
    </p:bg>
    <p:spTree>
      <p:nvGrpSpPr>
        <p:cNvPr id="1" name=""/>
        <p:cNvGrpSpPr/>
        <p:nvPr/>
      </p:nvGrpSpPr>
      <p:grpSpPr>
        <a:xfrm>
          <a:off x="0" y="0"/>
          <a:ext cx="0" cy="0"/>
          <a:chOff x="0" y="0"/>
          <a:chExt cx="0" cy="0"/>
        </a:xfrm>
      </p:grpSpPr>
      <p:pic>
        <p:nvPicPr>
          <p:cNvPr id="16" name="Picture 15">
            <a:extLst>
              <a:ext uri="{FF2B5EF4-FFF2-40B4-BE49-F238E27FC236}">
                <a16:creationId xmlns:a16="http://schemas.microsoft.com/office/drawing/2014/main" id="{D26F5BA9-6A2D-4457-81F4-B87DB43F69D8}"/>
              </a:ext>
            </a:extLst>
          </p:cNvPr>
          <p:cNvPicPr>
            <a:picLocks noChangeAspect="1"/>
          </p:cNvPicPr>
          <p:nvPr/>
        </p:nvPicPr>
        <p:blipFill>
          <a:blip r:embed="rId2"/>
          <a:stretch>
            <a:fillRect/>
          </a:stretch>
        </p:blipFill>
        <p:spPr>
          <a:xfrm>
            <a:off x="2490200" y="2924882"/>
            <a:ext cx="15566682" cy="3505200"/>
          </a:xfrm>
          <a:prstGeom prst="rect">
            <a:avLst/>
          </a:prstGeom>
        </p:spPr>
      </p:pic>
      <p:sp>
        <p:nvSpPr>
          <p:cNvPr id="17" name="TextBox 16">
            <a:extLst>
              <a:ext uri="{FF2B5EF4-FFF2-40B4-BE49-F238E27FC236}">
                <a16:creationId xmlns:a16="http://schemas.microsoft.com/office/drawing/2014/main" id="{18B35E69-83DE-46BB-BB73-503CC3C5001C}"/>
              </a:ext>
            </a:extLst>
          </p:cNvPr>
          <p:cNvSpPr txBox="1"/>
          <p:nvPr/>
        </p:nvSpPr>
        <p:spPr>
          <a:xfrm>
            <a:off x="5080553" y="4108925"/>
            <a:ext cx="13179738"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nghe trời       sáng  chim    ca       vang         líu     lo,         líu  lo</a:t>
            </a:r>
          </a:p>
        </p:txBody>
      </p:sp>
      <p:sp>
        <p:nvSpPr>
          <p:cNvPr id="18" name="TextBox 17">
            <a:extLst>
              <a:ext uri="{FF2B5EF4-FFF2-40B4-BE49-F238E27FC236}">
                <a16:creationId xmlns:a16="http://schemas.microsoft.com/office/drawing/2014/main" id="{F86B023B-5CEA-4EC9-B2B3-D70DD2DA0F1C}"/>
              </a:ext>
            </a:extLst>
          </p:cNvPr>
          <p:cNvSpPr txBox="1"/>
          <p:nvPr/>
        </p:nvSpPr>
        <p:spPr>
          <a:xfrm>
            <a:off x="3553691" y="6184476"/>
            <a:ext cx="14706600" cy="584775"/>
          </a:xfrm>
          <a:prstGeom prst="rect">
            <a:avLst/>
          </a:prstGeom>
          <a:noFill/>
        </p:spPr>
        <p:txBody>
          <a:bodyPr wrap="square">
            <a:spAutoFit/>
          </a:bodyPr>
          <a:lstStyle/>
          <a:p>
            <a:r>
              <a:rPr lang="vi-VN" sz="3200">
                <a:solidFill>
                  <a:srgbClr val="0070C0"/>
                </a:solidFill>
                <a:latin typeface="Times New Roman" panose="02020603050405020304" pitchFamily="18" charset="0"/>
                <a:cs typeface="Times New Roman" panose="02020603050405020304" pitchFamily="18" charset="0"/>
              </a:rPr>
              <a:t>líu        lo          chim   trên       cành     rộn          ràng      theo  bước chân         em. </a:t>
            </a: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3"/>
          <a:srcRect/>
          <a:stretch>
            <a:fillRect/>
          </a:stretch>
        </p:blipFill>
        <p:spPr>
          <a:xfrm>
            <a:off x="1064882" y="-204939"/>
            <a:ext cx="3124391" cy="2247900"/>
          </a:xfrm>
          <a:prstGeom prst="rect">
            <a:avLst/>
          </a:prstGeom>
        </p:spPr>
      </p:pic>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59608" y="-944292"/>
            <a:ext cx="2650408" cy="12175583"/>
          </a:xfrm>
          <a:prstGeom prst="rect">
            <a:avLst/>
          </a:prstGeom>
        </p:spPr>
      </p:pic>
      <p:sp>
        <p:nvSpPr>
          <p:cNvPr id="4" name="Freeform 3">
            <a:extLst>
              <a:ext uri="{FF2B5EF4-FFF2-40B4-BE49-F238E27FC236}">
                <a16:creationId xmlns:a16="http://schemas.microsoft.com/office/drawing/2014/main" id="{ABD03320-E042-12F6-CF44-7C1258D78AD9}"/>
              </a:ext>
            </a:extLst>
          </p:cNvPr>
          <p:cNvSpPr/>
          <p:nvPr/>
        </p:nvSpPr>
        <p:spPr>
          <a:xfrm>
            <a:off x="-69237" y="2782314"/>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5" name="TextBox 14">
            <a:extLst>
              <a:ext uri="{FF2B5EF4-FFF2-40B4-BE49-F238E27FC236}">
                <a16:creationId xmlns:a16="http://schemas.microsoft.com/office/drawing/2014/main" id="{4892DD81-D195-494F-804C-F9272CF81492}"/>
              </a:ext>
            </a:extLst>
          </p:cNvPr>
          <p:cNvSpPr txBox="1"/>
          <p:nvPr/>
        </p:nvSpPr>
        <p:spPr>
          <a:xfrm>
            <a:off x="5486400" y="1687813"/>
            <a:ext cx="11176901" cy="101566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Hát kết hợp gõ đệm theo nhịp</a:t>
            </a:r>
            <a:endParaRPr kumimoji="0" lang="vi-VN" sz="6000" b="1" i="0" u="none" strike="noStrike" kern="1200" cap="none" spc="0" normalizeH="0" baseline="0" noProof="0">
              <a:ln>
                <a:noFill/>
              </a:ln>
              <a:solidFill>
                <a:srgbClr val="C00000"/>
              </a:solidFill>
              <a:effectLst/>
              <a:uLnTx/>
              <a:uFillTx/>
              <a:latin typeface="Arial"/>
              <a:ea typeface="+mn-ea"/>
              <a:cs typeface="+mn-cs"/>
            </a:endParaRPr>
          </a:p>
        </p:txBody>
      </p:sp>
      <p:pic>
        <p:nvPicPr>
          <p:cNvPr id="19" name="Hình ảnh 1277817654" descr="Ảnh có chứa biểu tượng&#10;&#10;Mô tả được tạo tự động">
            <a:extLst>
              <a:ext uri="{FF2B5EF4-FFF2-40B4-BE49-F238E27FC236}">
                <a16:creationId xmlns:a16="http://schemas.microsoft.com/office/drawing/2014/main" id="{B02766ED-3D98-F2A8-0F68-BC6A453FA076}"/>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5158876" y="4523157"/>
            <a:ext cx="592883" cy="674425"/>
          </a:xfrm>
          <a:prstGeom prst="rect">
            <a:avLst/>
          </a:prstGeom>
        </p:spPr>
      </p:pic>
      <p:pic>
        <p:nvPicPr>
          <p:cNvPr id="21" name="Hình ảnh 1277817654" descr="Ảnh có chứa biểu tượng&#10;&#10;Mô tả được tạo tự động">
            <a:extLst>
              <a:ext uri="{FF2B5EF4-FFF2-40B4-BE49-F238E27FC236}">
                <a16:creationId xmlns:a16="http://schemas.microsoft.com/office/drawing/2014/main" id="{428A871F-1325-42FC-BEC2-318F1E258BEA}"/>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6366859" y="6929320"/>
            <a:ext cx="592883" cy="674425"/>
          </a:xfrm>
          <a:prstGeom prst="rect">
            <a:avLst/>
          </a:prstGeom>
        </p:spPr>
      </p:pic>
      <p:pic>
        <p:nvPicPr>
          <p:cNvPr id="22" name="Hình ảnh 1277817654" descr="Ảnh có chứa biểu tượng&#10;&#10;Mô tả được tạo tự động">
            <a:extLst>
              <a:ext uri="{FF2B5EF4-FFF2-40B4-BE49-F238E27FC236}">
                <a16:creationId xmlns:a16="http://schemas.microsoft.com/office/drawing/2014/main" id="{C79AB1F8-6D1C-4260-BA93-A9929F5321E7}"/>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1670422" y="6939700"/>
            <a:ext cx="592883" cy="674425"/>
          </a:xfrm>
          <a:prstGeom prst="rect">
            <a:avLst/>
          </a:prstGeom>
        </p:spPr>
      </p:pic>
      <p:pic>
        <p:nvPicPr>
          <p:cNvPr id="23" name="Hình ảnh 1277817654" descr="Ảnh có chứa biểu tượng&#10;&#10;Mô tả được tạo tự động">
            <a:extLst>
              <a:ext uri="{FF2B5EF4-FFF2-40B4-BE49-F238E27FC236}">
                <a16:creationId xmlns:a16="http://schemas.microsoft.com/office/drawing/2014/main" id="{031016D9-BBC2-441A-BC44-E1AE3ECF4D8F}"/>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8770595" y="6899050"/>
            <a:ext cx="592883" cy="674425"/>
          </a:xfrm>
          <a:prstGeom prst="rect">
            <a:avLst/>
          </a:prstGeom>
        </p:spPr>
      </p:pic>
      <p:pic>
        <p:nvPicPr>
          <p:cNvPr id="24" name="Hình ảnh 1277817654" descr="Ảnh có chứa biểu tượng&#10;&#10;Mô tả được tạo tự động">
            <a:extLst>
              <a:ext uri="{FF2B5EF4-FFF2-40B4-BE49-F238E27FC236}">
                <a16:creationId xmlns:a16="http://schemas.microsoft.com/office/drawing/2014/main" id="{2666F0F9-DCF6-4A0F-8837-944383444CCF}"/>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3664563" y="6994050"/>
            <a:ext cx="592883" cy="674425"/>
          </a:xfrm>
          <a:prstGeom prst="rect">
            <a:avLst/>
          </a:prstGeom>
        </p:spPr>
      </p:pic>
      <p:pic>
        <p:nvPicPr>
          <p:cNvPr id="25" name="Hình ảnh 1277817654" descr="Ảnh có chứa biểu tượng&#10;&#10;Mô tả được tạo tự động">
            <a:extLst>
              <a:ext uri="{FF2B5EF4-FFF2-40B4-BE49-F238E27FC236}">
                <a16:creationId xmlns:a16="http://schemas.microsoft.com/office/drawing/2014/main" id="{7AEDF8A7-DEC5-4862-B889-D6A3BCD7C050}"/>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14249400" y="4621388"/>
            <a:ext cx="592883" cy="674425"/>
          </a:xfrm>
          <a:prstGeom prst="rect">
            <a:avLst/>
          </a:prstGeom>
        </p:spPr>
      </p:pic>
      <p:pic>
        <p:nvPicPr>
          <p:cNvPr id="26" name="Hình ảnh 1277817654" descr="Ảnh có chứa biểu tượng&#10;&#10;Mô tả được tạo tự động">
            <a:extLst>
              <a:ext uri="{FF2B5EF4-FFF2-40B4-BE49-F238E27FC236}">
                <a16:creationId xmlns:a16="http://schemas.microsoft.com/office/drawing/2014/main" id="{0641798F-6492-416D-9C3D-B90B523739E2}"/>
              </a:ext>
            </a:extLst>
          </p:cNvPr>
          <p:cNvPicPr/>
          <p:nvPr/>
        </p:nvPicPr>
        <p:blipFill>
          <a:blip r:embed="rId8">
            <a:extLst>
              <a:ext uri="{BEBA8EAE-BF5A-486C-A8C5-ECC9F3942E4B}">
                <a14:imgProps xmlns:a14="http://schemas.microsoft.com/office/drawing/2010/main">
                  <a14:imgLayer r:embed="rId9">
                    <a14:imgEffect>
                      <a14:backgroundRemoval t="10000" b="90000" l="10000" r="90000"/>
                    </a14:imgEffect>
                  </a14:imgLayer>
                </a14:imgProps>
              </a:ext>
            </a:extLst>
          </a:blip>
          <a:stretch>
            <a:fillRect/>
          </a:stretch>
        </p:blipFill>
        <p:spPr>
          <a:xfrm>
            <a:off x="9292083" y="4577893"/>
            <a:ext cx="592883" cy="674425"/>
          </a:xfrm>
          <a:prstGeom prst="rect">
            <a:avLst/>
          </a:prstGeom>
        </p:spPr>
      </p:pic>
    </p:spTree>
    <p:extLst>
      <p:ext uri="{BB962C8B-B14F-4D97-AF65-F5344CB8AC3E}">
        <p14:creationId xmlns:p14="http://schemas.microsoft.com/office/powerpoint/2010/main" val="234705186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3750"/>
                                        <p:tgtEl>
                                          <p:spTgt spid="12"/>
                                        </p:tgtEl>
                                      </p:cBhvr>
                                    </p:animEffect>
                                    <p:anim calcmode="lin" valueType="num">
                                      <p:cBhvr>
                                        <p:cTn id="8" dur="3750" fill="hold"/>
                                        <p:tgtEl>
                                          <p:spTgt spid="12"/>
                                        </p:tgtEl>
                                        <p:attrNameLst>
                                          <p:attrName>ppt_x</p:attrName>
                                        </p:attrNameLst>
                                      </p:cBhvr>
                                      <p:tavLst>
                                        <p:tav tm="0">
                                          <p:val>
                                            <p:strVal val="#ppt_x"/>
                                          </p:val>
                                        </p:tav>
                                        <p:tav tm="100000">
                                          <p:val>
                                            <p:strVal val="#ppt_x"/>
                                          </p:val>
                                        </p:tav>
                                      </p:tavLst>
                                    </p:anim>
                                    <p:anim calcmode="lin" valueType="num">
                                      <p:cBhvr>
                                        <p:cTn id="9" dur="3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5C20F55-A04D-4006-83EF-3654C1AF07B2}"/>
              </a:ext>
            </a:extLst>
          </p:cNvPr>
          <p:cNvPicPr>
            <a:picLocks noChangeAspect="1"/>
          </p:cNvPicPr>
          <p:nvPr/>
        </p:nvPicPr>
        <p:blipFill>
          <a:blip r:embed="rId5"/>
          <a:stretch>
            <a:fillRect/>
          </a:stretch>
        </p:blipFill>
        <p:spPr>
          <a:xfrm>
            <a:off x="685801" y="703384"/>
            <a:ext cx="16535400" cy="9031832"/>
          </a:xfrm>
          <a:prstGeom prst="rect">
            <a:avLst/>
          </a:prstGeom>
        </p:spPr>
      </p:pic>
      <p:pic>
        <p:nvPicPr>
          <p:cNvPr id="6" name="Picture 2" descr="C:\Users\Administrator\Desktop\z2608780933417_9309bf733e8123334d60cb64ab350f25.png">
            <a:extLst>
              <a:ext uri="{FF2B5EF4-FFF2-40B4-BE49-F238E27FC236}">
                <a16:creationId xmlns:a16="http://schemas.microsoft.com/office/drawing/2014/main" id="{6B67617D-F30E-4F61-9C0C-652FB2FD81B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39747" y="-39565"/>
            <a:ext cx="3403182" cy="384810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5">
            <a:extLst>
              <a:ext uri="{FF2B5EF4-FFF2-40B4-BE49-F238E27FC236}">
                <a16:creationId xmlns:a16="http://schemas.microsoft.com/office/drawing/2014/main" id="{1613DE99-1514-4397-8BB4-E696AD60CCA7}"/>
              </a:ext>
            </a:extLst>
          </p:cNvPr>
          <p:cNvPicPr>
            <a:picLocks noChangeAspect="1"/>
          </p:cNvPicPr>
          <p:nvPr/>
        </p:nvPicPr>
        <p:blipFill>
          <a:blip r:embed="rId7"/>
          <a:srcRect/>
          <a:stretch>
            <a:fillRect/>
          </a:stretch>
        </p:blipFill>
        <p:spPr>
          <a:xfrm>
            <a:off x="0" y="0"/>
            <a:ext cx="1961346" cy="1411126"/>
          </a:xfrm>
          <a:prstGeom prst="rect">
            <a:avLst/>
          </a:prstGeom>
        </p:spPr>
      </p:pic>
      <p:sp>
        <p:nvSpPr>
          <p:cNvPr id="8" name="Freeform 2">
            <a:extLst>
              <a:ext uri="{FF2B5EF4-FFF2-40B4-BE49-F238E27FC236}">
                <a16:creationId xmlns:a16="http://schemas.microsoft.com/office/drawing/2014/main" id="{1B016AEA-056C-4031-9E97-DE5AD09C4BF6}"/>
              </a:ext>
            </a:extLst>
          </p:cNvPr>
          <p:cNvSpPr/>
          <p:nvPr/>
        </p:nvSpPr>
        <p:spPr>
          <a:xfrm>
            <a:off x="8915400" y="10126753"/>
            <a:ext cx="9914112"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2" name="Freeform 2">
            <a:extLst>
              <a:ext uri="{FF2B5EF4-FFF2-40B4-BE49-F238E27FC236}">
                <a16:creationId xmlns:a16="http://schemas.microsoft.com/office/drawing/2014/main" id="{55ADB33B-E121-4BBA-9FC3-9E445F25718F}"/>
              </a:ext>
            </a:extLst>
          </p:cNvPr>
          <p:cNvSpPr/>
          <p:nvPr/>
        </p:nvSpPr>
        <p:spPr>
          <a:xfrm>
            <a:off x="-231208" y="10142375"/>
            <a:ext cx="9527608" cy="324474"/>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srgbClr val="000000"/>
              </a:solidFill>
              <a:effectLst/>
              <a:uLnTx/>
              <a:uFillTx/>
              <a:latin typeface="Arial"/>
              <a:cs typeface="+mn-cs"/>
            </a:endParaRPr>
          </a:p>
        </p:txBody>
      </p:sp>
      <p:sp>
        <p:nvSpPr>
          <p:cNvPr id="10" name="TextBox 9">
            <a:extLst>
              <a:ext uri="{FF2B5EF4-FFF2-40B4-BE49-F238E27FC236}">
                <a16:creationId xmlns:a16="http://schemas.microsoft.com/office/drawing/2014/main" id="{D33E1A58-9457-46F8-AA3C-ED41C182BFA4}"/>
              </a:ext>
            </a:extLst>
          </p:cNvPr>
          <p:cNvSpPr txBox="1"/>
          <p:nvPr/>
        </p:nvSpPr>
        <p:spPr>
          <a:xfrm>
            <a:off x="3428999" y="1441101"/>
            <a:ext cx="13644769"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nghe    trời       sáng    chim   ca       vang           líu     lo,           líu  lo.</a:t>
            </a:r>
          </a:p>
        </p:txBody>
      </p:sp>
      <p:sp>
        <p:nvSpPr>
          <p:cNvPr id="13" name="TextBox 12">
            <a:extLst>
              <a:ext uri="{FF2B5EF4-FFF2-40B4-BE49-F238E27FC236}">
                <a16:creationId xmlns:a16="http://schemas.microsoft.com/office/drawing/2014/main" id="{24D1CE08-454E-4CF5-A45D-626B06AFB776}"/>
              </a:ext>
            </a:extLst>
          </p:cNvPr>
          <p:cNvSpPr txBox="1"/>
          <p:nvPr/>
        </p:nvSpPr>
        <p:spPr>
          <a:xfrm>
            <a:off x="2014330" y="2638986"/>
            <a:ext cx="147066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rộn           ràng      theo  bước  chân         em. </a:t>
            </a:r>
          </a:p>
        </p:txBody>
      </p:sp>
      <p:sp>
        <p:nvSpPr>
          <p:cNvPr id="14" name="TextBox 13">
            <a:extLst>
              <a:ext uri="{FF2B5EF4-FFF2-40B4-BE49-F238E27FC236}">
                <a16:creationId xmlns:a16="http://schemas.microsoft.com/office/drawing/2014/main" id="{7022887E-19FE-4228-A3CA-768F8DD4E5A9}"/>
              </a:ext>
            </a:extLst>
          </p:cNvPr>
          <p:cNvSpPr txBox="1"/>
          <p:nvPr/>
        </p:nvSpPr>
        <p:spPr>
          <a:xfrm>
            <a:off x="1934842" y="3739455"/>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Líu     lo        theo         từng     bước chân   thơ   ngây               bước đi,       líu         lo.</a:t>
            </a:r>
          </a:p>
        </p:txBody>
      </p:sp>
      <p:sp>
        <p:nvSpPr>
          <p:cNvPr id="15" name="TextBox 14">
            <a:extLst>
              <a:ext uri="{FF2B5EF4-FFF2-40B4-BE49-F238E27FC236}">
                <a16:creationId xmlns:a16="http://schemas.microsoft.com/office/drawing/2014/main" id="{0062A0EC-106A-48EF-BCC8-AD11ED12095D}"/>
              </a:ext>
            </a:extLst>
          </p:cNvPr>
          <p:cNvSpPr txBox="1"/>
          <p:nvPr/>
        </p:nvSpPr>
        <p:spPr>
          <a:xfrm>
            <a:off x="2427706" y="4967315"/>
            <a:ext cx="14574846"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líu           lo         chim    trên           cành      cùng         ngày    mai        hát               ca. </a:t>
            </a:r>
          </a:p>
        </p:txBody>
      </p:sp>
      <p:sp>
        <p:nvSpPr>
          <p:cNvPr id="18" name="TextBox 17">
            <a:extLst>
              <a:ext uri="{FF2B5EF4-FFF2-40B4-BE49-F238E27FC236}">
                <a16:creationId xmlns:a16="http://schemas.microsoft.com/office/drawing/2014/main" id="{838BA574-1EB9-41BA-97F2-95CBDCFE006B}"/>
              </a:ext>
            </a:extLst>
          </p:cNvPr>
          <p:cNvSpPr txBox="1"/>
          <p:nvPr/>
        </p:nvSpPr>
        <p:spPr>
          <a:xfrm>
            <a:off x="2397889" y="6124551"/>
            <a:ext cx="1506771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Khi  đi   tung      tăng    với      bạn   bè.            khi  đi   trên      phố   với       người thân. </a:t>
            </a:r>
          </a:p>
        </p:txBody>
      </p:sp>
      <p:sp>
        <p:nvSpPr>
          <p:cNvPr id="19" name="TextBox 18">
            <a:extLst>
              <a:ext uri="{FF2B5EF4-FFF2-40B4-BE49-F238E27FC236}">
                <a16:creationId xmlns:a16="http://schemas.microsoft.com/office/drawing/2014/main" id="{5B91B624-B3E3-47B3-92B4-1D6D2BE1875A}"/>
              </a:ext>
            </a:extLst>
          </p:cNvPr>
          <p:cNvSpPr txBox="1"/>
          <p:nvPr/>
        </p:nvSpPr>
        <p:spPr>
          <a:xfrm>
            <a:off x="2510508" y="7225963"/>
            <a:ext cx="14589765"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Ríu          rít ríu           rít    với     bạn  bè              như      là         bầy      sơn        ca. </a:t>
            </a:r>
          </a:p>
        </p:txBody>
      </p:sp>
      <p:sp>
        <p:nvSpPr>
          <p:cNvPr id="20" name="TextBox 19">
            <a:extLst>
              <a:ext uri="{FF2B5EF4-FFF2-40B4-BE49-F238E27FC236}">
                <a16:creationId xmlns:a16="http://schemas.microsoft.com/office/drawing/2014/main" id="{1C668915-D891-4B6C-A633-26EBCD45ACDB}"/>
              </a:ext>
            </a:extLst>
          </p:cNvPr>
          <p:cNvSpPr txBox="1"/>
          <p:nvPr/>
        </p:nvSpPr>
        <p:spPr>
          <a:xfrm>
            <a:off x="2014330" y="8386653"/>
            <a:ext cx="16535400"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     Nhớ   mãi    nhớ      mãi    những con đường.        yêu  sao  yêu       quá những hàng cây. </a:t>
            </a:r>
          </a:p>
        </p:txBody>
      </p:sp>
      <p:sp>
        <p:nvSpPr>
          <p:cNvPr id="21" name="TextBox 20">
            <a:extLst>
              <a:ext uri="{FF2B5EF4-FFF2-40B4-BE49-F238E27FC236}">
                <a16:creationId xmlns:a16="http://schemas.microsoft.com/office/drawing/2014/main" id="{576C337B-2AAC-4370-B7E6-E0F17C07023B}"/>
              </a:ext>
            </a:extLst>
          </p:cNvPr>
          <p:cNvSpPr txBox="1"/>
          <p:nvPr/>
        </p:nvSpPr>
        <p:spPr>
          <a:xfrm>
            <a:off x="2391262" y="9583616"/>
            <a:ext cx="14329667" cy="58477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200" b="0"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Tíu tít tíu   tít     với        bạn  bè              như     là       bầy     sơn         ca. </a:t>
            </a:r>
          </a:p>
        </p:txBody>
      </p:sp>
      <p:sp>
        <p:nvSpPr>
          <p:cNvPr id="25" name="TextBox 24">
            <a:extLst>
              <a:ext uri="{FF2B5EF4-FFF2-40B4-BE49-F238E27FC236}">
                <a16:creationId xmlns:a16="http://schemas.microsoft.com/office/drawing/2014/main" id="{5D1D798B-ECC0-4DB8-BA16-5BE53F4B4768}"/>
              </a:ext>
            </a:extLst>
          </p:cNvPr>
          <p:cNvSpPr txBox="1"/>
          <p:nvPr/>
        </p:nvSpPr>
        <p:spPr>
          <a:xfrm>
            <a:off x="6887817" y="-61750"/>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Chim sơn ca</a:t>
            </a:r>
            <a:endParaRPr kumimoji="0" lang="vi-VN" sz="4400" b="1" i="0" u="none" strike="noStrike" kern="1200" cap="none" spc="0" normalizeH="0" baseline="0" noProof="0">
              <a:ln>
                <a:noFill/>
              </a:ln>
              <a:solidFill>
                <a:srgbClr val="C00000"/>
              </a:solidFill>
              <a:effectLst/>
              <a:uLnTx/>
              <a:uFillTx/>
              <a:latin typeface="Arial"/>
              <a:cs typeface="+mn-cs"/>
            </a:endParaRPr>
          </a:p>
        </p:txBody>
      </p:sp>
      <p:sp>
        <p:nvSpPr>
          <p:cNvPr id="27" name="TextBox 26">
            <a:extLst>
              <a:ext uri="{FF2B5EF4-FFF2-40B4-BE49-F238E27FC236}">
                <a16:creationId xmlns:a16="http://schemas.microsoft.com/office/drawing/2014/main" id="{4F8A750E-FE5C-4CDE-8A30-716BAF86AD8C}"/>
              </a:ext>
            </a:extLst>
          </p:cNvPr>
          <p:cNvSpPr txBox="1"/>
          <p:nvPr/>
        </p:nvSpPr>
        <p:spPr>
          <a:xfrm>
            <a:off x="2384636" y="365438"/>
            <a:ext cx="22748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Vừa phải</a:t>
            </a:r>
            <a:endParaRPr kumimoji="0" lang="vi-VN" sz="2400" b="0" i="1" u="none" strike="noStrike" kern="1200" cap="none" spc="0" normalizeH="0" baseline="0" noProof="0">
              <a:ln>
                <a:noFill/>
              </a:ln>
              <a:solidFill>
                <a:srgbClr val="000000"/>
              </a:solidFill>
              <a:effectLst/>
              <a:uLnTx/>
              <a:uFillTx/>
              <a:latin typeface="Arial"/>
              <a:cs typeface="+mn-cs"/>
            </a:endParaRPr>
          </a:p>
        </p:txBody>
      </p:sp>
      <p:sp>
        <p:nvSpPr>
          <p:cNvPr id="28" name="TextBox 27">
            <a:extLst>
              <a:ext uri="{FF2B5EF4-FFF2-40B4-BE49-F238E27FC236}">
                <a16:creationId xmlns:a16="http://schemas.microsoft.com/office/drawing/2014/main" id="{DB3E55EC-521F-4B26-BF1C-6B088CA4ECCC}"/>
              </a:ext>
            </a:extLst>
          </p:cNvPr>
          <p:cNvSpPr txBox="1"/>
          <p:nvPr/>
        </p:nvSpPr>
        <p:spPr>
          <a:xfrm>
            <a:off x="13248438" y="364785"/>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cs typeface="+mn-cs"/>
            </a:endParaRPr>
          </a:p>
        </p:txBody>
      </p:sp>
      <p:pic>
        <p:nvPicPr>
          <p:cNvPr id="22" name="Chim sơn ca karaoke lớp 5. Kết nối tri thức">
            <a:hlinkClick r:id="" action="ppaction://media"/>
            <a:extLst>
              <a:ext uri="{FF2B5EF4-FFF2-40B4-BE49-F238E27FC236}">
                <a16:creationId xmlns:a16="http://schemas.microsoft.com/office/drawing/2014/main" id="{637AD4EA-7F2C-4DD7-BB89-8B1994A2950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319918" y="1441101"/>
            <a:ext cx="894314" cy="894314"/>
          </a:xfrm>
          <a:prstGeom prst="rect">
            <a:avLst/>
          </a:prstGeom>
        </p:spPr>
      </p:pic>
    </p:spTree>
    <p:extLst>
      <p:ext uri="{BB962C8B-B14F-4D97-AF65-F5344CB8AC3E}">
        <p14:creationId xmlns:p14="http://schemas.microsoft.com/office/powerpoint/2010/main" val="3463545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3750"/>
                                        <p:tgtEl>
                                          <p:spTgt spid="7"/>
                                        </p:tgtEl>
                                      </p:cBhvr>
                                    </p:animEffect>
                                    <p:anim calcmode="lin" valueType="num">
                                      <p:cBhvr>
                                        <p:cTn id="8" dur="3750" fill="hold"/>
                                        <p:tgtEl>
                                          <p:spTgt spid="7"/>
                                        </p:tgtEl>
                                        <p:attrNameLst>
                                          <p:attrName>ppt_x</p:attrName>
                                        </p:attrNameLst>
                                      </p:cBhvr>
                                      <p:tavLst>
                                        <p:tav tm="0">
                                          <p:val>
                                            <p:strVal val="#ppt_x"/>
                                          </p:val>
                                        </p:tav>
                                        <p:tav tm="100000">
                                          <p:val>
                                            <p:strVal val="#ppt_x"/>
                                          </p:val>
                                        </p:tav>
                                      </p:tavLst>
                                    </p:anim>
                                    <p:anim calcmode="lin" valueType="num">
                                      <p:cBhvr>
                                        <p:cTn id="9" dur="3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mediacall" presetSubtype="0" fill="hold" nodeType="clickEffect">
                                  <p:stCondLst>
                                    <p:cond delay="0"/>
                                  </p:stCondLst>
                                  <p:childTnLst>
                                    <p:cmd type="call" cmd="playFrom(0.0)">
                                      <p:cBhvr>
                                        <p:cTn id="13" dur="194821" fill="hold"/>
                                        <p:tgtEl>
                                          <p:spTgt spid="2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4" fill="hold" display="0">
                  <p:stCondLst>
                    <p:cond delay="indefinite"/>
                  </p:stCondLst>
                  <p:endCondLst>
                    <p:cond evt="onStopAudio" delay="0">
                      <p:tgtEl>
                        <p:sldTgt/>
                      </p:tgtEl>
                    </p:cond>
                  </p:endCondLst>
                </p:cTn>
                <p:tgtEl>
                  <p:spTgt spid="2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descr="https://i.pinimg.com/564x/ee/2c/41/ee2c4191251fd267fda23548dd63e53f.jpg">
            <a:extLst>
              <a:ext uri="{FF2B5EF4-FFF2-40B4-BE49-F238E27FC236}">
                <a16:creationId xmlns:a16="http://schemas.microsoft.com/office/drawing/2014/main" id="{9FB713B6-E519-4532-A8FC-3125AEBF4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0678" y="17807"/>
            <a:ext cx="18288000" cy="10287000"/>
          </a:xfrm>
          <a:prstGeom prst="rect">
            <a:avLst/>
          </a:prstGeom>
          <a:noFill/>
          <a:extLst>
            <a:ext uri="{909E8E84-426E-40DD-AFC4-6F175D3DCCD1}">
              <a14:hiddenFill xmlns:a14="http://schemas.microsoft.com/office/drawing/2010/main">
                <a:solidFill>
                  <a:srgbClr val="FFFFFF"/>
                </a:solidFill>
              </a14:hiddenFill>
            </a:ext>
          </a:extLst>
        </p:spPr>
      </p:pic>
      <p:pic>
        <p:nvPicPr>
          <p:cNvPr id="5" name="Google Shape;2197;p13">
            <a:extLst>
              <a:ext uri="{FF2B5EF4-FFF2-40B4-BE49-F238E27FC236}">
                <a16:creationId xmlns:a16="http://schemas.microsoft.com/office/drawing/2014/main" id="{3B42BF18-0A73-41E9-A50D-6E62C61899C3}"/>
              </a:ext>
            </a:extLst>
          </p:cNvPr>
          <p:cNvPicPr preferRelativeResize="0"/>
          <p:nvPr/>
        </p:nvPicPr>
        <p:blipFill rotWithShape="1">
          <a:blip r:embed="rId3">
            <a:alphaModFix/>
          </a:blip>
          <a:srcRect l="7492" t="63695" r="41631" b="-1073"/>
          <a:stretch/>
        </p:blipFill>
        <p:spPr>
          <a:xfrm rot="10800000" flipH="1">
            <a:off x="-80678" y="6161763"/>
            <a:ext cx="5137794" cy="4125237"/>
          </a:xfrm>
          <a:prstGeom prst="rect">
            <a:avLst/>
          </a:prstGeom>
          <a:noFill/>
          <a:ln>
            <a:noFill/>
          </a:ln>
        </p:spPr>
      </p:pic>
      <p:grpSp>
        <p:nvGrpSpPr>
          <p:cNvPr id="6" name="Google Shape;2198;p13">
            <a:extLst>
              <a:ext uri="{FF2B5EF4-FFF2-40B4-BE49-F238E27FC236}">
                <a16:creationId xmlns:a16="http://schemas.microsoft.com/office/drawing/2014/main" id="{7DFD2B9E-4C57-46ED-869E-94F4283D6EF7}"/>
              </a:ext>
            </a:extLst>
          </p:cNvPr>
          <p:cNvGrpSpPr/>
          <p:nvPr/>
        </p:nvGrpSpPr>
        <p:grpSpPr>
          <a:xfrm>
            <a:off x="-589217" y="-6253"/>
            <a:ext cx="18950739" cy="10275446"/>
            <a:chOff x="-313398" y="7703"/>
            <a:chExt cx="12633826" cy="6850297"/>
          </a:xfrm>
        </p:grpSpPr>
        <p:pic>
          <p:nvPicPr>
            <p:cNvPr id="7" name="Google Shape;2199;p13">
              <a:extLst>
                <a:ext uri="{FF2B5EF4-FFF2-40B4-BE49-F238E27FC236}">
                  <a16:creationId xmlns:a16="http://schemas.microsoft.com/office/drawing/2014/main" id="{F542FC3C-DBAC-46FA-AD31-D359AE3EC9FD}"/>
                </a:ext>
              </a:extLst>
            </p:cNvPr>
            <p:cNvPicPr preferRelativeResize="0"/>
            <p:nvPr/>
          </p:nvPicPr>
          <p:blipFill rotWithShape="1">
            <a:blip r:embed="rId3">
              <a:alphaModFix/>
            </a:blip>
            <a:srcRect l="7492" t="63695" r="41631" b="-1073"/>
            <a:stretch/>
          </p:blipFill>
          <p:spPr>
            <a:xfrm rot="10800000">
              <a:off x="8384512" y="4293578"/>
              <a:ext cx="2768368" cy="2523825"/>
            </a:xfrm>
            <a:prstGeom prst="rect">
              <a:avLst/>
            </a:prstGeom>
            <a:noFill/>
            <a:ln>
              <a:noFill/>
            </a:ln>
          </p:spPr>
        </p:pic>
        <p:pic>
          <p:nvPicPr>
            <p:cNvPr id="8" name="Google Shape;2200;p13" descr="Tropical_04">
              <a:extLst>
                <a:ext uri="{FF2B5EF4-FFF2-40B4-BE49-F238E27FC236}">
                  <a16:creationId xmlns:a16="http://schemas.microsoft.com/office/drawing/2014/main" id="{1AFBD20D-1CAA-4989-AD1C-120EACA2CAF7}"/>
                </a:ext>
              </a:extLst>
            </p:cNvPr>
            <p:cNvPicPr preferRelativeResize="0"/>
            <p:nvPr/>
          </p:nvPicPr>
          <p:blipFill rotWithShape="1">
            <a:blip r:embed="rId4">
              <a:alphaModFix/>
            </a:blip>
            <a:srcRect/>
            <a:stretch/>
          </p:blipFill>
          <p:spPr>
            <a:xfrm rot="7140000">
              <a:off x="173012" y="-478707"/>
              <a:ext cx="629285" cy="1602105"/>
            </a:xfrm>
            <a:prstGeom prst="rect">
              <a:avLst/>
            </a:prstGeom>
            <a:noFill/>
            <a:ln>
              <a:noFill/>
            </a:ln>
          </p:spPr>
        </p:pic>
        <p:pic>
          <p:nvPicPr>
            <p:cNvPr id="9" name="Google Shape;2201;p13">
              <a:extLst>
                <a:ext uri="{FF2B5EF4-FFF2-40B4-BE49-F238E27FC236}">
                  <a16:creationId xmlns:a16="http://schemas.microsoft.com/office/drawing/2014/main" id="{A8752A1B-023F-4E3E-80B7-D03E780C705B}"/>
                </a:ext>
              </a:extLst>
            </p:cNvPr>
            <p:cNvPicPr preferRelativeResize="0"/>
            <p:nvPr/>
          </p:nvPicPr>
          <p:blipFill rotWithShape="1">
            <a:blip r:embed="rId5">
              <a:alphaModFix/>
            </a:blip>
            <a:srcRect l="70267" t="60125" r="-385" b="-1073"/>
            <a:stretch/>
          </p:blipFill>
          <p:spPr>
            <a:xfrm rot="10800000" flipH="1">
              <a:off x="10594419" y="4293580"/>
              <a:ext cx="1726009" cy="2564420"/>
            </a:xfrm>
            <a:prstGeom prst="rect">
              <a:avLst/>
            </a:prstGeom>
            <a:noFill/>
            <a:ln>
              <a:noFill/>
            </a:ln>
          </p:spPr>
        </p:pic>
      </p:grpSp>
      <p:pic>
        <p:nvPicPr>
          <p:cNvPr id="3" name="Picture 2">
            <a:extLst>
              <a:ext uri="{FF2B5EF4-FFF2-40B4-BE49-F238E27FC236}">
                <a16:creationId xmlns:a16="http://schemas.microsoft.com/office/drawing/2014/main" id="{A8A16B3A-AAF8-425A-ABD0-59C017EABB39}"/>
              </a:ext>
            </a:extLst>
          </p:cNvPr>
          <p:cNvPicPr>
            <a:picLocks noChangeAspect="1"/>
          </p:cNvPicPr>
          <p:nvPr/>
        </p:nvPicPr>
        <p:blipFill>
          <a:blip r:embed="rId6"/>
          <a:stretch>
            <a:fillRect/>
          </a:stretch>
        </p:blipFill>
        <p:spPr>
          <a:xfrm>
            <a:off x="2843867" y="2"/>
            <a:ext cx="11035718" cy="10287000"/>
          </a:xfrm>
          <a:prstGeom prst="rect">
            <a:avLst/>
          </a:prstGeom>
        </p:spPr>
      </p:pic>
    </p:spTree>
    <p:extLst>
      <p:ext uri="{BB962C8B-B14F-4D97-AF65-F5344CB8AC3E}">
        <p14:creationId xmlns:p14="http://schemas.microsoft.com/office/powerpoint/2010/main" val="236874203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6FBB7">
            <a:alpha val="76863"/>
          </a:srgb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2" name="Freeform 2"/>
          <p:cNvSpPr/>
          <p:nvPr/>
        </p:nvSpPr>
        <p:spPr>
          <a:xfrm rot="323223" flipH="1">
            <a:off x="14950324" y="372375"/>
            <a:ext cx="1476468" cy="1825158"/>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126061" y="2744215"/>
            <a:ext cx="2587335"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190500" y="9757514"/>
            <a:ext cx="18669000"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189B377-BCB3-4F8D-A7B5-167195FE3EC5}"/>
              </a:ext>
            </a:extLst>
          </p:cNvPr>
          <p:cNvSpPr txBox="1"/>
          <p:nvPr/>
        </p:nvSpPr>
        <p:spPr>
          <a:xfrm>
            <a:off x="1913578" y="497923"/>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ea typeface="+mn-ea"/>
                <a:cs typeface="Times New Roman" panose="02020603050405020304" pitchFamily="18" charset="0"/>
              </a:rPr>
              <a:t>Chủ đề 1: Khúc ca ngày mới</a:t>
            </a:r>
            <a:endParaRPr kumimoji="0" lang="vi-VN" sz="4400" b="1" i="0" u="none" strike="noStrike" kern="1200" cap="none" spc="0" normalizeH="0" baseline="0" noProof="0">
              <a:ln>
                <a:noFill/>
              </a:ln>
              <a:solidFill>
                <a:srgbClr val="C00000"/>
              </a:solidFill>
              <a:effectLst/>
              <a:uLnTx/>
              <a:uFillTx/>
              <a:latin typeface="Arial"/>
              <a:ea typeface="+mn-ea"/>
              <a:cs typeface="+mn-cs"/>
            </a:endParaRPr>
          </a:p>
        </p:txBody>
      </p:sp>
      <p:sp>
        <p:nvSpPr>
          <p:cNvPr id="17" name="TextBox 16">
            <a:extLst>
              <a:ext uri="{FF2B5EF4-FFF2-40B4-BE49-F238E27FC236}">
                <a16:creationId xmlns:a16="http://schemas.microsoft.com/office/drawing/2014/main" id="{CBE3D05E-3EA2-442E-A3AE-FFCDE8B4D97A}"/>
              </a:ext>
            </a:extLst>
          </p:cNvPr>
          <p:cNvSpPr txBox="1"/>
          <p:nvPr/>
        </p:nvSpPr>
        <p:spPr>
          <a:xfrm>
            <a:off x="7315200" y="1448344"/>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ea typeface="+mn-ea"/>
                <a:cs typeface="Times New Roman" panose="02020603050405020304" pitchFamily="18" charset="0"/>
              </a:rPr>
              <a:t>Tiết 2</a:t>
            </a:r>
            <a:endParaRPr kumimoji="0" lang="vi-VN" sz="4400" b="1" i="0" u="none" strike="noStrike" kern="1200" cap="none" spc="0" normalizeH="0" baseline="0" noProof="0">
              <a:ln>
                <a:noFill/>
              </a:ln>
              <a:solidFill>
                <a:srgbClr val="0070C0"/>
              </a:solidFill>
              <a:effectLst/>
              <a:uLnTx/>
              <a:uFillTx/>
              <a:latin typeface="Arial"/>
              <a:ea typeface="+mn-ea"/>
              <a:cs typeface="+mn-cs"/>
            </a:endParaRPr>
          </a:p>
        </p:txBody>
      </p:sp>
      <p:sp>
        <p:nvSpPr>
          <p:cNvPr id="9" name="TextBox 8">
            <a:extLst>
              <a:ext uri="{FF2B5EF4-FFF2-40B4-BE49-F238E27FC236}">
                <a16:creationId xmlns:a16="http://schemas.microsoft.com/office/drawing/2014/main" id="{09122657-88AA-43EB-ADD6-FD78FCAEAAB4}"/>
              </a:ext>
            </a:extLst>
          </p:cNvPr>
          <p:cNvSpPr txBox="1"/>
          <p:nvPr/>
        </p:nvSpPr>
        <p:spPr>
          <a:xfrm>
            <a:off x="4857098" y="2326952"/>
            <a:ext cx="983311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Ôn đọc nhạc: Bài số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Hát: Chim sơn ca</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2400" b="1" i="1" u="none" strike="noStrike" kern="1200" cap="none" spc="0" normalizeH="0" baseline="0" noProof="0">
              <a:ln>
                <a:noFill/>
              </a:ln>
              <a:solidFill>
                <a:prstClr val="black"/>
              </a:solidFill>
              <a:effectLst/>
              <a:uLnTx/>
              <a:uFillTx/>
              <a:latin typeface="Arial"/>
              <a:ea typeface="+mn-ea"/>
              <a:cs typeface="+mn-cs"/>
            </a:endParaRPr>
          </a:p>
        </p:txBody>
      </p:sp>
      <p:sp>
        <p:nvSpPr>
          <p:cNvPr id="10" name="TextBox 9">
            <a:extLst>
              <a:ext uri="{FF2B5EF4-FFF2-40B4-BE49-F238E27FC236}">
                <a16:creationId xmlns:a16="http://schemas.microsoft.com/office/drawing/2014/main" id="{321EA15A-C81C-40B1-B65D-E0D44868E880}"/>
              </a:ext>
            </a:extLst>
          </p:cNvPr>
          <p:cNvSpPr txBox="1"/>
          <p:nvPr/>
        </p:nvSpPr>
        <p:spPr>
          <a:xfrm>
            <a:off x="13248438" y="364785"/>
            <a:ext cx="3722627"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0" i="1" u="none" strike="noStrike" kern="1200" cap="none" spc="0" normalizeH="0" baseline="0" noProof="0">
                <a:ln>
                  <a:noFill/>
                </a:ln>
                <a:solidFill>
                  <a:srgbClr val="000000"/>
                </a:solidFill>
                <a:effectLst/>
                <a:uLnTx/>
                <a:uFillTx/>
                <a:latin typeface="Times New Roman" panose="02020603050405020304" pitchFamily="18" charset="0"/>
                <a:ea typeface="+mn-ea"/>
                <a:cs typeface="Times New Roman" panose="02020603050405020304" pitchFamily="18" charset="0"/>
              </a:rPr>
              <a:t>Nhạc và lời: Y Vân</a:t>
            </a:r>
            <a:endParaRPr kumimoji="0" lang="vi-VN" sz="2400" b="0" i="1" u="none" strike="noStrike" kern="1200" cap="none" spc="0" normalizeH="0" baseline="0" noProof="0">
              <a:ln>
                <a:noFill/>
              </a:ln>
              <a:solidFill>
                <a:srgbClr val="000000"/>
              </a:solidFill>
              <a:effectLst/>
              <a:uLnTx/>
              <a:uFillTx/>
              <a:latin typeface="Arial"/>
              <a:ea typeface="+mn-ea"/>
              <a:cs typeface="+mn-cs"/>
            </a:endParaRPr>
          </a:p>
        </p:txBody>
      </p:sp>
      <p:sp>
        <p:nvSpPr>
          <p:cNvPr id="12" name="TextBox 11">
            <a:extLst>
              <a:ext uri="{FF2B5EF4-FFF2-40B4-BE49-F238E27FC236}">
                <a16:creationId xmlns:a16="http://schemas.microsoft.com/office/drawing/2014/main" id="{5FD709A0-F419-4F73-A970-E900ABAB3137}"/>
              </a:ext>
            </a:extLst>
          </p:cNvPr>
          <p:cNvSpPr txBox="1"/>
          <p:nvPr/>
        </p:nvSpPr>
        <p:spPr>
          <a:xfrm>
            <a:off x="123007" y="129924"/>
            <a:ext cx="9833112" cy="64633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3600" b="1" i="0" u="sng" strike="noStrike" kern="1200" cap="none" spc="0" normalizeH="0" baseline="0" noProof="0">
                <a:ln>
                  <a:noFill/>
                </a:ln>
                <a:solidFill>
                  <a:srgbClr val="00B050"/>
                </a:solidFill>
                <a:effectLst/>
                <a:uLnTx/>
                <a:uFillTx/>
                <a:latin typeface="Times New Roman" panose="02020603050405020304" pitchFamily="18" charset="0"/>
                <a:ea typeface="+mn-ea"/>
                <a:cs typeface="Times New Roman" panose="02020603050405020304" pitchFamily="18" charset="0"/>
              </a:rPr>
              <a:t>Hát mẫu</a:t>
            </a:r>
            <a:endParaRPr kumimoji="0" lang="vi-VN" sz="3600" b="1" i="0" u="sng" strike="noStrike" kern="1200" cap="none" spc="0" normalizeH="0" baseline="0" noProof="0">
              <a:ln>
                <a:noFill/>
              </a:ln>
              <a:solidFill>
                <a:srgbClr val="00B050"/>
              </a:solidFill>
              <a:effectLst/>
              <a:uLnTx/>
              <a:uFillTx/>
              <a:latin typeface="Arial"/>
              <a:ea typeface="+mn-ea"/>
              <a:cs typeface="+mn-cs"/>
            </a:endParaRPr>
          </a:p>
        </p:txBody>
      </p:sp>
    </p:spTree>
    <p:extLst>
      <p:ext uri="{BB962C8B-B14F-4D97-AF65-F5344CB8AC3E}">
        <p14:creationId xmlns:p14="http://schemas.microsoft.com/office/powerpoint/2010/main" val="266877141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A_图片 4">
            <a:extLst>
              <a:ext uri="{FF2B5EF4-FFF2-40B4-BE49-F238E27FC236}">
                <a16:creationId xmlns:a16="http://schemas.microsoft.com/office/drawing/2014/main" id="{D2B7BF73-1CBB-4CF9-867A-EC482FD8537D}"/>
              </a:ext>
            </a:extLst>
          </p:cNvPr>
          <p:cNvPicPr>
            <a:picLocks noChangeAspect="1"/>
          </p:cNvPicPr>
          <p:nvPr>
            <p:custDataLst>
              <p:tags r:id="rId1"/>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11179770" y="7592363"/>
            <a:ext cx="8272860" cy="2639325"/>
          </a:xfrm>
          <a:prstGeom prst="rect">
            <a:avLst/>
          </a:prstGeom>
        </p:spPr>
      </p:pic>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flipH="1">
            <a:off x="-88980" y="-944292"/>
            <a:ext cx="3233154" cy="12175583"/>
          </a:xfrm>
          <a:prstGeom prst="rect">
            <a:avLst/>
          </a:prstGeom>
        </p:spPr>
      </p:pic>
      <p:sp>
        <p:nvSpPr>
          <p:cNvPr id="2" name="Freeform 2"/>
          <p:cNvSpPr/>
          <p:nvPr/>
        </p:nvSpPr>
        <p:spPr>
          <a:xfrm rot="323223" flipH="1">
            <a:off x="12548826" y="1143123"/>
            <a:ext cx="3759687" cy="5139925"/>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10"/>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96461" y="2886246"/>
            <a:ext cx="3733800"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11"/>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2"/>
            </p:custDataLst>
          </p:nvPr>
        </p:nvPicPr>
        <p:blipFill rotWithShape="1">
          <a:blip r:embed="rId12"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pic>
        <p:nvPicPr>
          <p:cNvPr id="6" name="PA_图片 4">
            <a:extLst>
              <a:ext uri="{FF2B5EF4-FFF2-40B4-BE49-F238E27FC236}">
                <a16:creationId xmlns:a16="http://schemas.microsoft.com/office/drawing/2014/main" id="{ACF36805-CD68-D958-4A3A-CD00E55E9306}"/>
              </a:ext>
            </a:extLst>
          </p:cNvPr>
          <p:cNvPicPr>
            <a:picLocks noChangeAspect="1"/>
          </p:cNvPicPr>
          <p:nvPr>
            <p:custDataLst>
              <p:tags r:id="rId3"/>
            </p:custDataLst>
          </p:nvPr>
        </p:nvPicPr>
        <p:blipFill rotWithShape="1">
          <a:blip r:embed="rId8" cstate="print">
            <a:extLst>
              <a:ext uri="{28A0092B-C50C-407E-A947-70E740481C1C}">
                <a14:useLocalDpi xmlns:a14="http://schemas.microsoft.com/office/drawing/2010/main" val="0"/>
              </a:ext>
            </a:extLst>
          </a:blip>
          <a:srcRect l="9527" b="37127"/>
          <a:stretch>
            <a:fillRect/>
          </a:stretch>
        </p:blipFill>
        <p:spPr>
          <a:xfrm>
            <a:off x="56532" y="7760304"/>
            <a:ext cx="8272860" cy="2639325"/>
          </a:xfrm>
          <a:prstGeom prst="rect">
            <a:avLst/>
          </a:prstGeom>
        </p:spPr>
      </p:pic>
      <p:pic>
        <p:nvPicPr>
          <p:cNvPr id="7" name="PA_图片 30">
            <a:extLst>
              <a:ext uri="{FF2B5EF4-FFF2-40B4-BE49-F238E27FC236}">
                <a16:creationId xmlns:a16="http://schemas.microsoft.com/office/drawing/2014/main" id="{4404B844-B01B-99E2-0BA6-D00F3C220578}"/>
              </a:ext>
            </a:extLst>
          </p:cNvPr>
          <p:cNvPicPr>
            <a:picLocks noChangeAspect="1"/>
          </p:cNvPicPr>
          <p:nvPr>
            <p:custDataLst>
              <p:tags r:id="rId4"/>
            </p:custDataLst>
          </p:nvPr>
        </p:nvPicPr>
        <p:blipFill rotWithShape="1">
          <a:blip r:embed="rId13" cstate="print">
            <a:extLst>
              <a:ext uri="{28A0092B-C50C-407E-A947-70E740481C1C}">
                <a14:useLocalDpi xmlns:a14="http://schemas.microsoft.com/office/drawing/2010/main" val="0"/>
              </a:ext>
            </a:extLst>
          </a:blip>
          <a:srcRect b="37297"/>
          <a:stretch>
            <a:fillRect/>
          </a:stretch>
        </p:blipFill>
        <p:spPr>
          <a:xfrm>
            <a:off x="5005987" y="8140184"/>
            <a:ext cx="7582526" cy="2182709"/>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6185217" y="8677775"/>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B628E06F-F348-E35B-D4D6-2DA7BDC5C8FF}"/>
              </a:ext>
            </a:extLst>
          </p:cNvPr>
          <p:cNvSpPr/>
          <p:nvPr/>
        </p:nvSpPr>
        <p:spPr>
          <a:xfrm>
            <a:off x="12281217" y="8687163"/>
            <a:ext cx="6410136"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0" name="Freeform 2">
            <a:extLst>
              <a:ext uri="{FF2B5EF4-FFF2-40B4-BE49-F238E27FC236}">
                <a16:creationId xmlns:a16="http://schemas.microsoft.com/office/drawing/2014/main" id="{B4A97370-9F5F-7657-A753-6E93DA209398}"/>
              </a:ext>
            </a:extLst>
          </p:cNvPr>
          <p:cNvSpPr/>
          <p:nvPr/>
        </p:nvSpPr>
        <p:spPr>
          <a:xfrm>
            <a:off x="18521" y="8677776"/>
            <a:ext cx="6264624" cy="1755913"/>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12" name="Picture 5">
            <a:extLst>
              <a:ext uri="{FF2B5EF4-FFF2-40B4-BE49-F238E27FC236}">
                <a16:creationId xmlns:a16="http://schemas.microsoft.com/office/drawing/2014/main" id="{ADB394C1-2802-7871-05AB-9D9540D0ABBF}"/>
              </a:ext>
            </a:extLst>
          </p:cNvPr>
          <p:cNvPicPr>
            <a:picLocks noChangeAspect="1"/>
          </p:cNvPicPr>
          <p:nvPr/>
        </p:nvPicPr>
        <p:blipFill>
          <a:blip r:embed="rId16"/>
          <a:srcRect/>
          <a:stretch>
            <a:fillRect/>
          </a:stretch>
        </p:blipFill>
        <p:spPr>
          <a:xfrm>
            <a:off x="2599442" y="1"/>
            <a:ext cx="3124391" cy="2247900"/>
          </a:xfrm>
          <a:prstGeom prst="rect">
            <a:avLst/>
          </a:prstGeom>
        </p:spPr>
      </p:pic>
      <p:pic>
        <p:nvPicPr>
          <p:cNvPr id="13" name="PA_图片 34">
            <a:extLst>
              <a:ext uri="{FF2B5EF4-FFF2-40B4-BE49-F238E27FC236}">
                <a16:creationId xmlns:a16="http://schemas.microsoft.com/office/drawing/2014/main" id="{BF5F64CD-E571-47FA-DBCF-C171F059D251}"/>
              </a:ext>
            </a:extLst>
          </p:cNvPr>
          <p:cNvPicPr>
            <a:picLocks noChangeAspect="1"/>
          </p:cNvPicPr>
          <p:nvPr>
            <p:custDataLst>
              <p:tags r:id="rId5"/>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6646781" y="3235616"/>
            <a:ext cx="1075988" cy="954938"/>
          </a:xfrm>
          <a:prstGeom prst="rect">
            <a:avLst/>
          </a:prstGeom>
        </p:spPr>
      </p:pic>
      <p:pic>
        <p:nvPicPr>
          <p:cNvPr id="14" name="PA_图片 34">
            <a:extLst>
              <a:ext uri="{FF2B5EF4-FFF2-40B4-BE49-F238E27FC236}">
                <a16:creationId xmlns:a16="http://schemas.microsoft.com/office/drawing/2014/main" id="{E782CC1A-C4B7-F76E-FCDD-0C0597D907F5}"/>
              </a:ext>
            </a:extLst>
          </p:cNvPr>
          <p:cNvPicPr>
            <a:picLocks noChangeAspect="1"/>
          </p:cNvPicPr>
          <p:nvPr>
            <p:custDataLst>
              <p:tags r:id="rId6"/>
            </p:custDataLst>
          </p:nvPr>
        </p:nvPicPr>
        <p:blipFill>
          <a:blip r:embed="rId17" cstate="print">
            <a:extLst>
              <a:ext uri="{28A0092B-C50C-407E-A947-70E740481C1C}">
                <a14:useLocalDpi xmlns:a14="http://schemas.microsoft.com/office/drawing/2010/main" val="0"/>
              </a:ext>
            </a:extLst>
          </a:blip>
          <a:stretch>
            <a:fillRect/>
          </a:stretch>
        </p:blipFill>
        <p:spPr>
          <a:xfrm rot="2776435" flipH="1">
            <a:off x="16325570" y="4243757"/>
            <a:ext cx="1075988" cy="954938"/>
          </a:xfrm>
          <a:prstGeom prst="rect">
            <a:avLst/>
          </a:prstGeom>
        </p:spPr>
      </p:pic>
      <p:sp>
        <p:nvSpPr>
          <p:cNvPr id="16" name="Rectangle 26">
            <a:extLst>
              <a:ext uri="{FF2B5EF4-FFF2-40B4-BE49-F238E27FC236}">
                <a16:creationId xmlns:a16="http://schemas.microsoft.com/office/drawing/2014/main" id="{E46662DF-36E3-47C2-96CE-7AF8AF708AD1}"/>
              </a:ext>
            </a:extLst>
          </p:cNvPr>
          <p:cNvSpPr/>
          <p:nvPr/>
        </p:nvSpPr>
        <p:spPr>
          <a:xfrm>
            <a:off x="2091650" y="3665499"/>
            <a:ext cx="13411200" cy="1311449"/>
          </a:xfrm>
          <a:prstGeom prst="rect">
            <a:avLst/>
          </a:prstGeom>
          <a:noFill/>
        </p:spPr>
        <p:txBody>
          <a:bodyPr wrap="square" lIns="91440" tIns="45720" rIns="91440" bIns="45720">
            <a:spAutoFit/>
          </a:bodyPr>
          <a:lstStyle/>
          <a:p>
            <a:pPr algn="ctr">
              <a:lnSpc>
                <a:spcPct val="150000"/>
              </a:lnSpc>
            </a:pPr>
            <a:r>
              <a:rPr lang="vi-VN" sz="6000" b="1">
                <a:ln w="12700" cmpd="sng">
                  <a:solidFill>
                    <a:srgbClr val="00B050"/>
                  </a:solidFill>
                  <a:prstDash val="solid"/>
                </a:ln>
                <a:solidFill>
                  <a:srgbClr val="FF000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rPr>
              <a:t>KHỞI ĐỘNG</a:t>
            </a:r>
            <a:endParaRPr lang="en-US" sz="6000" b="1" cap="none" spc="0" dirty="0">
              <a:ln w="12700" cmpd="sng">
                <a:solidFill>
                  <a:srgbClr val="00B050"/>
                </a:solidFill>
                <a:prstDash val="solid"/>
              </a:ln>
              <a:solidFill>
                <a:srgbClr val="FF0000"/>
              </a:solidFill>
              <a:effectLst>
                <a:innerShdw blurRad="63500" dist="50800" dir="18900000">
                  <a:prstClr val="black">
                    <a:alpha val="50000"/>
                  </a:prstClr>
                </a:innerShdw>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4204117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par>
                          <p:cTn id="10" fill="hold">
                            <p:stCondLst>
                              <p:cond delay="1500"/>
                            </p:stCondLst>
                            <p:childTnLst>
                              <p:par>
                                <p:cTn id="11" presetID="42" presetClass="entr" presetSubtype="0" fill="hold"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500"/>
                                        <p:tgtEl>
                                          <p:spTgt spid="6"/>
                                        </p:tgtEl>
                                      </p:cBhvr>
                                    </p:animEffect>
                                    <p:anim calcmode="lin" valueType="num">
                                      <p:cBhvr>
                                        <p:cTn id="14" dur="1500" fill="hold"/>
                                        <p:tgtEl>
                                          <p:spTgt spid="6"/>
                                        </p:tgtEl>
                                        <p:attrNameLst>
                                          <p:attrName>ppt_x</p:attrName>
                                        </p:attrNameLst>
                                      </p:cBhvr>
                                      <p:tavLst>
                                        <p:tav tm="0">
                                          <p:val>
                                            <p:strVal val="#ppt_x"/>
                                          </p:val>
                                        </p:tav>
                                        <p:tav tm="100000">
                                          <p:val>
                                            <p:strVal val="#ppt_x"/>
                                          </p:val>
                                        </p:tav>
                                      </p:tavLst>
                                    </p:anim>
                                    <p:anim calcmode="lin" valueType="num">
                                      <p:cBhvr>
                                        <p:cTn id="15" dur="1500" fill="hold"/>
                                        <p:tgtEl>
                                          <p:spTgt spid="6"/>
                                        </p:tgtEl>
                                        <p:attrNameLst>
                                          <p:attrName>ppt_y</p:attrName>
                                        </p:attrNameLst>
                                      </p:cBhvr>
                                      <p:tavLst>
                                        <p:tav tm="0">
                                          <p:val>
                                            <p:strVal val="#ppt_y+.1"/>
                                          </p:val>
                                        </p:tav>
                                        <p:tav tm="100000">
                                          <p:val>
                                            <p:strVal val="#ppt_y"/>
                                          </p:val>
                                        </p:tav>
                                      </p:tavLst>
                                    </p:anim>
                                  </p:childTnLst>
                                </p:cTn>
                              </p:par>
                            </p:childTnLst>
                          </p:cTn>
                        </p:par>
                        <p:par>
                          <p:cTn id="16" fill="hold">
                            <p:stCondLst>
                              <p:cond delay="3000"/>
                            </p:stCondLst>
                            <p:childTnLst>
                              <p:par>
                                <p:cTn id="17" presetID="42" presetClass="entr" presetSubtype="0" fill="hold" nodeType="after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500"/>
                                        <p:tgtEl>
                                          <p:spTgt spid="7"/>
                                        </p:tgtEl>
                                      </p:cBhvr>
                                    </p:animEffect>
                                    <p:anim calcmode="lin" valueType="num">
                                      <p:cBhvr>
                                        <p:cTn id="20" dur="1500" fill="hold"/>
                                        <p:tgtEl>
                                          <p:spTgt spid="7"/>
                                        </p:tgtEl>
                                        <p:attrNameLst>
                                          <p:attrName>ppt_x</p:attrName>
                                        </p:attrNameLst>
                                      </p:cBhvr>
                                      <p:tavLst>
                                        <p:tav tm="0">
                                          <p:val>
                                            <p:strVal val="#ppt_x"/>
                                          </p:val>
                                        </p:tav>
                                        <p:tav tm="100000">
                                          <p:val>
                                            <p:strVal val="#ppt_x"/>
                                          </p:val>
                                        </p:tav>
                                      </p:tavLst>
                                    </p:anim>
                                    <p:anim calcmode="lin" valueType="num">
                                      <p:cBhvr>
                                        <p:cTn id="21" dur="15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3750"/>
                                        <p:tgtEl>
                                          <p:spTgt spid="12"/>
                                        </p:tgtEl>
                                      </p:cBhvr>
                                    </p:animEffect>
                                    <p:anim calcmode="lin" valueType="num">
                                      <p:cBhvr>
                                        <p:cTn id="27" dur="3750" fill="hold"/>
                                        <p:tgtEl>
                                          <p:spTgt spid="12"/>
                                        </p:tgtEl>
                                        <p:attrNameLst>
                                          <p:attrName>ppt_x</p:attrName>
                                        </p:attrNameLst>
                                      </p:cBhvr>
                                      <p:tavLst>
                                        <p:tav tm="0">
                                          <p:val>
                                            <p:strVal val="#ppt_x"/>
                                          </p:val>
                                        </p:tav>
                                        <p:tav tm="100000">
                                          <p:val>
                                            <p:strVal val="#ppt_x"/>
                                          </p:val>
                                        </p:tav>
                                      </p:tavLst>
                                    </p:anim>
                                    <p:anim calcmode="lin" valueType="num">
                                      <p:cBhvr>
                                        <p:cTn id="28" dur="3750" fill="hold"/>
                                        <p:tgtEl>
                                          <p:spTgt spid="12"/>
                                        </p:tgtEl>
                                        <p:attrNameLst>
                                          <p:attrName>ppt_y</p:attrName>
                                        </p:attrNameLst>
                                      </p:cBhvr>
                                      <p:tavLst>
                                        <p:tav tm="0">
                                          <p:val>
                                            <p:strVal val="#ppt_y+.1"/>
                                          </p:val>
                                        </p:tav>
                                        <p:tav tm="100000">
                                          <p:val>
                                            <p:strVal val="#ppt_y"/>
                                          </p:val>
                                        </p:tav>
                                      </p:tavLst>
                                    </p:anim>
                                  </p:childTnLst>
                                </p:cTn>
                              </p:par>
                            </p:childTnLst>
                          </p:cTn>
                        </p:par>
                        <p:par>
                          <p:cTn id="29" fill="hold">
                            <p:stCondLst>
                              <p:cond delay="3750"/>
                            </p:stCondLst>
                            <p:childTnLst>
                              <p:par>
                                <p:cTn id="30" presetID="10" presetClass="entr" presetSubtype="0" fill="hold" nodeType="after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childTnLst>
                          </p:cTn>
                        </p:par>
                        <p:par>
                          <p:cTn id="33" fill="hold">
                            <p:stCondLst>
                              <p:cond delay="4250"/>
                            </p:stCondLst>
                            <p:childTnLst>
                              <p:par>
                                <p:cTn id="34" presetID="10" presetClass="entr" presetSubtype="0" fill="hold"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500"/>
                                        <p:tgtEl>
                                          <p:spTgt spid="14"/>
                                        </p:tgtEl>
                                      </p:cBhvr>
                                    </p:animEffect>
                                  </p:childTnLst>
                                </p:cTn>
                              </p:par>
                              <p:par>
                                <p:cTn id="37" presetID="22" presetClass="emph" presetSubtype="0" repeatCount="indefinite" fill="hold" grpId="0" nodeType="withEffect">
                                  <p:stCondLst>
                                    <p:cond delay="0"/>
                                  </p:stCondLst>
                                  <p:childTnLst>
                                    <p:animClr clrSpc="hsl" dir="cw">
                                      <p:cBhvr override="childStyle">
                                        <p:cTn id="38" dur="500" fill="hold"/>
                                        <p:tgtEl>
                                          <p:spTgt spid="16"/>
                                        </p:tgtEl>
                                        <p:attrNameLst>
                                          <p:attrName>style.color</p:attrName>
                                        </p:attrNameLst>
                                      </p:cBhvr>
                                      <p:by>
                                        <p:hsl h="-7200000" s="0" l="0"/>
                                      </p:by>
                                    </p:animClr>
                                    <p:animClr clrSpc="hsl" dir="cw">
                                      <p:cBhvr>
                                        <p:cTn id="39" dur="500" fill="hold"/>
                                        <p:tgtEl>
                                          <p:spTgt spid="16"/>
                                        </p:tgtEl>
                                        <p:attrNameLst>
                                          <p:attrName>fillcolor</p:attrName>
                                        </p:attrNameLst>
                                      </p:cBhvr>
                                      <p:by>
                                        <p:hsl h="-7200000" s="0" l="0"/>
                                      </p:by>
                                    </p:animClr>
                                    <p:animClr clrSpc="hsl" dir="cw">
                                      <p:cBhvr>
                                        <p:cTn id="40" dur="500" fill="hold"/>
                                        <p:tgtEl>
                                          <p:spTgt spid="16"/>
                                        </p:tgtEl>
                                        <p:attrNameLst>
                                          <p:attrName>stroke.color</p:attrName>
                                        </p:attrNameLst>
                                      </p:cBhvr>
                                      <p:by>
                                        <p:hsl h="-7200000" s="0" l="0"/>
                                      </p:by>
                                    </p:animClr>
                                    <p:set>
                                      <p:cBhvr>
                                        <p:cTn id="41" dur="500" fill="hold"/>
                                        <p:tgtEl>
                                          <p:spTgt spid="16"/>
                                        </p:tgtEl>
                                        <p:attrNameLst>
                                          <p:attrName>fill.type</p:attrName>
                                        </p:attrNameLst>
                                      </p:cBhvr>
                                      <p:to>
                                        <p:strVal val="solid"/>
                                      </p:to>
                                    </p:set>
                                  </p:childTnLst>
                                </p:cTn>
                              </p:par>
                            </p:childTnLst>
                          </p:cTn>
                        </p:par>
                        <p:par>
                          <p:cTn id="42" fill="hold">
                            <p:stCondLst>
                              <p:cond delay="4750"/>
                            </p:stCondLst>
                            <p:childTnLst>
                              <p:par>
                                <p:cTn id="43" presetID="42" presetClass="entr" presetSubtype="0" fill="hold" nodeType="after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1500"/>
                                        <p:tgtEl>
                                          <p:spTgt spid="15"/>
                                        </p:tgtEl>
                                      </p:cBhvr>
                                    </p:animEffect>
                                    <p:anim calcmode="lin" valueType="num">
                                      <p:cBhvr>
                                        <p:cTn id="46" dur="1500" fill="hold"/>
                                        <p:tgtEl>
                                          <p:spTgt spid="15"/>
                                        </p:tgtEl>
                                        <p:attrNameLst>
                                          <p:attrName>ppt_x</p:attrName>
                                        </p:attrNameLst>
                                      </p:cBhvr>
                                      <p:tavLst>
                                        <p:tav tm="0">
                                          <p:val>
                                            <p:strVal val="#ppt_x"/>
                                          </p:val>
                                        </p:tav>
                                        <p:tav tm="100000">
                                          <p:val>
                                            <p:strVal val="#ppt_x"/>
                                          </p:val>
                                        </p:tav>
                                      </p:tavLst>
                                    </p:anim>
                                    <p:anim calcmode="lin" valueType="num">
                                      <p:cBhvr>
                                        <p:cTn id="47" dur="15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6FBB7">
            <a:alpha val="76863"/>
          </a:srgbClr>
        </a:solidFill>
        <a:effectLst/>
      </p:bgPr>
    </p:bg>
    <p:spTree>
      <p:nvGrpSpPr>
        <p:cNvPr id="1" name=""/>
        <p:cNvGrpSpPr/>
        <p:nvPr/>
      </p:nvGrpSpPr>
      <p:grpSpPr>
        <a:xfrm>
          <a:off x="0" y="0"/>
          <a:ext cx="0" cy="0"/>
          <a:chOff x="0" y="0"/>
          <a:chExt cx="0" cy="0"/>
        </a:xfrm>
      </p:grpSpPr>
      <p:pic>
        <p:nvPicPr>
          <p:cNvPr id="11" name="Picture 5">
            <a:extLst>
              <a:ext uri="{FF2B5EF4-FFF2-40B4-BE49-F238E27FC236}">
                <a16:creationId xmlns:a16="http://schemas.microsoft.com/office/drawing/2014/main" id="{70471384-409B-B7E8-B932-9FCE159E132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2" name="Freeform 2"/>
          <p:cNvSpPr/>
          <p:nvPr/>
        </p:nvSpPr>
        <p:spPr>
          <a:xfrm rot="323223" flipH="1">
            <a:off x="14950324" y="372375"/>
            <a:ext cx="1476468" cy="1825158"/>
          </a:xfrm>
          <a:custGeom>
            <a:avLst/>
            <a:gdLst/>
            <a:ahLst/>
            <a:cxnLst/>
            <a:rect l="l" t="t" r="r" b="b"/>
            <a:pathLst>
              <a:path w="5462397" h="8229600">
                <a:moveTo>
                  <a:pt x="0" y="0"/>
                </a:moveTo>
                <a:lnTo>
                  <a:pt x="5462397" y="0"/>
                </a:lnTo>
                <a:lnTo>
                  <a:pt x="5462397" y="8229600"/>
                </a:lnTo>
                <a:lnTo>
                  <a:pt x="0" y="8229600"/>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4" name="Freeform 3">
            <a:extLst>
              <a:ext uri="{FF2B5EF4-FFF2-40B4-BE49-F238E27FC236}">
                <a16:creationId xmlns:a16="http://schemas.microsoft.com/office/drawing/2014/main" id="{ABD03320-E042-12F6-CF44-7C1258D78AD9}"/>
              </a:ext>
            </a:extLst>
          </p:cNvPr>
          <p:cNvSpPr/>
          <p:nvPr/>
        </p:nvSpPr>
        <p:spPr>
          <a:xfrm>
            <a:off x="-126061" y="2744215"/>
            <a:ext cx="2587335" cy="3981107"/>
          </a:xfrm>
          <a:custGeom>
            <a:avLst/>
            <a:gdLst/>
            <a:ahLst/>
            <a:cxnLst/>
            <a:rect l="l" t="t" r="r" b="b"/>
            <a:pathLst>
              <a:path w="5648299" h="4666907">
                <a:moveTo>
                  <a:pt x="0" y="0"/>
                </a:moveTo>
                <a:lnTo>
                  <a:pt x="5648299" y="0"/>
                </a:lnTo>
                <a:lnTo>
                  <a:pt x="5648299" y="4666907"/>
                </a:lnTo>
                <a:lnTo>
                  <a:pt x="0" y="466690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pic>
        <p:nvPicPr>
          <p:cNvPr id="5" name="PA_图片 5">
            <a:extLst>
              <a:ext uri="{FF2B5EF4-FFF2-40B4-BE49-F238E27FC236}">
                <a16:creationId xmlns:a16="http://schemas.microsoft.com/office/drawing/2014/main" id="{BD2DBC26-B4B2-EC62-FDCF-3D00F6764D26}"/>
              </a:ext>
            </a:extLst>
          </p:cNvPr>
          <p:cNvPicPr>
            <a:picLocks noChangeAspect="1"/>
          </p:cNvPicPr>
          <p:nvPr>
            <p:custDataLst>
              <p:tags r:id="rId1"/>
            </p:custDataLst>
          </p:nvPr>
        </p:nvPicPr>
        <p:blipFill rotWithShape="1">
          <a:blip r:embed="rId6" cstate="print">
            <a:extLst>
              <a:ext uri="{28A0092B-C50C-407E-A947-70E740481C1C}">
                <a14:useLocalDpi xmlns:a14="http://schemas.microsoft.com/office/drawing/2010/main" val="0"/>
              </a:ext>
            </a:extLst>
          </a:blip>
          <a:srcRect r="17587"/>
          <a:stretch>
            <a:fillRect/>
          </a:stretch>
        </p:blipFill>
        <p:spPr>
          <a:xfrm>
            <a:off x="15316200" y="-266700"/>
            <a:ext cx="3229641" cy="10287000"/>
          </a:xfrm>
          <a:prstGeom prst="rect">
            <a:avLst/>
          </a:prstGeom>
        </p:spPr>
      </p:pic>
      <p:sp>
        <p:nvSpPr>
          <p:cNvPr id="8" name="Freeform 2">
            <a:extLst>
              <a:ext uri="{FF2B5EF4-FFF2-40B4-BE49-F238E27FC236}">
                <a16:creationId xmlns:a16="http://schemas.microsoft.com/office/drawing/2014/main" id="{4D85BE81-D48E-1B8A-31D2-E9EA0CB4F9B6}"/>
              </a:ext>
            </a:extLst>
          </p:cNvPr>
          <p:cNvSpPr/>
          <p:nvPr/>
        </p:nvSpPr>
        <p:spPr>
          <a:xfrm>
            <a:off x="-190500" y="9757514"/>
            <a:ext cx="18669000"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16" name="TextBox 15">
            <a:extLst>
              <a:ext uri="{FF2B5EF4-FFF2-40B4-BE49-F238E27FC236}">
                <a16:creationId xmlns:a16="http://schemas.microsoft.com/office/drawing/2014/main" id="{2189B377-BCB3-4F8D-A7B5-167195FE3EC5}"/>
              </a:ext>
            </a:extLst>
          </p:cNvPr>
          <p:cNvSpPr txBox="1"/>
          <p:nvPr/>
        </p:nvSpPr>
        <p:spPr>
          <a:xfrm>
            <a:off x="1913578" y="497923"/>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C00000"/>
                </a:solidFill>
                <a:effectLst/>
                <a:uLnTx/>
                <a:uFillTx/>
                <a:latin typeface="Times New Roman" panose="02020603050405020304" pitchFamily="18" charset="0"/>
                <a:cs typeface="Times New Roman" panose="02020603050405020304" pitchFamily="18" charset="0"/>
              </a:rPr>
              <a:t>Chủ đề 1: Khúc ca ngày mới</a:t>
            </a:r>
            <a:endParaRPr kumimoji="0" lang="vi-VN" sz="4400" b="1" i="0" u="none" strike="noStrike" kern="1200" cap="none" spc="0" normalizeH="0" baseline="0" noProof="0">
              <a:ln>
                <a:noFill/>
              </a:ln>
              <a:solidFill>
                <a:srgbClr val="C00000"/>
              </a:solidFill>
              <a:effectLst/>
              <a:uLnTx/>
              <a:uFillTx/>
              <a:latin typeface="Arial"/>
              <a:cs typeface="+mn-cs"/>
            </a:endParaRPr>
          </a:p>
        </p:txBody>
      </p:sp>
      <p:sp>
        <p:nvSpPr>
          <p:cNvPr id="17" name="TextBox 16">
            <a:extLst>
              <a:ext uri="{FF2B5EF4-FFF2-40B4-BE49-F238E27FC236}">
                <a16:creationId xmlns:a16="http://schemas.microsoft.com/office/drawing/2014/main" id="{CBE3D05E-3EA2-442E-A3AE-FFCDE8B4D97A}"/>
              </a:ext>
            </a:extLst>
          </p:cNvPr>
          <p:cNvSpPr txBox="1"/>
          <p:nvPr/>
        </p:nvSpPr>
        <p:spPr>
          <a:xfrm>
            <a:off x="7315200" y="1448344"/>
            <a:ext cx="9833112"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solidFill>
                  <a:srgbClr val="0070C0"/>
                </a:solidFill>
                <a:effectLst/>
                <a:uLnTx/>
                <a:uFillTx/>
                <a:latin typeface="Times New Roman" panose="02020603050405020304" pitchFamily="18" charset="0"/>
                <a:cs typeface="Times New Roman" panose="02020603050405020304" pitchFamily="18" charset="0"/>
              </a:rPr>
              <a:t>Tiết 2</a:t>
            </a:r>
            <a:endParaRPr kumimoji="0" lang="vi-VN" sz="4400" b="1" i="0" u="none" strike="noStrike" kern="1200" cap="none" spc="0" normalizeH="0" baseline="0" noProof="0">
              <a:ln>
                <a:noFill/>
              </a:ln>
              <a:solidFill>
                <a:srgbClr val="0070C0"/>
              </a:solidFill>
              <a:effectLst/>
              <a:uLnTx/>
              <a:uFillTx/>
              <a:latin typeface="Arial"/>
              <a:cs typeface="+mn-cs"/>
            </a:endParaRPr>
          </a:p>
        </p:txBody>
      </p:sp>
      <p:sp>
        <p:nvSpPr>
          <p:cNvPr id="9" name="TextBox 8">
            <a:extLst>
              <a:ext uri="{FF2B5EF4-FFF2-40B4-BE49-F238E27FC236}">
                <a16:creationId xmlns:a16="http://schemas.microsoft.com/office/drawing/2014/main" id="{09122657-88AA-43EB-ADD6-FD78FCAEAAB4}"/>
              </a:ext>
            </a:extLst>
          </p:cNvPr>
          <p:cNvSpPr txBox="1"/>
          <p:nvPr/>
        </p:nvSpPr>
        <p:spPr>
          <a:xfrm>
            <a:off x="4857098" y="2326952"/>
            <a:ext cx="9833112" cy="212365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Ôn đọc nhạc: Bài số 1</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a:ln>
                  <a:noFill/>
                </a:ln>
                <a:effectLst/>
                <a:uLnTx/>
                <a:uFillTx/>
                <a:latin typeface="Times New Roman" panose="02020603050405020304" pitchFamily="18" charset="0"/>
                <a:cs typeface="Times New Roman" panose="02020603050405020304" pitchFamily="18" charset="0"/>
              </a:rPr>
              <a:t>- Hát: Chim sơn ca</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4400" b="1">
                <a:latin typeface="Times New Roman" panose="02020603050405020304" pitchFamily="18" charset="0"/>
                <a:cs typeface="Times New Roman" panose="02020603050405020304" pitchFamily="18" charset="0"/>
              </a:rPr>
              <a:t>                                             </a:t>
            </a:r>
            <a:endParaRPr kumimoji="0" lang="vi-VN" sz="2400" b="1" i="1" u="none" strike="noStrike" kern="1200" cap="none" spc="0" normalizeH="0" baseline="0" noProof="0">
              <a:ln>
                <a:noFill/>
              </a:ln>
              <a:effectLst/>
              <a:uLnTx/>
              <a:uFillTx/>
              <a:latin typeface="Arial"/>
              <a:cs typeface="+mn-cs"/>
            </a:endParaRP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anim calcmode="lin" valueType="num">
                                      <p:cBhvr>
                                        <p:cTn id="8" dur="1500" fill="hold"/>
                                        <p:tgtEl>
                                          <p:spTgt spid="5"/>
                                        </p:tgtEl>
                                        <p:attrNameLst>
                                          <p:attrName>ppt_x</p:attrName>
                                        </p:attrNameLst>
                                      </p:cBhvr>
                                      <p:tavLst>
                                        <p:tav tm="0">
                                          <p:val>
                                            <p:strVal val="#ppt_x"/>
                                          </p:val>
                                        </p:tav>
                                        <p:tav tm="100000">
                                          <p:val>
                                            <p:strVal val="#ppt_x"/>
                                          </p:val>
                                        </p:tav>
                                      </p:tavLst>
                                    </p:anim>
                                    <p:anim calcmode="lin" valueType="num">
                                      <p:cBhvr>
                                        <p:cTn id="9" dur="1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A_图片 8"/>
          <p:cNvPicPr>
            <a:picLocks noChangeAspect="1"/>
          </p:cNvPicPr>
          <p:nvPr>
            <p:custDataLst>
              <p:tags r:id="rId1"/>
            </p:custDataLst>
          </p:nvPr>
        </p:nvPicPr>
        <p:blipFill>
          <a:blip r:embed="rId4">
            <a:extLst>
              <a:ext uri="{28A0092B-C50C-407E-A947-70E740481C1C}">
                <a14:useLocalDpi xmlns:a14="http://schemas.microsoft.com/office/drawing/2010/main" val="0"/>
              </a:ext>
            </a:extLst>
          </a:blip>
          <a:stretch>
            <a:fillRect/>
          </a:stretch>
        </p:blipFill>
        <p:spPr>
          <a:xfrm>
            <a:off x="14624752" y="4645676"/>
            <a:ext cx="3663248" cy="6585615"/>
          </a:xfrm>
          <a:prstGeom prst="rect">
            <a:avLst/>
          </a:prstGeom>
        </p:spPr>
      </p:pic>
      <p:pic>
        <p:nvPicPr>
          <p:cNvPr id="10" name="Picture 9">
            <a:extLst>
              <a:ext uri="{FF2B5EF4-FFF2-40B4-BE49-F238E27FC236}">
                <a16:creationId xmlns:a16="http://schemas.microsoft.com/office/drawing/2014/main" id="{D9561634-1838-4925-8BA1-52A6FC72C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2430" y="5447209"/>
            <a:ext cx="4507211" cy="4982547"/>
          </a:xfrm>
          <a:prstGeom prst="rect">
            <a:avLst/>
          </a:prstGeom>
        </p:spPr>
      </p:pic>
      <p:sp>
        <p:nvSpPr>
          <p:cNvPr id="11" name="Rectangle 10">
            <a:extLst>
              <a:ext uri="{FF2B5EF4-FFF2-40B4-BE49-F238E27FC236}">
                <a16:creationId xmlns:a16="http://schemas.microsoft.com/office/drawing/2014/main" id="{A85C6FF6-DFF8-4F92-B953-20FF70913D0B}"/>
              </a:ext>
            </a:extLst>
          </p:cNvPr>
          <p:cNvSpPr/>
          <p:nvPr/>
        </p:nvSpPr>
        <p:spPr>
          <a:xfrm>
            <a:off x="4228670" y="2234458"/>
            <a:ext cx="2954655" cy="646331"/>
          </a:xfrm>
          <a:prstGeom prst="rect">
            <a:avLst/>
          </a:prstGeom>
        </p:spPr>
        <p:txBody>
          <a:bodyPr wrap="none">
            <a:spAutoFit/>
          </a:bodyPr>
          <a:lstStyle/>
          <a:p>
            <a:pPr defTabSz="1371669">
              <a:defRPr/>
            </a:pPr>
            <a:r>
              <a:rPr lang="vi-VN" sz="3600" b="1" dirty="0">
                <a:solidFill>
                  <a:srgbClr val="FF0000"/>
                </a:solidFill>
                <a:latin typeface="Times New Roman" panose="02020603050405020304" pitchFamily="18" charset="0"/>
                <a:cs typeface="Times New Roman" panose="02020603050405020304" pitchFamily="18" charset="0"/>
              </a:rPr>
              <a:t>Nội </a:t>
            </a:r>
            <a:r>
              <a:rPr lang="vi-VN" sz="3600" b="1">
                <a:solidFill>
                  <a:srgbClr val="FF0000"/>
                </a:solidFill>
                <a:latin typeface="Times New Roman" panose="02020603050405020304" pitchFamily="18" charset="0"/>
                <a:cs typeface="Times New Roman" panose="02020603050405020304" pitchFamily="18" charset="0"/>
              </a:rPr>
              <a:t>dung 1:    </a:t>
            </a:r>
            <a:endParaRPr lang="vi-VN" sz="3600" b="1" dirty="0">
              <a:solidFill>
                <a:srgbClr val="FF0000"/>
              </a:solidFill>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id="{31D95BBD-0315-4445-8DAE-6731DE889B83}"/>
              </a:ext>
            </a:extLst>
          </p:cNvPr>
          <p:cNvSpPr txBox="1"/>
          <p:nvPr/>
        </p:nvSpPr>
        <p:spPr>
          <a:xfrm>
            <a:off x="6609557" y="2926955"/>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Ôn đọc nhạc: Bài số </a:t>
            </a:r>
            <a:r>
              <a:rPr lang="vi-VN" sz="4200" b="1" dirty="0">
                <a:solidFill>
                  <a:srgbClr val="002060"/>
                </a:solidFill>
                <a:latin typeface="Times New Roman" panose="02020603050405020304" pitchFamily="18" charset="0"/>
                <a:cs typeface="Times New Roman" panose="02020603050405020304" pitchFamily="18" charset="0"/>
              </a:rPr>
              <a:t>1</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Picture 5">
            <a:extLst>
              <a:ext uri="{FF2B5EF4-FFF2-40B4-BE49-F238E27FC236}">
                <a16:creationId xmlns:a16="http://schemas.microsoft.com/office/drawing/2014/main" id="{459FA199-0D15-4705-9442-5F412E630E0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126061" y="-944292"/>
            <a:ext cx="1961345" cy="12175583"/>
          </a:xfrm>
          <a:prstGeom prst="rect">
            <a:avLst/>
          </a:prstGeom>
        </p:spPr>
      </p:pic>
      <p:sp>
        <p:nvSpPr>
          <p:cNvPr id="7" name="Freeform 2">
            <a:extLst>
              <a:ext uri="{FF2B5EF4-FFF2-40B4-BE49-F238E27FC236}">
                <a16:creationId xmlns:a16="http://schemas.microsoft.com/office/drawing/2014/main" id="{615F734A-04E0-4E5E-AF27-155D045442C2}"/>
              </a:ext>
            </a:extLst>
          </p:cNvPr>
          <p:cNvSpPr/>
          <p:nvPr/>
        </p:nvSpPr>
        <p:spPr>
          <a:xfrm>
            <a:off x="-123642" y="9476858"/>
            <a:ext cx="9420042"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9" name="Freeform 2">
            <a:extLst>
              <a:ext uri="{FF2B5EF4-FFF2-40B4-BE49-F238E27FC236}">
                <a16:creationId xmlns:a16="http://schemas.microsoft.com/office/drawing/2014/main" id="{CF636CD9-8E97-4229-93DF-1757998B6E54}"/>
              </a:ext>
            </a:extLst>
          </p:cNvPr>
          <p:cNvSpPr/>
          <p:nvPr/>
        </p:nvSpPr>
        <p:spPr>
          <a:xfrm>
            <a:off x="9144000" y="9476858"/>
            <a:ext cx="9267644" cy="794388"/>
          </a:xfrm>
          <a:custGeom>
            <a:avLst/>
            <a:gdLst/>
            <a:ahLst/>
            <a:cxnLst/>
            <a:rect l="l" t="t" r="r" b="b"/>
            <a:pathLst>
              <a:path w="7315200" h="3210643">
                <a:moveTo>
                  <a:pt x="0" y="0"/>
                </a:moveTo>
                <a:lnTo>
                  <a:pt x="7315200" y="0"/>
                </a:lnTo>
                <a:lnTo>
                  <a:pt x="7315200" y="3210643"/>
                </a:lnTo>
                <a:lnTo>
                  <a:pt x="0" y="3210643"/>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4282072"/>
            <a:ext cx="18288000" cy="6004931"/>
          </a:xfrm>
          <a:prstGeom prst="rect">
            <a:avLst/>
          </a:prstGeom>
        </p:spPr>
      </p:pic>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14272788" y="4024287"/>
            <a:ext cx="3753861" cy="3542124"/>
          </a:xfrm>
          <a:prstGeom prst="rect">
            <a:avLst/>
          </a:prstGeom>
        </p:spPr>
      </p:pic>
      <p:sp>
        <p:nvSpPr>
          <p:cNvPr id="6" name="Rectangle 5"/>
          <p:cNvSpPr/>
          <p:nvPr/>
        </p:nvSpPr>
        <p:spPr>
          <a:xfrm>
            <a:off x="998523" y="1298225"/>
            <a:ext cx="4628190" cy="646331"/>
          </a:xfrm>
          <a:prstGeom prst="rect">
            <a:avLst/>
          </a:prstGeom>
        </p:spPr>
        <p:txBody>
          <a:bodyPr wrap="none">
            <a:spAutoFit/>
          </a:bodyPr>
          <a:lstStyle/>
          <a:p>
            <a:pPr defTabSz="1371669">
              <a:defRPr/>
            </a:pPr>
            <a:r>
              <a:rPr lang="vi-VN" sz="3600" b="1" dirty="0">
                <a:solidFill>
                  <a:srgbClr val="0070C0"/>
                </a:solidFill>
                <a:latin typeface="Times New Roman" panose="02020603050405020304" pitchFamily="18" charset="0"/>
                <a:cs typeface="Times New Roman" panose="02020603050405020304" pitchFamily="18" charset="0"/>
              </a:rPr>
              <a:t>Đọc </a:t>
            </a:r>
            <a:r>
              <a:rPr lang="vi-VN" sz="3600" b="1" dirty="0" err="1">
                <a:solidFill>
                  <a:srgbClr val="0070C0"/>
                </a:solidFill>
                <a:latin typeface="Times New Roman" panose="02020603050405020304" pitchFamily="18" charset="0"/>
                <a:cs typeface="Times New Roman" panose="02020603050405020304" pitchFamily="18" charset="0"/>
              </a:rPr>
              <a:t>gam</a:t>
            </a:r>
            <a:r>
              <a:rPr lang="vi-VN" sz="3600" b="1" dirty="0">
                <a:solidFill>
                  <a:srgbClr val="0070C0"/>
                </a:solidFill>
                <a:latin typeface="Times New Roman" panose="02020603050405020304" pitchFamily="18" charset="0"/>
                <a:cs typeface="Times New Roman" panose="02020603050405020304" pitchFamily="18" charset="0"/>
              </a:rPr>
              <a:t> đô trưởng:    </a:t>
            </a:r>
          </a:p>
        </p:txBody>
      </p:sp>
      <p:pic>
        <p:nvPicPr>
          <p:cNvPr id="4" name="Hình ảnh 3">
            <a:extLst>
              <a:ext uri="{FF2B5EF4-FFF2-40B4-BE49-F238E27FC236}">
                <a16:creationId xmlns:a16="http://schemas.microsoft.com/office/drawing/2014/main" id="{44A386B1-CA06-0491-DD9E-648C90963368}"/>
              </a:ext>
            </a:extLst>
          </p:cNvPr>
          <p:cNvPicPr>
            <a:picLocks noChangeAspect="1"/>
          </p:cNvPicPr>
          <p:nvPr/>
        </p:nvPicPr>
        <p:blipFill>
          <a:blip r:embed="rId6"/>
          <a:stretch>
            <a:fillRect/>
          </a:stretch>
        </p:blipFill>
        <p:spPr>
          <a:xfrm>
            <a:off x="3590916" y="2593640"/>
            <a:ext cx="11440383" cy="1514756"/>
          </a:xfrm>
          <a:prstGeom prst="rect">
            <a:avLst/>
          </a:prstGeom>
        </p:spPr>
      </p:pic>
      <p:pic>
        <p:nvPicPr>
          <p:cNvPr id="5" name="Đọc gam Đô trưởng và các nốt trục - SGK Âm nhạc 6 Cánh diều">
            <a:hlinkClick r:id="" action="ppaction://media"/>
            <a:extLst>
              <a:ext uri="{FF2B5EF4-FFF2-40B4-BE49-F238E27FC236}">
                <a16:creationId xmlns:a16="http://schemas.microsoft.com/office/drawing/2014/main" id="{3FF7B4D1-44BB-2238-6843-5C51B1759C69}"/>
              </a:ext>
            </a:extLst>
          </p:cNvPr>
          <p:cNvPicPr>
            <a:picLocks noChangeAspect="1"/>
          </p:cNvPicPr>
          <p:nvPr>
            <a:audioFile r:link="rId1"/>
            <p:extLst>
              <p:ext uri="{DAA4B4D4-6D71-4841-9C94-3DE7FCFB9230}">
                <p14:media xmlns:p14="http://schemas.microsoft.com/office/powerpoint/2010/main" r:embed="rId2">
                  <p14:trim end="14321.4375"/>
                </p14:media>
              </p:ext>
            </p:extLst>
          </p:nvPr>
        </p:nvPicPr>
        <p:blipFill>
          <a:blip r:embed="rId7"/>
          <a:stretch>
            <a:fillRect/>
          </a:stretch>
        </p:blipFill>
        <p:spPr>
          <a:xfrm>
            <a:off x="9963339" y="5143500"/>
            <a:ext cx="914400" cy="914400"/>
          </a:xfrm>
          <a:prstGeom prst="rect">
            <a:avLst/>
          </a:prstGeom>
        </p:spPr>
      </p:pic>
      <p:pic>
        <p:nvPicPr>
          <p:cNvPr id="7" name="Picture 9" descr="F:\未标题-1.png">
            <a:extLst>
              <a:ext uri="{FF2B5EF4-FFF2-40B4-BE49-F238E27FC236}">
                <a16:creationId xmlns:a16="http://schemas.microsoft.com/office/drawing/2014/main" id="{B2BEB5B1-2FF9-4793-A88A-C4F3A54EEDC7}"/>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72309"/>
          <a:stretch/>
        </p:blipFill>
        <p:spPr bwMode="auto">
          <a:xfrm>
            <a:off x="0" y="7446336"/>
            <a:ext cx="18241905" cy="2840664"/>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4" descr="F:\未标题-1.png">
            <a:extLst>
              <a:ext uri="{FF2B5EF4-FFF2-40B4-BE49-F238E27FC236}">
                <a16:creationId xmlns:a16="http://schemas.microsoft.com/office/drawing/2014/main" id="{CB8A1F66-C400-4090-94F7-02D13E3160F8}"/>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t="82086"/>
          <a:stretch/>
        </p:blipFill>
        <p:spPr bwMode="auto">
          <a:xfrm>
            <a:off x="46095" y="8589929"/>
            <a:ext cx="18241905" cy="1837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05011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1" presetClass="mediacall" presetSubtype="0" fill="hold" nodeType="clickEffect">
                                  <p:stCondLst>
                                    <p:cond delay="0"/>
                                  </p:stCondLst>
                                  <p:childTnLst>
                                    <p:cmd type="call" cmd="playFrom(0.0)">
                                      <p:cBhvr>
                                        <p:cTn id="14" dur="23765" fill="hold"/>
                                        <p:tgtEl>
                                          <p:spTgt spid="5"/>
                                        </p:tgtEl>
                                      </p:cBhvr>
                                    </p:cmd>
                                  </p:childTnLst>
                                </p:cTn>
                              </p:par>
                            </p:childTnLst>
                          </p:cTn>
                        </p:par>
                      </p:childTnLst>
                    </p:cTn>
                  </p:par>
                </p:childTnLst>
              </p:cTn>
              <p:nextCondLst>
                <p:cond evt="onClick" delay="0">
                  <p:tgtEl>
                    <p:spTgt spid="5"/>
                  </p:tgtEl>
                </p:cond>
              </p:nextCondLst>
            </p:seq>
            <p:audio>
              <p:cMediaNode vol="80000">
                <p:cTn id="15"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Hình ảnh 11" descr="Ảnh có chứa màu trắng, biểu tượng, Đồ họa, Phông chữ&#10;&#10;Mô tả được tạo tự động">
            <a:extLst>
              <a:ext uri="{FF2B5EF4-FFF2-40B4-BE49-F238E27FC236}">
                <a16:creationId xmlns:a16="http://schemas.microsoft.com/office/drawing/2014/main" id="{CCEB817B-9906-4B07-8A84-F53DB1BEACCB}"/>
              </a:ext>
            </a:extLst>
          </p:cNvPr>
          <p:cNvPicPr>
            <a:picLocks noChangeAspect="1"/>
          </p:cNvPicPr>
          <p:nvPr/>
        </p:nvPicPr>
        <p:blipFill>
          <a:blip r:embed="rId2"/>
          <a:stretch>
            <a:fillRect/>
          </a:stretch>
        </p:blipFill>
        <p:spPr>
          <a:xfrm>
            <a:off x="2955830" y="5932739"/>
            <a:ext cx="1458278" cy="2422208"/>
          </a:xfrm>
          <a:prstGeom prst="rect">
            <a:avLst/>
          </a:prstGeom>
        </p:spPr>
      </p:pic>
      <p:pic>
        <p:nvPicPr>
          <p:cNvPr id="2" name="Picture 9" descr="F:\未标题-1.png">
            <a:extLst>
              <a:ext uri="{FF2B5EF4-FFF2-40B4-BE49-F238E27FC236}">
                <a16:creationId xmlns:a16="http://schemas.microsoft.com/office/drawing/2014/main" id="{AF5FC6B5-64C6-4F1B-B154-5648CA68249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4" descr="F:\未标题-1.png">
            <a:extLst>
              <a:ext uri="{FF2B5EF4-FFF2-40B4-BE49-F238E27FC236}">
                <a16:creationId xmlns:a16="http://schemas.microsoft.com/office/drawing/2014/main" id="{8EA2DE90-A7EB-46B2-A93B-D73EC82D448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grpSp>
        <p:nvGrpSpPr>
          <p:cNvPr id="4" name="组合 17">
            <a:extLst>
              <a:ext uri="{FF2B5EF4-FFF2-40B4-BE49-F238E27FC236}">
                <a16:creationId xmlns:a16="http://schemas.microsoft.com/office/drawing/2014/main" id="{3F17052B-7829-4BC1-ABCE-8D5561043109}"/>
              </a:ext>
            </a:extLst>
          </p:cNvPr>
          <p:cNvGrpSpPr/>
          <p:nvPr/>
        </p:nvGrpSpPr>
        <p:grpSpPr>
          <a:xfrm flipH="1">
            <a:off x="-270629" y="0"/>
            <a:ext cx="3146250" cy="2993949"/>
            <a:chOff x="8499930" y="560207"/>
            <a:chExt cx="2228610" cy="2283998"/>
          </a:xfrm>
        </p:grpSpPr>
        <p:pic>
          <p:nvPicPr>
            <p:cNvPr id="5" name="Picture 8" descr="F:\未标题-1.png">
              <a:extLst>
                <a:ext uri="{FF2B5EF4-FFF2-40B4-BE49-F238E27FC236}">
                  <a16:creationId xmlns:a16="http://schemas.microsoft.com/office/drawing/2014/main" id="{24E274B7-F37F-4A13-98F2-5B21C682E481}"/>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60902" t="16714" r="7888" b="17892"/>
            <a:stretch/>
          </p:blipFill>
          <p:spPr bwMode="auto">
            <a:xfrm>
              <a:off x="9096893" y="1251784"/>
              <a:ext cx="1200326" cy="159242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descr="F:\未标题-1.png">
              <a:extLst>
                <a:ext uri="{FF2B5EF4-FFF2-40B4-BE49-F238E27FC236}">
                  <a16:creationId xmlns:a16="http://schemas.microsoft.com/office/drawing/2014/main" id="{D50BF9B3-95AD-4DF4-B190-40BDF0DBDFD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6692" t="2828" b="69151"/>
            <a:stretch/>
          </p:blipFill>
          <p:spPr bwMode="auto">
            <a:xfrm rot="314069">
              <a:off x="8499930" y="560207"/>
              <a:ext cx="2228610" cy="1696363"/>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图片 10">
            <a:extLst>
              <a:ext uri="{FF2B5EF4-FFF2-40B4-BE49-F238E27FC236}">
                <a16:creationId xmlns:a16="http://schemas.microsoft.com/office/drawing/2014/main" id="{149F25C5-82B0-412B-8283-3A6798C2CB1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pic>
        <p:nvPicPr>
          <p:cNvPr id="8" name="图片 8">
            <a:extLst>
              <a:ext uri="{FF2B5EF4-FFF2-40B4-BE49-F238E27FC236}">
                <a16:creationId xmlns:a16="http://schemas.microsoft.com/office/drawing/2014/main" id="{760B0C58-F7B2-4BD5-B970-070462CBC34D}"/>
              </a:ext>
            </a:extLst>
          </p:cNvPr>
          <p:cNvPicPr>
            <a:picLocks noChangeAspect="1"/>
          </p:cNvPicPr>
          <p:nvPr/>
        </p:nvPicPr>
        <p:blipFill rotWithShape="1">
          <a:blip r:embed="rId8">
            <a:extLst>
              <a:ext uri="{28A0092B-C50C-407E-A947-70E740481C1C}">
                <a14:useLocalDpi xmlns:a14="http://schemas.microsoft.com/office/drawing/2010/main" val="0"/>
              </a:ext>
            </a:extLst>
          </a:blip>
          <a:srcRect t="19240" r="86092"/>
          <a:stretch/>
        </p:blipFill>
        <p:spPr>
          <a:xfrm rot="925571">
            <a:off x="16403698" y="-931644"/>
            <a:ext cx="1871720" cy="4283424"/>
          </a:xfrm>
          <a:prstGeom prst="rect">
            <a:avLst/>
          </a:prstGeom>
        </p:spPr>
      </p:pic>
      <p:pic>
        <p:nvPicPr>
          <p:cNvPr id="10" name="Picture 9">
            <a:extLst>
              <a:ext uri="{FF2B5EF4-FFF2-40B4-BE49-F238E27FC236}">
                <a16:creationId xmlns:a16="http://schemas.microsoft.com/office/drawing/2014/main" id="{1929D561-BD38-44A7-B3D5-E2C91A4454BD}"/>
              </a:ext>
            </a:extLst>
          </p:cNvPr>
          <p:cNvPicPr>
            <a:picLocks noChangeAspect="1"/>
          </p:cNvPicPr>
          <p:nvPr/>
        </p:nvPicPr>
        <p:blipFill>
          <a:blip r:embed="rId9"/>
          <a:stretch>
            <a:fillRect/>
          </a:stretch>
        </p:blipFill>
        <p:spPr>
          <a:xfrm>
            <a:off x="3103172" y="1473270"/>
            <a:ext cx="5262422" cy="1778538"/>
          </a:xfrm>
          <a:prstGeom prst="rect">
            <a:avLst/>
          </a:prstGeom>
        </p:spPr>
      </p:pic>
      <p:sp>
        <p:nvSpPr>
          <p:cNvPr id="11" name="TextBox 8">
            <a:extLst>
              <a:ext uri="{FF2B5EF4-FFF2-40B4-BE49-F238E27FC236}">
                <a16:creationId xmlns:a16="http://schemas.microsoft.com/office/drawing/2014/main" id="{E2C1A652-562A-4CD9-A812-475DA1CFBE3B}"/>
              </a:ext>
            </a:extLst>
          </p:cNvPr>
          <p:cNvSpPr txBox="1"/>
          <p:nvPr/>
        </p:nvSpPr>
        <p:spPr>
          <a:xfrm>
            <a:off x="813171" y="3498100"/>
            <a:ext cx="13027800" cy="738664"/>
          </a:xfrm>
          <a:prstGeom prst="rect">
            <a:avLst/>
          </a:prstGeom>
          <a:noFill/>
        </p:spPr>
        <p:txBody>
          <a:bodyPr wrap="square" rtlCol="0">
            <a:spAutoFit/>
          </a:bodyPr>
          <a:lstStyle/>
          <a:p>
            <a:pPr defTabSz="1371600">
              <a:defRPr/>
            </a:pPr>
            <a:r>
              <a:rPr lang="vi-VN" sz="4200">
                <a:solidFill>
                  <a:srgbClr val="002060"/>
                </a:solidFill>
                <a:latin typeface="Times New Roman" panose="02020603050405020304" pitchFamily="18" charset="0"/>
                <a:cs typeface="Times New Roman" panose="02020603050405020304" pitchFamily="18" charset="0"/>
              </a:rPr>
              <a:t>Đọc tiết tấu kết hợp gõ đệm hoặc vỗ tay theo phách</a:t>
            </a:r>
            <a:endParaRPr lang="en-US" sz="4200" dirty="0">
              <a:solidFill>
                <a:srgbClr val="002060"/>
              </a:solidFill>
              <a:latin typeface="Times New Roman" panose="02020603050405020304" pitchFamily="18" charset="0"/>
              <a:cs typeface="Times New Roman" panose="02020603050405020304" pitchFamily="18" charset="0"/>
            </a:endParaRPr>
          </a:p>
        </p:txBody>
      </p:sp>
      <p:sp>
        <p:nvSpPr>
          <p:cNvPr id="12" name="TextBox 8">
            <a:extLst>
              <a:ext uri="{FF2B5EF4-FFF2-40B4-BE49-F238E27FC236}">
                <a16:creationId xmlns:a16="http://schemas.microsoft.com/office/drawing/2014/main" id="{29041ADD-51EB-4075-BDC1-BE1C492B4589}"/>
              </a:ext>
            </a:extLst>
          </p:cNvPr>
          <p:cNvSpPr txBox="1"/>
          <p:nvPr/>
        </p:nvSpPr>
        <p:spPr>
          <a:xfrm>
            <a:off x="3347423" y="514130"/>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Vị trí nốt Rê</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13" name="Hình ảnh 11" descr="Ảnh có chứa màu trắng, biểu tượng, Đồ họa, Phông chữ&#10;&#10;Mô tả được tạo tự động">
            <a:extLst>
              <a:ext uri="{FF2B5EF4-FFF2-40B4-BE49-F238E27FC236}">
                <a16:creationId xmlns:a16="http://schemas.microsoft.com/office/drawing/2014/main" id="{BE60C93E-865D-4634-BD48-3FD0D91772C4}"/>
              </a:ext>
            </a:extLst>
          </p:cNvPr>
          <p:cNvPicPr>
            <a:picLocks noChangeAspect="1"/>
          </p:cNvPicPr>
          <p:nvPr/>
        </p:nvPicPr>
        <p:blipFill>
          <a:blip r:embed="rId2"/>
          <a:stretch>
            <a:fillRect/>
          </a:stretch>
        </p:blipFill>
        <p:spPr>
          <a:xfrm>
            <a:off x="2866294" y="4328036"/>
            <a:ext cx="1458278" cy="2422208"/>
          </a:xfrm>
          <a:prstGeom prst="rect">
            <a:avLst/>
          </a:prstGeom>
        </p:spPr>
      </p:pic>
      <p:pic>
        <p:nvPicPr>
          <p:cNvPr id="14" name="Hình ảnh 12" descr="Ảnh có chứa ảnh chụp màn hình, màu đen, thiết kế&#10;&#10;Mô tả được tạo tự động">
            <a:extLst>
              <a:ext uri="{FF2B5EF4-FFF2-40B4-BE49-F238E27FC236}">
                <a16:creationId xmlns:a16="http://schemas.microsoft.com/office/drawing/2014/main" id="{77644262-F8D0-4FDB-A12A-887A03B75A2A}"/>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351898" y="4978832"/>
            <a:ext cx="1045845" cy="1267778"/>
          </a:xfrm>
          <a:prstGeom prst="rect">
            <a:avLst/>
          </a:prstGeom>
        </p:spPr>
      </p:pic>
      <p:pic>
        <p:nvPicPr>
          <p:cNvPr id="15" name="Hình ảnh 13" descr="Ảnh có chứa ăng ten&#10;&#10;Mô tả được tạo tự động với mức tin cậy trung bình">
            <a:extLst>
              <a:ext uri="{FF2B5EF4-FFF2-40B4-BE49-F238E27FC236}">
                <a16:creationId xmlns:a16="http://schemas.microsoft.com/office/drawing/2014/main" id="{E9AEC579-6A4C-4088-9FF5-BFBE292E39A3}"/>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4250002" y="5257919"/>
            <a:ext cx="545783" cy="782955"/>
          </a:xfrm>
          <a:prstGeom prst="rect">
            <a:avLst/>
          </a:prstGeom>
        </p:spPr>
      </p:pic>
      <p:cxnSp>
        <p:nvCxnSpPr>
          <p:cNvPr id="16" name="Đường nối Thẳng 15">
            <a:extLst>
              <a:ext uri="{FF2B5EF4-FFF2-40B4-BE49-F238E27FC236}">
                <a16:creationId xmlns:a16="http://schemas.microsoft.com/office/drawing/2014/main" id="{078B8535-49ED-4ACC-B96F-978F762CDD41}"/>
              </a:ext>
            </a:extLst>
          </p:cNvPr>
          <p:cNvCxnSpPr>
            <a:cxnSpLocks/>
          </p:cNvCxnSpPr>
          <p:nvPr/>
        </p:nvCxnSpPr>
        <p:spPr>
          <a:xfrm>
            <a:off x="6917309" y="519525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17"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91833F3F-7CE1-4819-8493-4B03C43A9499}"/>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5209757" y="5207911"/>
            <a:ext cx="713423" cy="882968"/>
          </a:xfrm>
          <a:prstGeom prst="rect">
            <a:avLst/>
          </a:prstGeom>
        </p:spPr>
      </p:pic>
      <p:pic>
        <p:nvPicPr>
          <p:cNvPr id="18" name="Hình ảnh 27" descr="Ảnh có chứa ảnh chụp màn hình, màu đen, thiết kế&#10;&#10;Mô tả được tạo tự động">
            <a:extLst>
              <a:ext uri="{FF2B5EF4-FFF2-40B4-BE49-F238E27FC236}">
                <a16:creationId xmlns:a16="http://schemas.microsoft.com/office/drawing/2014/main" id="{AEFF6FDF-B2C4-4E45-8CC4-23D5D6A1C3F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857239" y="5005481"/>
            <a:ext cx="1045845" cy="1267778"/>
          </a:xfrm>
          <a:prstGeom prst="rect">
            <a:avLst/>
          </a:prstGeom>
        </p:spPr>
      </p:pic>
      <p:pic>
        <p:nvPicPr>
          <p:cNvPr id="20" name="Picture 19">
            <a:extLst>
              <a:ext uri="{FF2B5EF4-FFF2-40B4-BE49-F238E27FC236}">
                <a16:creationId xmlns:a16="http://schemas.microsoft.com/office/drawing/2014/main" id="{E5A8F1E7-CEEF-42FF-9F1D-8B05D3D45E37}"/>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5999852" y="5257919"/>
            <a:ext cx="784436" cy="677466"/>
          </a:xfrm>
          <a:prstGeom prst="rect">
            <a:avLst/>
          </a:prstGeom>
        </p:spPr>
      </p:pic>
      <p:pic>
        <p:nvPicPr>
          <p:cNvPr id="21" name="Hình ảnh 13" descr="Ảnh có chứa ăng ten&#10;&#10;Mô tả được tạo tự động với mức tin cậy trung bình">
            <a:extLst>
              <a:ext uri="{FF2B5EF4-FFF2-40B4-BE49-F238E27FC236}">
                <a16:creationId xmlns:a16="http://schemas.microsoft.com/office/drawing/2014/main" id="{F6A8A088-1EF1-4443-8AD8-64708C68388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325596" y="5247893"/>
            <a:ext cx="545783" cy="782955"/>
          </a:xfrm>
          <a:prstGeom prst="rect">
            <a:avLst/>
          </a:prstGeom>
        </p:spPr>
      </p:pic>
      <p:cxnSp>
        <p:nvCxnSpPr>
          <p:cNvPr id="22" name="Đường nối Thẳng 15">
            <a:extLst>
              <a:ext uri="{FF2B5EF4-FFF2-40B4-BE49-F238E27FC236}">
                <a16:creationId xmlns:a16="http://schemas.microsoft.com/office/drawing/2014/main" id="{52787DCC-0E6B-44C3-BB9A-8FF98DEE2B5E}"/>
              </a:ext>
            </a:extLst>
          </p:cNvPr>
          <p:cNvCxnSpPr>
            <a:cxnSpLocks/>
          </p:cNvCxnSpPr>
          <p:nvPr/>
        </p:nvCxnSpPr>
        <p:spPr>
          <a:xfrm>
            <a:off x="9836045" y="5134471"/>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3"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479BFE38-3023-479E-A926-256B6C2A1234}"/>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8168555" y="5145242"/>
            <a:ext cx="713423" cy="882968"/>
          </a:xfrm>
          <a:prstGeom prst="rect">
            <a:avLst/>
          </a:prstGeom>
        </p:spPr>
      </p:pic>
      <p:pic>
        <p:nvPicPr>
          <p:cNvPr id="24" name="Picture 23">
            <a:extLst>
              <a:ext uri="{FF2B5EF4-FFF2-40B4-BE49-F238E27FC236}">
                <a16:creationId xmlns:a16="http://schemas.microsoft.com/office/drawing/2014/main" id="{8EA9066D-F977-4944-8E46-DD58AA65BAD1}"/>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8958650" y="5195250"/>
            <a:ext cx="784436" cy="677466"/>
          </a:xfrm>
          <a:prstGeom prst="rect">
            <a:avLst/>
          </a:prstGeom>
        </p:spPr>
      </p:pic>
      <p:cxnSp>
        <p:nvCxnSpPr>
          <p:cNvPr id="25" name="Đường nối Thẳng 15">
            <a:extLst>
              <a:ext uri="{FF2B5EF4-FFF2-40B4-BE49-F238E27FC236}">
                <a16:creationId xmlns:a16="http://schemas.microsoft.com/office/drawing/2014/main" id="{17EAC3E7-0CC2-44BC-9849-9022BE307C02}"/>
              </a:ext>
            </a:extLst>
          </p:cNvPr>
          <p:cNvCxnSpPr>
            <a:cxnSpLocks/>
          </p:cNvCxnSpPr>
          <p:nvPr/>
        </p:nvCxnSpPr>
        <p:spPr>
          <a:xfrm>
            <a:off x="13138653" y="510242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6" name="Hình ảnh 13" descr="Ảnh có chứa ăng ten&#10;&#10;Mô tả được tạo tự động với mức tin cậy trung bình">
            <a:extLst>
              <a:ext uri="{FF2B5EF4-FFF2-40B4-BE49-F238E27FC236}">
                <a16:creationId xmlns:a16="http://schemas.microsoft.com/office/drawing/2014/main" id="{25F98046-AF94-4E23-BFDE-AE28177E2D1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3546940" y="5155068"/>
            <a:ext cx="545783" cy="782955"/>
          </a:xfrm>
          <a:prstGeom prst="rect">
            <a:avLst/>
          </a:prstGeom>
        </p:spPr>
      </p:pic>
      <p:cxnSp>
        <p:nvCxnSpPr>
          <p:cNvPr id="27" name="Đường nối Thẳng 15">
            <a:extLst>
              <a:ext uri="{FF2B5EF4-FFF2-40B4-BE49-F238E27FC236}">
                <a16:creationId xmlns:a16="http://schemas.microsoft.com/office/drawing/2014/main" id="{EB168B33-DCF4-4ACD-B893-30CDE700BD9E}"/>
              </a:ext>
            </a:extLst>
          </p:cNvPr>
          <p:cNvCxnSpPr>
            <a:cxnSpLocks/>
          </p:cNvCxnSpPr>
          <p:nvPr/>
        </p:nvCxnSpPr>
        <p:spPr>
          <a:xfrm>
            <a:off x="15843803" y="510242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28"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9BEA412-37FB-4BF9-80BD-8BAF07B3B8BB}"/>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14389900" y="5052418"/>
            <a:ext cx="713423" cy="882968"/>
          </a:xfrm>
          <a:prstGeom prst="rect">
            <a:avLst/>
          </a:prstGeom>
        </p:spPr>
      </p:pic>
      <p:pic>
        <p:nvPicPr>
          <p:cNvPr id="29" name="Picture 28">
            <a:extLst>
              <a:ext uri="{FF2B5EF4-FFF2-40B4-BE49-F238E27FC236}">
                <a16:creationId xmlns:a16="http://schemas.microsoft.com/office/drawing/2014/main" id="{E11E869C-DF8C-4883-B867-BEA0A16396E3}"/>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15179995" y="5102426"/>
            <a:ext cx="784436" cy="677466"/>
          </a:xfrm>
          <a:prstGeom prst="rect">
            <a:avLst/>
          </a:prstGeom>
        </p:spPr>
      </p:pic>
      <p:cxnSp>
        <p:nvCxnSpPr>
          <p:cNvPr id="30" name="Đường nối Thẳng 15">
            <a:extLst>
              <a:ext uri="{FF2B5EF4-FFF2-40B4-BE49-F238E27FC236}">
                <a16:creationId xmlns:a16="http://schemas.microsoft.com/office/drawing/2014/main" id="{CB609259-0883-4ACD-8DDC-E9E66A6E4812}"/>
              </a:ext>
            </a:extLst>
          </p:cNvPr>
          <p:cNvCxnSpPr>
            <a:cxnSpLocks/>
          </p:cNvCxnSpPr>
          <p:nvPr/>
        </p:nvCxnSpPr>
        <p:spPr>
          <a:xfrm>
            <a:off x="15964430" y="5102426"/>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2" name="Hình ảnh 12" descr="Ảnh có chứa ảnh chụp màn hình, màu đen, thiết kế&#10;&#10;Mô tả được tạo tự động">
            <a:extLst>
              <a:ext uri="{FF2B5EF4-FFF2-40B4-BE49-F238E27FC236}">
                <a16:creationId xmlns:a16="http://schemas.microsoft.com/office/drawing/2014/main" id="{E33BF650-7E59-4118-902B-369B660A4F00}"/>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4163912" y="6765698"/>
            <a:ext cx="1045845" cy="1267778"/>
          </a:xfrm>
          <a:prstGeom prst="rect">
            <a:avLst/>
          </a:prstGeom>
        </p:spPr>
      </p:pic>
      <p:pic>
        <p:nvPicPr>
          <p:cNvPr id="33" name="Hình ảnh 27" descr="Ảnh có chứa ảnh chụp màn hình, màu đen, thiết kế&#10;&#10;Mô tả được tạo tự động">
            <a:extLst>
              <a:ext uri="{FF2B5EF4-FFF2-40B4-BE49-F238E27FC236}">
                <a16:creationId xmlns:a16="http://schemas.microsoft.com/office/drawing/2014/main" id="{421E754D-738C-4D65-8EA3-6DB7BD97E723}"/>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5669253" y="6792347"/>
            <a:ext cx="1045845" cy="1267778"/>
          </a:xfrm>
          <a:prstGeom prst="rect">
            <a:avLst/>
          </a:prstGeom>
        </p:spPr>
      </p:pic>
      <p:pic>
        <p:nvPicPr>
          <p:cNvPr id="34" name="Hình ảnh 12" descr="Ảnh có chứa ảnh chụp màn hình, màu đen, thiết kế&#10;&#10;Mô tả được tạo tự động">
            <a:extLst>
              <a:ext uri="{FF2B5EF4-FFF2-40B4-BE49-F238E27FC236}">
                <a16:creationId xmlns:a16="http://schemas.microsoft.com/office/drawing/2014/main" id="{50D8E027-2EC3-4A19-B63C-51D78187E01D}"/>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0428570" y="6687908"/>
            <a:ext cx="1045845" cy="1267778"/>
          </a:xfrm>
          <a:prstGeom prst="rect">
            <a:avLst/>
          </a:prstGeom>
        </p:spPr>
      </p:pic>
      <p:cxnSp>
        <p:nvCxnSpPr>
          <p:cNvPr id="35" name="Đường nối Thẳng 15">
            <a:extLst>
              <a:ext uri="{FF2B5EF4-FFF2-40B4-BE49-F238E27FC236}">
                <a16:creationId xmlns:a16="http://schemas.microsoft.com/office/drawing/2014/main" id="{DB3F12A8-3FC4-4B22-895C-6D9EF01722EC}"/>
              </a:ext>
            </a:extLst>
          </p:cNvPr>
          <p:cNvCxnSpPr>
            <a:cxnSpLocks/>
          </p:cNvCxnSpPr>
          <p:nvPr/>
        </p:nvCxnSpPr>
        <p:spPr>
          <a:xfrm>
            <a:off x="6993981" y="690432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6" name="Hình ảnh 27" descr="Ảnh có chứa ảnh chụp màn hình, màu đen, thiết kế&#10;&#10;Mô tả được tạo tự động">
            <a:extLst>
              <a:ext uri="{FF2B5EF4-FFF2-40B4-BE49-F238E27FC236}">
                <a16:creationId xmlns:a16="http://schemas.microsoft.com/office/drawing/2014/main" id="{448C406D-31C1-435C-864E-1135A5F868CF}"/>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Lst>
          </a:blip>
          <a:stretch>
            <a:fillRect/>
          </a:stretch>
        </p:blipFill>
        <p:spPr>
          <a:xfrm>
            <a:off x="11933912" y="6714557"/>
            <a:ext cx="1045845" cy="1267778"/>
          </a:xfrm>
          <a:prstGeom prst="rect">
            <a:avLst/>
          </a:prstGeom>
        </p:spPr>
      </p:pic>
      <p:pic>
        <p:nvPicPr>
          <p:cNvPr id="37" name="Hình ảnh 13" descr="Ảnh có chứa ăng ten&#10;&#10;Mô tả được tạo tự động với mức tin cậy trung bình">
            <a:extLst>
              <a:ext uri="{FF2B5EF4-FFF2-40B4-BE49-F238E27FC236}">
                <a16:creationId xmlns:a16="http://schemas.microsoft.com/office/drawing/2014/main" id="{852102F7-C63A-4B09-84C6-537B9AC69A00}"/>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7402268" y="6956969"/>
            <a:ext cx="545783" cy="782955"/>
          </a:xfrm>
          <a:prstGeom prst="rect">
            <a:avLst/>
          </a:prstGeom>
        </p:spPr>
      </p:pic>
      <p:cxnSp>
        <p:nvCxnSpPr>
          <p:cNvPr id="38" name="Đường nối Thẳng 15">
            <a:extLst>
              <a:ext uri="{FF2B5EF4-FFF2-40B4-BE49-F238E27FC236}">
                <a16:creationId xmlns:a16="http://schemas.microsoft.com/office/drawing/2014/main" id="{D6FDB79A-94EB-45D5-B5FE-628717166BAF}"/>
              </a:ext>
            </a:extLst>
          </p:cNvPr>
          <p:cNvCxnSpPr>
            <a:cxnSpLocks/>
          </p:cNvCxnSpPr>
          <p:nvPr/>
        </p:nvCxnSpPr>
        <p:spPr>
          <a:xfrm>
            <a:off x="9912717" y="6843547"/>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39" name="Hình ảnh 25" descr="Ảnh có chứa bản phác thảo, thiết kế, đen và trắng&#10;&#10;Mô tả được tạo tự động với mức tin cậy trung bình">
            <a:extLst>
              <a:ext uri="{FF2B5EF4-FFF2-40B4-BE49-F238E27FC236}">
                <a16:creationId xmlns:a16="http://schemas.microsoft.com/office/drawing/2014/main" id="{34843634-20F9-4AA2-A88C-03C0AAB2F39C}"/>
              </a:ext>
            </a:extLst>
          </p:cNvPr>
          <p:cNvPicPr>
            <a:picLocks noChangeAspect="1"/>
          </p:cNvPicPr>
          <p:nvPr/>
        </p:nvPicPr>
        <p:blipFill>
          <a:blip r:embed="rId13">
            <a:clrChange>
              <a:clrFrom>
                <a:srgbClr val="FFFFFF">
                  <a:alpha val="100000"/>
                </a:srgbClr>
              </a:clrFrom>
              <a:clrTo>
                <a:srgbClr val="FFFFFF">
                  <a:alpha val="100000"/>
                  <a:alpha val="0"/>
                </a:srgbClr>
              </a:clrTo>
            </a:clrChange>
          </a:blip>
          <a:stretch>
            <a:fillRect/>
          </a:stretch>
        </p:blipFill>
        <p:spPr>
          <a:xfrm>
            <a:off x="8245228" y="6854318"/>
            <a:ext cx="713423" cy="882968"/>
          </a:xfrm>
          <a:prstGeom prst="rect">
            <a:avLst/>
          </a:prstGeom>
        </p:spPr>
      </p:pic>
      <p:pic>
        <p:nvPicPr>
          <p:cNvPr id="40" name="Picture 39">
            <a:extLst>
              <a:ext uri="{FF2B5EF4-FFF2-40B4-BE49-F238E27FC236}">
                <a16:creationId xmlns:a16="http://schemas.microsoft.com/office/drawing/2014/main" id="{E8F0DD1B-E72B-4AEB-9FE6-AA02C7F9D574}"/>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10000" b="90000" l="10000" r="90000"/>
                    </a14:imgEffect>
                  </a14:imgLayer>
                </a14:imgProps>
              </a:ext>
            </a:extLst>
          </a:blip>
          <a:stretch>
            <a:fillRect/>
          </a:stretch>
        </p:blipFill>
        <p:spPr>
          <a:xfrm>
            <a:off x="9035323" y="6904326"/>
            <a:ext cx="784436" cy="677466"/>
          </a:xfrm>
          <a:prstGeom prst="rect">
            <a:avLst/>
          </a:prstGeom>
        </p:spPr>
      </p:pic>
      <p:cxnSp>
        <p:nvCxnSpPr>
          <p:cNvPr id="41" name="Đường nối Thẳng 15">
            <a:extLst>
              <a:ext uri="{FF2B5EF4-FFF2-40B4-BE49-F238E27FC236}">
                <a16:creationId xmlns:a16="http://schemas.microsoft.com/office/drawing/2014/main" id="{A097F808-A2B0-4AAB-9F38-7FBA6159A399}"/>
              </a:ext>
            </a:extLst>
          </p:cNvPr>
          <p:cNvCxnSpPr>
            <a:cxnSpLocks/>
          </p:cNvCxnSpPr>
          <p:nvPr/>
        </p:nvCxnSpPr>
        <p:spPr>
          <a:xfrm>
            <a:off x="13215326" y="6811502"/>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2" name="Hình ảnh 13" descr="Ảnh có chứa ăng ten&#10;&#10;Mô tả được tạo tự động với mức tin cậy trung bình">
            <a:extLst>
              <a:ext uri="{FF2B5EF4-FFF2-40B4-BE49-F238E27FC236}">
                <a16:creationId xmlns:a16="http://schemas.microsoft.com/office/drawing/2014/main" id="{8A7E8A0F-EFEE-47BA-8DAA-AB0036D53683}"/>
              </a:ext>
            </a:extLst>
          </p:cNvPr>
          <p:cNvPicPr>
            <a:picLocks noChangeAspect="1"/>
          </p:cNvPicPr>
          <p:nvPr/>
        </p:nvPicPr>
        <p:blipFill>
          <a:blip r:embed="rId12">
            <a:clrChange>
              <a:clrFrom>
                <a:srgbClr val="FFFFFF">
                  <a:alpha val="100000"/>
                </a:srgbClr>
              </a:clrFrom>
              <a:clrTo>
                <a:srgbClr val="FFFFFF">
                  <a:alpha val="100000"/>
                  <a:alpha val="0"/>
                </a:srgbClr>
              </a:clrTo>
            </a:clrChange>
          </a:blip>
          <a:stretch>
            <a:fillRect/>
          </a:stretch>
        </p:blipFill>
        <p:spPr>
          <a:xfrm>
            <a:off x="13682044" y="6864225"/>
            <a:ext cx="545783" cy="782955"/>
          </a:xfrm>
          <a:prstGeom prst="rect">
            <a:avLst/>
          </a:prstGeom>
        </p:spPr>
      </p:pic>
      <p:cxnSp>
        <p:nvCxnSpPr>
          <p:cNvPr id="43" name="Đường nối Thẳng 15">
            <a:extLst>
              <a:ext uri="{FF2B5EF4-FFF2-40B4-BE49-F238E27FC236}">
                <a16:creationId xmlns:a16="http://schemas.microsoft.com/office/drawing/2014/main" id="{F91D47C5-AA88-4B8A-BA1F-82F2D821B039}"/>
              </a:ext>
            </a:extLst>
          </p:cNvPr>
          <p:cNvCxnSpPr>
            <a:cxnSpLocks/>
          </p:cNvCxnSpPr>
          <p:nvPr/>
        </p:nvCxnSpPr>
        <p:spPr>
          <a:xfrm>
            <a:off x="15978906" y="6811583"/>
            <a:ext cx="0" cy="904508"/>
          </a:xfrm>
          <a:prstGeom prst="line">
            <a:avLst/>
          </a:prstGeom>
          <a:ln w="28575"/>
        </p:spPr>
        <p:style>
          <a:lnRef idx="1">
            <a:schemeClr val="dk1"/>
          </a:lnRef>
          <a:fillRef idx="0">
            <a:schemeClr val="dk1"/>
          </a:fillRef>
          <a:effectRef idx="0">
            <a:schemeClr val="dk1"/>
          </a:effectRef>
          <a:fontRef idx="minor">
            <a:schemeClr val="tx1"/>
          </a:fontRef>
        </p:style>
      </p:cxnSp>
      <p:cxnSp>
        <p:nvCxnSpPr>
          <p:cNvPr id="44" name="Đường nối Thẳng 15">
            <a:extLst>
              <a:ext uri="{FF2B5EF4-FFF2-40B4-BE49-F238E27FC236}">
                <a16:creationId xmlns:a16="http://schemas.microsoft.com/office/drawing/2014/main" id="{09747E65-30E1-49CD-96F1-970CCFC34B66}"/>
              </a:ext>
            </a:extLst>
          </p:cNvPr>
          <p:cNvCxnSpPr>
            <a:cxnSpLocks/>
          </p:cNvCxnSpPr>
          <p:nvPr/>
        </p:nvCxnSpPr>
        <p:spPr>
          <a:xfrm>
            <a:off x="16099533" y="6811583"/>
            <a:ext cx="0" cy="904508"/>
          </a:xfrm>
          <a:prstGeom prst="line">
            <a:avLst/>
          </a:prstGeom>
          <a:ln w="28575"/>
        </p:spPr>
        <p:style>
          <a:lnRef idx="1">
            <a:schemeClr val="dk1"/>
          </a:lnRef>
          <a:fillRef idx="0">
            <a:schemeClr val="dk1"/>
          </a:fillRef>
          <a:effectRef idx="0">
            <a:schemeClr val="dk1"/>
          </a:effectRef>
          <a:fontRef idx="minor">
            <a:schemeClr val="tx1"/>
          </a:fontRef>
        </p:style>
      </p:cxnSp>
      <p:pic>
        <p:nvPicPr>
          <p:cNvPr id="45" name="Hình ảnh 29" descr="Ảnh có chứa con chim, bóng rọi, đen và trắng&#10;&#10;Mô tả được tạo tự động">
            <a:extLst>
              <a:ext uri="{FF2B5EF4-FFF2-40B4-BE49-F238E27FC236}">
                <a16:creationId xmlns:a16="http://schemas.microsoft.com/office/drawing/2014/main" id="{B2AD6776-D19A-4D78-81BB-E00C0E4280F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13965205" y="6312817"/>
            <a:ext cx="1629728" cy="2279333"/>
          </a:xfrm>
          <a:prstGeom prst="rect">
            <a:avLst/>
          </a:prstGeom>
        </p:spPr>
      </p:pic>
    </p:spTree>
    <p:extLst>
      <p:ext uri="{BB962C8B-B14F-4D97-AF65-F5344CB8AC3E}">
        <p14:creationId xmlns:p14="http://schemas.microsoft.com/office/powerpoint/2010/main" val="231430438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2" presetClass="entr" presetSubtype="2" fill="hold" nodeType="withEffect">
                                  <p:stCondLst>
                                    <p:cond delay="50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2250" fill="hold"/>
                                        <p:tgtEl>
                                          <p:spTgt spid="4"/>
                                        </p:tgtEl>
                                        <p:attrNameLst>
                                          <p:attrName>ppt_x</p:attrName>
                                        </p:attrNameLst>
                                      </p:cBhvr>
                                      <p:tavLst>
                                        <p:tav tm="0">
                                          <p:val>
                                            <p:strVal val="1+#ppt_w/2"/>
                                          </p:val>
                                        </p:tav>
                                        <p:tav tm="100000">
                                          <p:val>
                                            <p:strVal val="#ppt_x"/>
                                          </p:val>
                                        </p:tav>
                                      </p:tavLst>
                                    </p:anim>
                                    <p:anim calcmode="lin" valueType="num">
                                      <p:cBhvr additive="base">
                                        <p:cTn id="13" dur="2250" fill="hold"/>
                                        <p:tgtEl>
                                          <p:spTgt spid="4"/>
                                        </p:tgtEl>
                                        <p:attrNameLst>
                                          <p:attrName>ppt_y</p:attrName>
                                        </p:attrNameLst>
                                      </p:cBhvr>
                                      <p:tavLst>
                                        <p:tav tm="0">
                                          <p:val>
                                            <p:strVal val="#ppt_y"/>
                                          </p:val>
                                        </p:tav>
                                        <p:tav tm="100000">
                                          <p:val>
                                            <p:strVal val="#ppt_y"/>
                                          </p:val>
                                        </p:tav>
                                      </p:tavLst>
                                    </p:anim>
                                  </p:childTnLst>
                                </p:cTn>
                              </p:par>
                            </p:childTnLst>
                          </p:cTn>
                        </p:par>
                        <p:par>
                          <p:cTn id="14" fill="hold">
                            <p:stCondLst>
                              <p:cond delay="2750"/>
                            </p:stCondLst>
                            <p:childTnLst>
                              <p:par>
                                <p:cTn id="15" presetID="22" presetClass="entr" presetSubtype="4" fill="hold" nodeType="after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BB5C358B-9B80-4682-85D0-D95C8B7680B4}"/>
              </a:ext>
            </a:extLst>
          </p:cNvPr>
          <p:cNvPicPr>
            <a:picLocks noChangeAspect="1"/>
          </p:cNvPicPr>
          <p:nvPr/>
        </p:nvPicPr>
        <p:blipFill>
          <a:blip r:embed="rId5"/>
          <a:stretch>
            <a:fillRect/>
          </a:stretch>
        </p:blipFill>
        <p:spPr>
          <a:xfrm>
            <a:off x="1147421" y="3371091"/>
            <a:ext cx="17030865" cy="1978752"/>
          </a:xfrm>
          <a:prstGeom prst="rect">
            <a:avLst/>
          </a:prstGeom>
        </p:spPr>
      </p:pic>
      <p:sp>
        <p:nvSpPr>
          <p:cNvPr id="13" name="Rectangle 12">
            <a:extLst>
              <a:ext uri="{FF2B5EF4-FFF2-40B4-BE49-F238E27FC236}">
                <a16:creationId xmlns:a16="http://schemas.microsoft.com/office/drawing/2014/main" id="{7F0502B7-6462-46FE-B1E4-145464FC9792}"/>
              </a:ext>
            </a:extLst>
          </p:cNvPr>
          <p:cNvSpPr/>
          <p:nvPr/>
        </p:nvSpPr>
        <p:spPr>
          <a:xfrm>
            <a:off x="3054746" y="5145953"/>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si     đô  rê           đô      son           la    son     la    si           đô  </a:t>
            </a:r>
            <a:endParaRPr lang="vi-VN" sz="3600" b="1" dirty="0">
              <a:solidFill>
                <a:srgbClr val="0070C0"/>
              </a:solidFill>
              <a:latin typeface="Times New Roman" panose="02020603050405020304" pitchFamily="18" charset="0"/>
              <a:cs typeface="Times New Roman" panose="02020603050405020304" pitchFamily="18" charset="0"/>
            </a:endParaRPr>
          </a:p>
        </p:txBody>
      </p:sp>
      <p:pic>
        <p:nvPicPr>
          <p:cNvPr id="2" name="图片 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253736"/>
            <a:ext cx="18286488" cy="4033265"/>
          </a:xfrm>
          <a:prstGeom prst="rect">
            <a:avLst/>
          </a:prstGeom>
        </p:spPr>
      </p:pic>
      <p:pic>
        <p:nvPicPr>
          <p:cNvPr id="4" name="图片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00058" y="412298"/>
            <a:ext cx="2462580" cy="3413478"/>
          </a:xfrm>
          <a:prstGeom prst="rect">
            <a:avLst/>
          </a:prstGeom>
        </p:spPr>
      </p:pic>
      <p:pic>
        <p:nvPicPr>
          <p:cNvPr id="9" name="图片 9">
            <a:extLst>
              <a:ext uri="{FF2B5EF4-FFF2-40B4-BE49-F238E27FC236}">
                <a16:creationId xmlns:a16="http://schemas.microsoft.com/office/drawing/2014/main" id="{C00E2D44-460E-46A0-92A4-04BF9AA3E98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3438189" y="6913310"/>
            <a:ext cx="3580034" cy="3373691"/>
          </a:xfrm>
          <a:prstGeom prst="rect">
            <a:avLst/>
          </a:prstGeom>
        </p:spPr>
      </p:pic>
      <p:pic>
        <p:nvPicPr>
          <p:cNvPr id="10" name="Picture 9">
            <a:extLst>
              <a:ext uri="{FF2B5EF4-FFF2-40B4-BE49-F238E27FC236}">
                <a16:creationId xmlns:a16="http://schemas.microsoft.com/office/drawing/2014/main" id="{EE9F6738-F23C-416B-AD23-5357252B04C7}"/>
              </a:ext>
            </a:extLst>
          </p:cNvPr>
          <p:cNvPicPr>
            <a:picLocks noChangeAspect="1"/>
          </p:cNvPicPr>
          <p:nvPr/>
        </p:nvPicPr>
        <p:blipFill>
          <a:blip r:embed="rId9"/>
          <a:stretch>
            <a:fillRect/>
          </a:stretch>
        </p:blipFill>
        <p:spPr>
          <a:xfrm>
            <a:off x="199443" y="1289472"/>
            <a:ext cx="17483406" cy="2233575"/>
          </a:xfrm>
          <a:prstGeom prst="rect">
            <a:avLst/>
          </a:prstGeom>
        </p:spPr>
      </p:pic>
      <p:sp>
        <p:nvSpPr>
          <p:cNvPr id="11" name="Rectangle 10">
            <a:extLst>
              <a:ext uri="{FF2B5EF4-FFF2-40B4-BE49-F238E27FC236}">
                <a16:creationId xmlns:a16="http://schemas.microsoft.com/office/drawing/2014/main" id="{F8D323F5-A558-4305-881D-C116012CC631}"/>
              </a:ext>
            </a:extLst>
          </p:cNvPr>
          <p:cNvSpPr/>
          <p:nvPr/>
        </p:nvSpPr>
        <p:spPr>
          <a:xfrm>
            <a:off x="3054746" y="2848196"/>
            <a:ext cx="17275481" cy="646331"/>
          </a:xfrm>
          <a:prstGeom prst="rect">
            <a:avLst/>
          </a:prstGeom>
        </p:spPr>
        <p:txBody>
          <a:bodyPr wrap="square">
            <a:spAutoFit/>
          </a:bodyPr>
          <a:lstStyle/>
          <a:p>
            <a:pPr defTabSz="1371669">
              <a:defRPr/>
            </a:pPr>
            <a:r>
              <a:rPr lang="vi-VN" sz="3600" b="1">
                <a:solidFill>
                  <a:srgbClr val="0070C0"/>
                </a:solidFill>
                <a:latin typeface="Times New Roman" panose="02020603050405020304" pitchFamily="18" charset="0"/>
                <a:cs typeface="Times New Roman" panose="02020603050405020304" pitchFamily="18" charset="0"/>
              </a:rPr>
              <a:t>Đô     son              la       son            la    la    son  pha       mi      son</a:t>
            </a:r>
            <a:endParaRPr lang="vi-VN" sz="3600" b="1" dirty="0">
              <a:solidFill>
                <a:srgbClr val="0070C0"/>
              </a:solidFill>
              <a:latin typeface="Times New Roman" panose="02020603050405020304" pitchFamily="18" charset="0"/>
              <a:cs typeface="Times New Roman" panose="02020603050405020304" pitchFamily="18" charset="0"/>
            </a:endParaRPr>
          </a:p>
        </p:txBody>
      </p:sp>
      <p:sp>
        <p:nvSpPr>
          <p:cNvPr id="15" name="TextBox 8">
            <a:extLst>
              <a:ext uri="{FF2B5EF4-FFF2-40B4-BE49-F238E27FC236}">
                <a16:creationId xmlns:a16="http://schemas.microsoft.com/office/drawing/2014/main" id="{FF391FA5-536B-499C-8A09-652FB446BEE6}"/>
              </a:ext>
            </a:extLst>
          </p:cNvPr>
          <p:cNvSpPr txBox="1"/>
          <p:nvPr/>
        </p:nvSpPr>
        <p:spPr>
          <a:xfrm>
            <a:off x="6471455" y="722352"/>
            <a:ext cx="10322465" cy="738664"/>
          </a:xfrm>
          <a:prstGeom prst="rect">
            <a:avLst/>
          </a:prstGeom>
          <a:noFill/>
        </p:spPr>
        <p:txBody>
          <a:bodyPr wrap="square" rtlCol="0">
            <a:spAutoFit/>
          </a:bodyPr>
          <a:lstStyle/>
          <a:p>
            <a:pPr defTabSz="1371600">
              <a:defRPr/>
            </a:pPr>
            <a:r>
              <a:rPr lang="vi-VN" sz="4200" b="1">
                <a:solidFill>
                  <a:srgbClr val="FF0000"/>
                </a:solidFill>
                <a:latin typeface="Times New Roman" panose="02020603050405020304" pitchFamily="18" charset="0"/>
                <a:cs typeface="Times New Roman" panose="02020603050405020304" pitchFamily="18" charset="0"/>
              </a:rPr>
              <a:t>Bài </a:t>
            </a:r>
            <a:r>
              <a:rPr lang="vi-VN" sz="4200" b="1" dirty="0">
                <a:solidFill>
                  <a:srgbClr val="FF0000"/>
                </a:solidFill>
                <a:latin typeface="Times New Roman" panose="02020603050405020304" pitchFamily="18" charset="0"/>
                <a:cs typeface="Times New Roman" panose="02020603050405020304" pitchFamily="18" charset="0"/>
              </a:rPr>
              <a:t>đọc nhạc số 1</a:t>
            </a:r>
            <a:endParaRPr lang="en-US" sz="4200" b="1" dirty="0">
              <a:solidFill>
                <a:srgbClr val="FF0000"/>
              </a:solidFill>
              <a:latin typeface="Times New Roman" panose="02020603050405020304" pitchFamily="18" charset="0"/>
              <a:cs typeface="Times New Roman" panose="02020603050405020304" pitchFamily="18" charset="0"/>
            </a:endParaRPr>
          </a:p>
        </p:txBody>
      </p:sp>
      <p:sp>
        <p:nvSpPr>
          <p:cNvPr id="16" name="TextBox 8">
            <a:extLst>
              <a:ext uri="{FF2B5EF4-FFF2-40B4-BE49-F238E27FC236}">
                <a16:creationId xmlns:a16="http://schemas.microsoft.com/office/drawing/2014/main" id="{A831A5E9-61D9-48D6-9449-9FEE1ABE1801}"/>
              </a:ext>
            </a:extLst>
          </p:cNvPr>
          <p:cNvSpPr txBox="1"/>
          <p:nvPr/>
        </p:nvSpPr>
        <p:spPr>
          <a:xfrm>
            <a:off x="1370021" y="640403"/>
            <a:ext cx="10322465" cy="738664"/>
          </a:xfrm>
          <a:prstGeom prst="rect">
            <a:avLst/>
          </a:prstGeom>
          <a:noFill/>
        </p:spPr>
        <p:txBody>
          <a:bodyPr wrap="square" rtlCol="0">
            <a:spAutoFit/>
          </a:bodyPr>
          <a:lstStyle/>
          <a:p>
            <a:pPr defTabSz="1371600">
              <a:defRPr/>
            </a:pPr>
            <a:r>
              <a:rPr lang="vi-VN" sz="4200" b="1">
                <a:solidFill>
                  <a:srgbClr val="002060"/>
                </a:solidFill>
                <a:latin typeface="Times New Roman" panose="02020603050405020304" pitchFamily="18" charset="0"/>
                <a:cs typeface="Times New Roman" panose="02020603050405020304" pitchFamily="18" charset="0"/>
              </a:rPr>
              <a:t>Ghép toàn bài:</a:t>
            </a:r>
            <a:endParaRPr lang="en-US" sz="4200" b="1" dirty="0">
              <a:solidFill>
                <a:srgbClr val="002060"/>
              </a:solidFill>
              <a:latin typeface="Times New Roman" panose="02020603050405020304" pitchFamily="18" charset="0"/>
              <a:cs typeface="Times New Roman" panose="02020603050405020304" pitchFamily="18" charset="0"/>
            </a:endParaRPr>
          </a:p>
        </p:txBody>
      </p:sp>
      <p:pic>
        <p:nvPicPr>
          <p:cNvPr id="6" name="TDN so 1.">
            <a:hlinkClick r:id="" action="ppaction://media"/>
            <a:extLst>
              <a:ext uri="{FF2B5EF4-FFF2-40B4-BE49-F238E27FC236}">
                <a16:creationId xmlns:a16="http://schemas.microsoft.com/office/drawing/2014/main" id="{F2A337B7-681E-4C54-88A6-E6E52266006B}"/>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00058" y="4860708"/>
            <a:ext cx="914400" cy="914400"/>
          </a:xfrm>
          <a:prstGeom prst="rect">
            <a:avLst/>
          </a:prstGeom>
        </p:spPr>
      </p:pic>
      <p:pic>
        <p:nvPicPr>
          <p:cNvPr id="18" name="Picture 9" descr="F:\未标题-1.png">
            <a:extLst>
              <a:ext uri="{FF2B5EF4-FFF2-40B4-BE49-F238E27FC236}">
                <a16:creationId xmlns:a16="http://schemas.microsoft.com/office/drawing/2014/main" id="{2C8C4352-973C-473E-AE91-25D7C4A4E97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72309"/>
          <a:stretch/>
        </p:blipFill>
        <p:spPr bwMode="auto">
          <a:xfrm>
            <a:off x="0" y="8495523"/>
            <a:ext cx="18241905" cy="17914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F:\未标题-1.png">
            <a:extLst>
              <a:ext uri="{FF2B5EF4-FFF2-40B4-BE49-F238E27FC236}">
                <a16:creationId xmlns:a16="http://schemas.microsoft.com/office/drawing/2014/main" id="{5A6D6415-8CE6-4B25-94F4-8C0B51E45343}"/>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82086"/>
          <a:stretch/>
        </p:blipFill>
        <p:spPr bwMode="auto">
          <a:xfrm>
            <a:off x="46095" y="9268656"/>
            <a:ext cx="18241905" cy="1158921"/>
          </a:xfrm>
          <a:prstGeom prst="rect">
            <a:avLst/>
          </a:prstGeom>
          <a:noFill/>
          <a:extLst>
            <a:ext uri="{909E8E84-426E-40DD-AFC4-6F175D3DCCD1}">
              <a14:hiddenFill xmlns:a14="http://schemas.microsoft.com/office/drawing/2010/main">
                <a:solidFill>
                  <a:srgbClr val="FFFFFF"/>
                </a:solidFill>
              </a14:hiddenFill>
            </a:ext>
          </a:extLst>
        </p:spPr>
      </p:pic>
      <p:pic>
        <p:nvPicPr>
          <p:cNvPr id="20" name="图片 10">
            <a:extLst>
              <a:ext uri="{FF2B5EF4-FFF2-40B4-BE49-F238E27FC236}">
                <a16:creationId xmlns:a16="http://schemas.microsoft.com/office/drawing/2014/main" id="{7274F45E-65F6-4294-8EE0-169BDCD7E4D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13171" y="8324761"/>
            <a:ext cx="4009404" cy="1066502"/>
          </a:xfrm>
          <a:prstGeom prst="rect">
            <a:avLst/>
          </a:prstGeom>
        </p:spPr>
      </p:pic>
    </p:spTree>
    <p:extLst>
      <p:ext uri="{BB962C8B-B14F-4D97-AF65-F5344CB8AC3E}">
        <p14:creationId xmlns:p14="http://schemas.microsoft.com/office/powerpoint/2010/main" val="2544681007"/>
      </p:ext>
    </p:extLst>
  </p:cSld>
  <p:clrMapOvr>
    <a:masterClrMapping/>
  </p:clrMapOvr>
  <mc:AlternateContent xmlns:mc="http://schemas.openxmlformats.org/markup-compatibility/2006" xmlns:p14="http://schemas.microsoft.com/office/powerpoint/2010/main">
    <mc:Choice Requires="p14">
      <p:transition spd="slow" p14:dur="20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1000" fill="hold"/>
                                        <p:tgtEl>
                                          <p:spTgt spid="9"/>
                                        </p:tgtEl>
                                        <p:attrNameLst>
                                          <p:attrName>ppt_x</p:attrName>
                                        </p:attrNameLst>
                                      </p:cBhvr>
                                      <p:tavLst>
                                        <p:tav tm="0">
                                          <p:val>
                                            <p:strVal val="1+#ppt_w/2"/>
                                          </p:val>
                                        </p:tav>
                                        <p:tav tm="100000">
                                          <p:val>
                                            <p:strVal val="#ppt_x"/>
                                          </p:val>
                                        </p:tav>
                                      </p:tavLst>
                                    </p:anim>
                                    <p:anim calcmode="lin" valueType="num">
                                      <p:cBhvr additive="base">
                                        <p:cTn id="8" dur="1000" fill="hold"/>
                                        <p:tgtEl>
                                          <p:spTgt spid="9"/>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4811" fill="hold"/>
                                        <p:tgtEl>
                                          <p:spTgt spid="6"/>
                                        </p:tgtEl>
                                      </p:cBhvr>
                                    </p:cmd>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fade">
                                      <p:cBhvr>
                                        <p:cTn id="17" dur="1000"/>
                                        <p:tgtEl>
                                          <p:spTgt spid="19"/>
                                        </p:tgtEl>
                                      </p:cBhvr>
                                    </p:animEffect>
                                    <p:anim calcmode="lin" valueType="num">
                                      <p:cBhvr>
                                        <p:cTn id="18" dur="1000" fill="hold"/>
                                        <p:tgtEl>
                                          <p:spTgt spid="19"/>
                                        </p:tgtEl>
                                        <p:attrNameLst>
                                          <p:attrName>ppt_x</p:attrName>
                                        </p:attrNameLst>
                                      </p:cBhvr>
                                      <p:tavLst>
                                        <p:tav tm="0">
                                          <p:val>
                                            <p:strVal val="#ppt_x"/>
                                          </p:val>
                                        </p:tav>
                                        <p:tav tm="100000">
                                          <p:val>
                                            <p:strVal val="#ppt_x"/>
                                          </p:val>
                                        </p:tav>
                                      </p:tavLst>
                                    </p:anim>
                                    <p:anim calcmode="lin" valueType="num">
                                      <p:cBhvr>
                                        <p:cTn id="1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6"/>
                </p:tgtEl>
              </p:cMediaNode>
            </p:audio>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0.0"/>
</p:tagLst>
</file>

<file path=ppt/tags/tag10.xml><?xml version="1.0" encoding="utf-8"?>
<p:tagLst xmlns:a="http://schemas.openxmlformats.org/drawingml/2006/main" xmlns:r="http://schemas.openxmlformats.org/officeDocument/2006/relationships" xmlns:p="http://schemas.openxmlformats.org/presentationml/2006/main">
  <p:tag name="PA" val="v3.0.0"/>
</p:tagLst>
</file>

<file path=ppt/tags/tag11.xml><?xml version="1.0" encoding="utf-8"?>
<p:tagLst xmlns:a="http://schemas.openxmlformats.org/drawingml/2006/main" xmlns:r="http://schemas.openxmlformats.org/officeDocument/2006/relationships" xmlns:p="http://schemas.openxmlformats.org/presentationml/2006/main">
  <p:tag name="PA" val="v3.0.0"/>
</p:tagLst>
</file>

<file path=ppt/tags/tag12.xml><?xml version="1.0" encoding="utf-8"?>
<p:tagLst xmlns:a="http://schemas.openxmlformats.org/drawingml/2006/main" xmlns:r="http://schemas.openxmlformats.org/officeDocument/2006/relationships" xmlns:p="http://schemas.openxmlformats.org/presentationml/2006/main">
  <p:tag name="PA" val="v3.0.0"/>
</p:tagLst>
</file>

<file path=ppt/tags/tag13.xml><?xml version="1.0" encoding="utf-8"?>
<p:tagLst xmlns:a="http://schemas.openxmlformats.org/drawingml/2006/main" xmlns:r="http://schemas.openxmlformats.org/officeDocument/2006/relationships" xmlns:p="http://schemas.openxmlformats.org/presentationml/2006/main">
  <p:tag name="PA" val="v3.0.1"/>
</p:tagLst>
</file>

<file path=ppt/tags/tag14.xml><?xml version="1.0" encoding="utf-8"?>
<p:tagLst xmlns:a="http://schemas.openxmlformats.org/drawingml/2006/main" xmlns:r="http://schemas.openxmlformats.org/officeDocument/2006/relationships" xmlns:p="http://schemas.openxmlformats.org/presentationml/2006/main">
  <p:tag name="PA" val="v3.0.1"/>
</p:tagLst>
</file>

<file path=ppt/tags/tag15.xml><?xml version="1.0" encoding="utf-8"?>
<p:tagLst xmlns:a="http://schemas.openxmlformats.org/drawingml/2006/main" xmlns:r="http://schemas.openxmlformats.org/officeDocument/2006/relationships" xmlns:p="http://schemas.openxmlformats.org/presentationml/2006/main">
  <p:tag name="PA" val="v3.0.0"/>
</p:tagLst>
</file>

<file path=ppt/tags/tag16.xml><?xml version="1.0" encoding="utf-8"?>
<p:tagLst xmlns:a="http://schemas.openxmlformats.org/drawingml/2006/main" xmlns:r="http://schemas.openxmlformats.org/officeDocument/2006/relationships" xmlns:p="http://schemas.openxmlformats.org/presentationml/2006/main">
  <p:tag name="PA" val="v3.0.0"/>
</p:tagLst>
</file>

<file path=ppt/tags/tag17.xml><?xml version="1.0" encoding="utf-8"?>
<p:tagLst xmlns:a="http://schemas.openxmlformats.org/drawingml/2006/main" xmlns:r="http://schemas.openxmlformats.org/officeDocument/2006/relationships" xmlns:p="http://schemas.openxmlformats.org/presentationml/2006/main">
  <p:tag name="PA" val="v3.0.0"/>
</p:tagLst>
</file>

<file path=ppt/tags/tag18.xml><?xml version="1.0" encoding="utf-8"?>
<p:tagLst xmlns:a="http://schemas.openxmlformats.org/drawingml/2006/main" xmlns:r="http://schemas.openxmlformats.org/officeDocument/2006/relationships" xmlns:p="http://schemas.openxmlformats.org/presentationml/2006/main">
  <p:tag name="PA" val="v3.0.0"/>
</p:tagLst>
</file>

<file path=ppt/tags/tag19.xml><?xml version="1.0" encoding="utf-8"?>
<p:tagLst xmlns:a="http://schemas.openxmlformats.org/drawingml/2006/main" xmlns:r="http://schemas.openxmlformats.org/officeDocument/2006/relationships" xmlns:p="http://schemas.openxmlformats.org/presentationml/2006/main">
  <p:tag name="PA" val="v3.0.0"/>
</p:tagLst>
</file>

<file path=ppt/tags/tag2.xml><?xml version="1.0" encoding="utf-8"?>
<p:tagLst xmlns:a="http://schemas.openxmlformats.org/drawingml/2006/main" xmlns:r="http://schemas.openxmlformats.org/officeDocument/2006/relationships" xmlns:p="http://schemas.openxmlformats.org/presentationml/2006/main">
  <p:tag name="PA" val="v3.0.0"/>
</p:tagLst>
</file>

<file path=ppt/tags/tag20.xml><?xml version="1.0" encoding="utf-8"?>
<p:tagLst xmlns:a="http://schemas.openxmlformats.org/drawingml/2006/main" xmlns:r="http://schemas.openxmlformats.org/officeDocument/2006/relationships" xmlns:p="http://schemas.openxmlformats.org/presentationml/2006/main">
  <p:tag name="PA" val="v3.0.0"/>
</p:tagLst>
</file>

<file path=ppt/tags/tag21.xml><?xml version="1.0" encoding="utf-8"?>
<p:tagLst xmlns:a="http://schemas.openxmlformats.org/drawingml/2006/main" xmlns:r="http://schemas.openxmlformats.org/officeDocument/2006/relationships" xmlns:p="http://schemas.openxmlformats.org/presentationml/2006/main">
  <p:tag name="PA" val="v3.0.0"/>
</p:tagLst>
</file>

<file path=ppt/tags/tag22.xml><?xml version="1.0" encoding="utf-8"?>
<p:tagLst xmlns:a="http://schemas.openxmlformats.org/drawingml/2006/main" xmlns:r="http://schemas.openxmlformats.org/officeDocument/2006/relationships" xmlns:p="http://schemas.openxmlformats.org/presentationml/2006/main">
  <p:tag name="PA" val="v3.0.0"/>
</p:tagLst>
</file>

<file path=ppt/tags/tag23.xml><?xml version="1.0" encoding="utf-8"?>
<p:tagLst xmlns:a="http://schemas.openxmlformats.org/drawingml/2006/main" xmlns:r="http://schemas.openxmlformats.org/officeDocument/2006/relationships" xmlns:p="http://schemas.openxmlformats.org/presentationml/2006/main">
  <p:tag name="PA" val="v3.0.0"/>
</p:tagLst>
</file>

<file path=ppt/tags/tag24.xml><?xml version="1.0" encoding="utf-8"?>
<p:tagLst xmlns:a="http://schemas.openxmlformats.org/drawingml/2006/main" xmlns:r="http://schemas.openxmlformats.org/officeDocument/2006/relationships" xmlns:p="http://schemas.openxmlformats.org/presentationml/2006/main">
  <p:tag name="PA" val="v3.0.0"/>
</p:tagLst>
</file>

<file path=ppt/tags/tag25.xml><?xml version="1.0" encoding="utf-8"?>
<p:tagLst xmlns:a="http://schemas.openxmlformats.org/drawingml/2006/main" xmlns:r="http://schemas.openxmlformats.org/officeDocument/2006/relationships" xmlns:p="http://schemas.openxmlformats.org/presentationml/2006/main">
  <p:tag name="PA" val="v3.0.0"/>
</p:tagLst>
</file>

<file path=ppt/tags/tag26.xml><?xml version="1.0" encoding="utf-8"?>
<p:tagLst xmlns:a="http://schemas.openxmlformats.org/drawingml/2006/main" xmlns:r="http://schemas.openxmlformats.org/officeDocument/2006/relationships" xmlns:p="http://schemas.openxmlformats.org/presentationml/2006/main">
  <p:tag name="PA" val="v3.0.0"/>
</p:tagLst>
</file>

<file path=ppt/tags/tag27.xml><?xml version="1.0" encoding="utf-8"?>
<p:tagLst xmlns:a="http://schemas.openxmlformats.org/drawingml/2006/main" xmlns:r="http://schemas.openxmlformats.org/officeDocument/2006/relationships" xmlns:p="http://schemas.openxmlformats.org/presentationml/2006/main">
  <p:tag name="PA" val="v3.0.0"/>
</p:tagLst>
</file>

<file path=ppt/tags/tag28.xml><?xml version="1.0" encoding="utf-8"?>
<p:tagLst xmlns:a="http://schemas.openxmlformats.org/drawingml/2006/main" xmlns:r="http://schemas.openxmlformats.org/officeDocument/2006/relationships" xmlns:p="http://schemas.openxmlformats.org/presentationml/2006/main">
  <p:tag name="PA" val="v3.0.0"/>
</p:tagLst>
</file>

<file path=ppt/tags/tag3.xml><?xml version="1.0" encoding="utf-8"?>
<p:tagLst xmlns:a="http://schemas.openxmlformats.org/drawingml/2006/main" xmlns:r="http://schemas.openxmlformats.org/officeDocument/2006/relationships" xmlns:p="http://schemas.openxmlformats.org/presentationml/2006/main">
  <p:tag name="PA" val="v3.0.0"/>
</p:tagLst>
</file>

<file path=ppt/tags/tag4.xml><?xml version="1.0" encoding="utf-8"?>
<p:tagLst xmlns:a="http://schemas.openxmlformats.org/drawingml/2006/main" xmlns:r="http://schemas.openxmlformats.org/officeDocument/2006/relationships" xmlns:p="http://schemas.openxmlformats.org/presentationml/2006/main">
  <p:tag name="PA" val="v3.0.0"/>
</p:tagLst>
</file>

<file path=ppt/tags/tag5.xml><?xml version="1.0" encoding="utf-8"?>
<p:tagLst xmlns:a="http://schemas.openxmlformats.org/drawingml/2006/main" xmlns:r="http://schemas.openxmlformats.org/officeDocument/2006/relationships" xmlns:p="http://schemas.openxmlformats.org/presentationml/2006/main">
  <p:tag name="PA" val="v3.0.0"/>
</p:tagLst>
</file>

<file path=ppt/tags/tag6.xml><?xml version="1.0" encoding="utf-8"?>
<p:tagLst xmlns:a="http://schemas.openxmlformats.org/drawingml/2006/main" xmlns:r="http://schemas.openxmlformats.org/officeDocument/2006/relationships" xmlns:p="http://schemas.openxmlformats.org/presentationml/2006/main">
  <p:tag name="PA" val="v3.0.0"/>
</p:tagLst>
</file>

<file path=ppt/tags/tag7.xml><?xml version="1.0" encoding="utf-8"?>
<p:tagLst xmlns:a="http://schemas.openxmlformats.org/drawingml/2006/main" xmlns:r="http://schemas.openxmlformats.org/officeDocument/2006/relationships" xmlns:p="http://schemas.openxmlformats.org/presentationml/2006/main">
  <p:tag name="PA" val="v3.0.0"/>
</p:tagLst>
</file>

<file path=ppt/tags/tag8.xml><?xml version="1.0" encoding="utf-8"?>
<p:tagLst xmlns:a="http://schemas.openxmlformats.org/drawingml/2006/main" xmlns:r="http://schemas.openxmlformats.org/officeDocument/2006/relationships" xmlns:p="http://schemas.openxmlformats.org/presentationml/2006/main">
  <p:tag name="PA" val="v3.0.0"/>
</p:tagLst>
</file>

<file path=ppt/tags/tag9.xml><?xml version="1.0" encoding="utf-8"?>
<p:tagLst xmlns:a="http://schemas.openxmlformats.org/drawingml/2006/main" xmlns:r="http://schemas.openxmlformats.org/officeDocument/2006/relationships" xmlns:p="http://schemas.openxmlformats.org/presentationml/2006/main">
  <p:tag name="PA" val="v3.0.0"/>
</p:tagLst>
</file>

<file path=ppt/theme/theme1.xml><?xml version="1.0" encoding="utf-8"?>
<a:theme xmlns:a="http://schemas.openxmlformats.org/drawingml/2006/main" name="1_Default Design">
  <a:themeElements>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fontScheme name="">
      <a:majorFont>
        <a:latin typeface="Arial"/>
        <a:ea typeface="Arial"/>
        <a:cs typeface=""/>
      </a:majorFont>
      <a:minorFont>
        <a:latin typeface="Arial"/>
        <a:ea typeface="Arial"/>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4"/>
        </a:accent5>
        <a:accent6>
          <a:srgbClr val="E5895B"/>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7B7E5"/>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
        <a:dk1>
          <a:srgbClr val="000000"/>
        </a:dk1>
        <a:lt1>
          <a:srgbClr val="DEF6F1"/>
        </a:lt1>
        <a:dk2>
          <a:srgbClr val="000000"/>
        </a:dk2>
        <a:lt2>
          <a:srgbClr val="969696"/>
        </a:lt2>
        <a:accent1>
          <a:srgbClr val="FFFFFF"/>
        </a:accent1>
        <a:accent2>
          <a:srgbClr val="8DC6FF"/>
        </a:accent2>
        <a:accent3>
          <a:srgbClr val="EBFAF7"/>
        </a:accent3>
        <a:accent4>
          <a:srgbClr val="000000"/>
        </a:accent4>
        <a:accent5>
          <a:srgbClr val="FFFFFF"/>
        </a:accent5>
        <a:accent6>
          <a:srgbClr val="7EB1E5"/>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7B7"/>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
        <a:dk1>
          <a:srgbClr val="FFFFFF"/>
        </a:dk1>
        <a:lt1>
          <a:srgbClr val="008080"/>
        </a:lt1>
        <a:dk2>
          <a:srgbClr val="FFFF99"/>
        </a:dk2>
        <a:lt2>
          <a:srgbClr val="005A58"/>
        </a:lt2>
        <a:accent1>
          <a:srgbClr val="006462"/>
        </a:accent1>
        <a:accent2>
          <a:srgbClr val="6D6FC7"/>
        </a:accent2>
        <a:accent3>
          <a:srgbClr val="AAC1C1"/>
        </a:accent3>
        <a:accent4>
          <a:srgbClr val="DCDCDC"/>
        </a:accent4>
        <a:accent5>
          <a:srgbClr val="AAB8B8"/>
        </a:accent5>
        <a:accent6>
          <a:srgbClr val="6163B2"/>
        </a:accent6>
        <a:hlink>
          <a:srgbClr val="00FFFF"/>
        </a:hlink>
        <a:folHlink>
          <a:srgbClr val="00FF00"/>
        </a:folHlink>
      </a:clrScheme>
      <a:clrMap bg1="lt1" tx1="dk1" bg2="lt2" tx2="dk2" accent1="accent1" accent2="accent2" accent3="accent3" accent4="accent4" accent5="accent5" accent6="accent6" hlink="hlink" folHlink="folHlink"/>
    </a:extraClrScheme>
    <a:extraClrScheme>
      <a:clrScheme name="">
        <a:dk1>
          <a:srgbClr val="FFFFFF"/>
        </a:dk1>
        <a:lt1>
          <a:srgbClr val="800000"/>
        </a:lt1>
        <a:dk2>
          <a:srgbClr val="DFD293"/>
        </a:dk2>
        <a:lt2>
          <a:srgbClr val="5C1F00"/>
        </a:lt2>
        <a:accent1>
          <a:srgbClr val="CC3300"/>
        </a:accent1>
        <a:accent2>
          <a:srgbClr val="BE7960"/>
        </a:accent2>
        <a:accent3>
          <a:srgbClr val="C1AAAA"/>
        </a:accent3>
        <a:accent4>
          <a:srgbClr val="DCDCDC"/>
        </a:accent4>
        <a:accent5>
          <a:srgbClr val="E2ADAA"/>
        </a:accent5>
        <a:accent6>
          <a:srgbClr val="AA6C55"/>
        </a:accent6>
        <a:hlink>
          <a:srgbClr val="FFFF99"/>
        </a:hlink>
        <a:folHlink>
          <a:srgbClr val="D3A219"/>
        </a:folHlink>
      </a:clrScheme>
      <a:clrMap bg1="lt1" tx1="dk1" bg2="lt2" tx2="dk2" accent1="accent1" accent2="accent2" accent3="accent3" accent4="accent4" accent5="accent5" accent6="accent6" hlink="hlink" folHlink="folHlink"/>
    </a:extraClrScheme>
    <a:extraClrScheme>
      <a:clrScheme name="">
        <a:dk1>
          <a:srgbClr val="FFFFFF"/>
        </a:dk1>
        <a:lt1>
          <a:srgbClr val="000099"/>
        </a:lt1>
        <a:dk2>
          <a:srgbClr val="CCFFFF"/>
        </a:dk2>
        <a:lt2>
          <a:srgbClr val="003366"/>
        </a:lt2>
        <a:accent1>
          <a:srgbClr val="3366CC"/>
        </a:accent1>
        <a:accent2>
          <a:srgbClr val="00B000"/>
        </a:accent2>
        <a:accent3>
          <a:srgbClr val="AAAACA"/>
        </a:accent3>
        <a:accent4>
          <a:srgbClr val="DCDCDC"/>
        </a:accent4>
        <a:accent5>
          <a:srgbClr val="ADB9E2"/>
        </a:accent5>
        <a:accent6>
          <a:srgbClr val="009D00"/>
        </a:accent6>
        <a:hlink>
          <a:srgbClr val="66CCFF"/>
        </a:hlink>
        <a:folHlink>
          <a:srgbClr val="FFE701"/>
        </a:folHlink>
      </a:clrScheme>
      <a:clrMap bg1="lt1" tx1="dk1" bg2="lt2" tx2="dk2" accent1="accent1" accent2="accent2" accent3="accent3" accent4="accent4" accent5="accent5" accent6="accent6" hlink="hlink" folHlink="folHlink"/>
    </a:extraClrScheme>
    <a:extraClrScheme>
      <a:clrScheme name="">
        <a:dk1>
          <a:srgbClr val="FFFFFF"/>
        </a:dk1>
        <a:lt1>
          <a:srgbClr val="000000"/>
        </a:lt1>
        <a:dk2>
          <a:srgbClr val="E3EBF1"/>
        </a:dk2>
        <a:lt2>
          <a:srgbClr val="336699"/>
        </a:lt2>
        <a:accent1>
          <a:srgbClr val="003399"/>
        </a:accent1>
        <a:accent2>
          <a:srgbClr val="468A4B"/>
        </a:accent2>
        <a:accent3>
          <a:srgbClr val="AAAAAA"/>
        </a:accent3>
        <a:accent4>
          <a:srgbClr val="DCDCDC"/>
        </a:accent4>
        <a:accent5>
          <a:srgbClr val="AAADCA"/>
        </a:accent5>
        <a:accent6>
          <a:srgbClr val="3E7B43"/>
        </a:accent6>
        <a:hlink>
          <a:srgbClr val="66CCFF"/>
        </a:hlink>
        <a:folHlink>
          <a:srgbClr val="F0E500"/>
        </a:folHlink>
      </a:clrScheme>
      <a:clrMap bg1="lt1" tx1="dk1" bg2="lt2" tx2="dk2" accent1="accent1" accent2="accent2" accent3="accent3" accent4="accent4" accent5="accent5" accent6="accent6" hlink="hlink" folHlink="folHlink"/>
    </a:extraClrScheme>
    <a:extraClrScheme>
      <a:clrScheme name="">
        <a:dk1>
          <a:srgbClr val="FFFFFF"/>
        </a:dk1>
        <a:lt1>
          <a:srgbClr val="686B5D"/>
        </a:lt1>
        <a:dk2>
          <a:srgbClr val="D1D1CB"/>
        </a:dk2>
        <a:lt2>
          <a:srgbClr val="777777"/>
        </a:lt2>
        <a:accent1>
          <a:srgbClr val="909082"/>
        </a:accent1>
        <a:accent2>
          <a:srgbClr val="809EA8"/>
        </a:accent2>
        <a:accent3>
          <a:srgbClr val="B9BAB6"/>
        </a:accent3>
        <a:accent4>
          <a:srgbClr val="DCDCDC"/>
        </a:accent4>
        <a:accent5>
          <a:srgbClr val="C7C7C1"/>
        </a:accent5>
        <a:accent6>
          <a:srgbClr val="728D96"/>
        </a:accent6>
        <a:hlink>
          <a:srgbClr val="FFCC66"/>
        </a:hlink>
        <a:folHlink>
          <a:srgbClr val="E9DCB9"/>
        </a:folHlink>
      </a:clrScheme>
      <a:clrMap bg1="lt1" tx1="dk1" bg2="lt2" tx2="dk2" accent1="accent1" accent2="accent2" accent3="accent3" accent4="accent4" accent5="accent5" accent6="accent6" hlink="hlink" folHlink="folHlink"/>
    </a:extraClrScheme>
    <a:extraClrScheme>
      <a:clrScheme name="">
        <a:dk1>
          <a:srgbClr val="FFFFFF"/>
        </a:dk1>
        <a:lt1>
          <a:srgbClr val="666699"/>
        </a:lt1>
        <a:dk2>
          <a:srgbClr val="FFFFFF"/>
        </a:dk2>
        <a:lt2>
          <a:srgbClr val="3E3E5C"/>
        </a:lt2>
        <a:accent1>
          <a:srgbClr val="60597B"/>
        </a:accent1>
        <a:accent2>
          <a:srgbClr val="6666FF"/>
        </a:accent2>
        <a:accent3>
          <a:srgbClr val="B9B9CA"/>
        </a:accent3>
        <a:accent4>
          <a:srgbClr val="DCDCDC"/>
        </a:accent4>
        <a:accent5>
          <a:srgbClr val="B7B5BF"/>
        </a:accent5>
        <a:accent6>
          <a:srgbClr val="5B5BE5"/>
        </a:accent6>
        <a:hlink>
          <a:srgbClr val="99CCFF"/>
        </a:hlink>
        <a:folHlink>
          <a:srgbClr val="FFFF99"/>
        </a:folHlink>
      </a:clrScheme>
      <a:clrMap bg1="lt1" tx1="dk1" bg2="lt2" tx2="dk2" accent1="accent1" accent2="accent2" accent3="accent3" accent4="accent4" accent5="accent5" accent6="accent6" hlink="hlink" folHlink="folHlink"/>
    </a:extraClrScheme>
    <a:extraClrScheme>
      <a:clrScheme name="">
        <a:dk1>
          <a:srgbClr val="FFFFFF"/>
        </a:dk1>
        <a:lt1>
          <a:srgbClr val="523E26"/>
        </a:lt1>
        <a:dk2>
          <a:srgbClr val="DFC08D"/>
        </a:dk2>
        <a:lt2>
          <a:srgbClr val="2D2015"/>
        </a:lt2>
        <a:accent1>
          <a:srgbClr val="8C7B70"/>
        </a:accent1>
        <a:accent2>
          <a:srgbClr val="8F5F2F"/>
        </a:accent2>
        <a:accent3>
          <a:srgbClr val="B3AFAB"/>
        </a:accent3>
        <a:accent4>
          <a:srgbClr val="DCDCDC"/>
        </a:accent4>
        <a:accent5>
          <a:srgbClr val="C5BFBC"/>
        </a:accent5>
        <a:accent6>
          <a:srgbClr val="805529"/>
        </a:accent6>
        <a:hlink>
          <a:srgbClr val="CCB400"/>
        </a:hlink>
        <a:folHlink>
          <a:srgbClr val="8C9EA0"/>
        </a:folHlink>
      </a:clrScheme>
      <a:clrMap bg1="lt1" tx1="dk1" bg2="lt2" tx2="dk2" accent1="accent1" accent2="accent2" accent3="accent3" accent4="accent4" accent5="accent5" accent6="accent6" hlink="hlink" folHlink="folHlink"/>
    </a:extraClrScheme>
    <a:extraClrScheme>
      <a:clrScheme name="">
        <a:dk1>
          <a:srgbClr val="000000"/>
        </a:dk1>
        <a:lt1>
          <a:srgbClr val="FFFFFF"/>
        </a:lt1>
        <a:dk2>
          <a:srgbClr val="000000"/>
        </a:dk2>
        <a:lt2>
          <a:srgbClr val="808080"/>
        </a:lt2>
        <a:accent1>
          <a:srgbClr val="7DB6EF"/>
        </a:accent1>
        <a:accent2>
          <a:srgbClr val="C0504D"/>
        </a:accent2>
        <a:accent3>
          <a:srgbClr val="FFFFFF"/>
        </a:accent3>
        <a:accent4>
          <a:srgbClr val="000000"/>
        </a:accent4>
        <a:accent5>
          <a:srgbClr val="C0D7F5"/>
        </a:accent5>
        <a:accent6>
          <a:srgbClr val="AC4744"/>
        </a:accent6>
        <a:hlink>
          <a:srgbClr val="0066CC"/>
        </a:hlink>
        <a:folHlink>
          <a:srgbClr val="800080"/>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374</TotalTime>
  <Words>1037</Words>
  <Application>Microsoft Office PowerPoint</Application>
  <PresentationFormat>Custom</PresentationFormat>
  <Paragraphs>119</Paragraphs>
  <Slides>30</Slides>
  <Notes>8</Notes>
  <HiddenSlides>0</HiddenSlides>
  <MMClips>16</MMClips>
  <ScaleCrop>false</ScaleCrop>
  <HeadingPairs>
    <vt:vector size="6" baseType="variant">
      <vt:variant>
        <vt:lpstr>Fonts Used</vt:lpstr>
      </vt:variant>
      <vt:variant>
        <vt:i4>5</vt:i4>
      </vt:variant>
      <vt:variant>
        <vt:lpstr>Theme</vt:lpstr>
      </vt:variant>
      <vt:variant>
        <vt:i4>5</vt:i4>
      </vt:variant>
      <vt:variant>
        <vt:lpstr>Slide Titles</vt:lpstr>
      </vt:variant>
      <vt:variant>
        <vt:i4>30</vt:i4>
      </vt:variant>
    </vt:vector>
  </HeadingPairs>
  <TitlesOfParts>
    <vt:vector size="40" baseType="lpstr">
      <vt:lpstr>Calibri</vt:lpstr>
      <vt:lpstr>Times New Roman</vt:lpstr>
      <vt:lpstr>Calibri Light</vt:lpstr>
      <vt:lpstr>Arial</vt:lpstr>
      <vt:lpstr>等线</vt:lpstr>
      <vt:lpstr>1_Default Design</vt:lpstr>
      <vt:lpstr>1_Office Theme</vt:lpstr>
      <vt:lpstr>5_Office Theme</vt:lpstr>
      <vt:lpstr>4_Office Theme</vt:lpstr>
      <vt:lpstr>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Đinh Thị Thanh Mai</cp:lastModifiedBy>
  <cp:revision>78</cp:revision>
  <dcterms:created xsi:type="dcterms:W3CDTF">2006-08-16T00:00:00Z</dcterms:created>
  <dcterms:modified xsi:type="dcterms:W3CDTF">2025-04-03T13:16:43Z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DDCFC3464FD94F34A5B4757B446ED13B</vt:lpwstr>
  </property>
  <property fmtid="{D5CDD505-2E9C-101B-9397-08002B2CF9AE}" pid="3" name="KSOProductBuildVer">
    <vt:lpwstr>1033-11.2.0.11026</vt:lpwstr>
  </property>
  <property fmtid="{D5CDD505-2E9C-101B-9397-08002B2CF9AE}" pid="4" name="MSIP_Label_defa4170-0d19-0005-0004-bc88714345d2_Enabled">
    <vt:lpwstr>true</vt:lpwstr>
  </property>
  <property fmtid="{D5CDD505-2E9C-101B-9397-08002B2CF9AE}" pid="5" name="MSIP_Label_defa4170-0d19-0005-0004-bc88714345d2_SetDate">
    <vt:lpwstr>2022-03-21T07:32:19Z</vt:lpwstr>
  </property>
  <property fmtid="{D5CDD505-2E9C-101B-9397-08002B2CF9AE}" pid="6" name="MSIP_Label_defa4170-0d19-0005-0004-bc88714345d2_Method">
    <vt:lpwstr>Standard</vt:lpwstr>
  </property>
  <property fmtid="{D5CDD505-2E9C-101B-9397-08002B2CF9AE}" pid="7" name="MSIP_Label_defa4170-0d19-0005-0004-bc88714345d2_Name">
    <vt:lpwstr>defa4170-0d19-0005-0004-bc88714345d2</vt:lpwstr>
  </property>
  <property fmtid="{D5CDD505-2E9C-101B-9397-08002B2CF9AE}" pid="8" name="MSIP_Label_defa4170-0d19-0005-0004-bc88714345d2_SiteId">
    <vt:lpwstr>0371a259-a557-4f22-8352-0188982b6abf</vt:lpwstr>
  </property>
  <property fmtid="{D5CDD505-2E9C-101B-9397-08002B2CF9AE}" pid="9" name="MSIP_Label_defa4170-0d19-0005-0004-bc88714345d2_ActionId">
    <vt:lpwstr>f6ebd325-5bba-4641-86ae-e243d565247a</vt:lpwstr>
  </property>
  <property fmtid="{D5CDD505-2E9C-101B-9397-08002B2CF9AE}" pid="10" name="MSIP_Label_defa4170-0d19-0005-0004-bc88714345d2_ContentBits">
    <vt:lpwstr>0</vt:lpwstr>
  </property>
</Properties>
</file>