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81" r:id="rId3"/>
    <p:sldId id="3346" r:id="rId4"/>
    <p:sldId id="258" r:id="rId5"/>
    <p:sldId id="259" r:id="rId6"/>
    <p:sldId id="3349" r:id="rId7"/>
    <p:sldId id="3350" r:id="rId8"/>
    <p:sldId id="3351" r:id="rId9"/>
    <p:sldId id="3352" r:id="rId10"/>
    <p:sldId id="3347" r:id="rId11"/>
    <p:sldId id="670" r:id="rId12"/>
    <p:sldId id="261" r:id="rId13"/>
    <p:sldId id="334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F4CFF-D3F7-4062-83A7-C880616DB2D8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34620-7FB5-468E-8750-5715241484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13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38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1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78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8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1180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53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14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39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3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44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04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92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9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9384518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30: TỔ CHỨC  HOẠT ĐỘNG VẬN DỤNG SÁNG TẠO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82" y="2855908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89" y="5028658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03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ca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4" y="3733796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25" y="3721465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85" y="3760146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6" y="3766561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9" y="3812873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52" y="3832915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29" y="3852221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02" y="3845447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03" y="3832790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79" y="3845111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18" y="3832780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48" y="3820449"/>
            <a:ext cx="700214" cy="4832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5A88487-BEA3-4B42-8AC3-105E5DA07D9A}"/>
              </a:ext>
            </a:extLst>
          </p:cNvPr>
          <p:cNvSpPr/>
          <p:nvPr/>
        </p:nvSpPr>
        <p:spPr>
          <a:xfrm>
            <a:off x="2110099" y="2666119"/>
            <a:ext cx="9650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hát    lên   bạn.    Tay  nắm  tay   nào,chung niềm vui hân hoan tiếng  cười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8FD57-D1AE-4988-A9DD-C10B743FBD9F}"/>
              </a:ext>
            </a:extLst>
          </p:cNvPr>
          <p:cNvSpPr/>
          <p:nvPr/>
        </p:nvSpPr>
        <p:spPr>
          <a:xfrm>
            <a:off x="1156486" y="4319707"/>
            <a:ext cx="1013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phút giây  này,        sẽ  mãi  đi      cùng      với tuổi     thơ  chúng         mình.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87BB466A-CAB7-42C5-ADD8-2B9E7449B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2946" y="2542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91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53EE2-89BB-426D-917E-FB36751B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1" y="1253307"/>
            <a:ext cx="9335949" cy="5091508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VŨ KHÚC TÂY BAN NHA -- VŨ ĐOÀN ARMY">
            <a:hlinkClick r:id="" action="ppaction://media"/>
            <a:extLst>
              <a:ext uri="{FF2B5EF4-FFF2-40B4-BE49-F238E27FC236}">
                <a16:creationId xmlns:a16="http://schemas.microsoft.com/office/drawing/2014/main" id="{40514872-6EB7-44AB-8560-C805D3EFD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448" y="4030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299766" y="151779"/>
            <a:ext cx="2278741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3357E-440C-4678-972E-DB6B46580F1F}"/>
              </a:ext>
            </a:extLst>
          </p:cNvPr>
          <p:cNvSpPr txBox="1"/>
          <p:nvPr/>
        </p:nvSpPr>
        <p:spPr>
          <a:xfrm>
            <a:off x="3133984" y="937721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 chức hoạt động: Vận dụng – Sáng tạo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30</a:t>
            </a:r>
            <a:endParaRPr kumimoji="0" lang="en-US" sz="32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图片 10" descr="2659f7d1966f7424a7bb26eb2650b6f3">
            <a:extLst>
              <a:ext uri="{FF2B5EF4-FFF2-40B4-BE49-F238E27FC236}">
                <a16:creationId xmlns:a16="http://schemas.microsoft.com/office/drawing/2014/main" id="{DC96E06A-7B69-40E3-ABAF-8652E6C4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2178"/>
            <a:ext cx="12331581" cy="2348679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364521" y="-173270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E78BD9-AD42-4408-80FD-F6AB6E4087FF}"/>
              </a:ext>
            </a:extLst>
          </p:cNvPr>
          <p:cNvSpPr/>
          <p:nvPr/>
        </p:nvSpPr>
        <p:spPr>
          <a:xfrm>
            <a:off x="8632886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78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296" y="-8889"/>
            <a:ext cx="6659245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0" y="2240917"/>
            <a:ext cx="3571875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1" y="2267585"/>
            <a:ext cx="12200891" cy="4575811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8566" y="2901317"/>
            <a:ext cx="1014095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4145915" y="663575"/>
            <a:ext cx="783591" cy="783591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960" y="652145"/>
            <a:ext cx="1400811" cy="1502411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2782" y="2824481"/>
            <a:ext cx="4462145" cy="4456431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49" y="-723265"/>
            <a:ext cx="619125" cy="6191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690E74-715D-4873-8626-468255A11225}"/>
              </a:ext>
            </a:extLst>
          </p:cNvPr>
          <p:cNvSpPr/>
          <p:nvPr/>
        </p:nvSpPr>
        <p:spPr>
          <a:xfrm>
            <a:off x="2089369" y="2181224"/>
            <a:ext cx="73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 ĐẦU GIỜ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299766" y="151779"/>
            <a:ext cx="2278741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3357E-440C-4678-972E-DB6B46580F1F}"/>
              </a:ext>
            </a:extLst>
          </p:cNvPr>
          <p:cNvSpPr txBox="1"/>
          <p:nvPr/>
        </p:nvSpPr>
        <p:spPr>
          <a:xfrm>
            <a:off x="3133984" y="937721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 chức hoạt động: Vận dụng – Sáng tạo</a:t>
            </a:r>
            <a:endParaRPr lang="vi-VN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Tiết </a:t>
            </a:r>
            <a:r>
              <a:rPr lang="vi-VN" sz="3200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30</a:t>
            </a:r>
            <a:endParaRPr lang="en-US" sz="3200" b="1" cap="none" spc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图片 10" descr="2659f7d1966f7424a7bb26eb2650b6f3">
            <a:extLst>
              <a:ext uri="{FF2B5EF4-FFF2-40B4-BE49-F238E27FC236}">
                <a16:creationId xmlns:a16="http://schemas.microsoft.com/office/drawing/2014/main" id="{DC96E06A-7B69-40E3-ABAF-8652E6C4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2178"/>
            <a:ext cx="12331581" cy="2348679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364521" y="-173270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E78BD9-AD42-4408-80FD-F6AB6E4087FF}"/>
              </a:ext>
            </a:extLst>
          </p:cNvPr>
          <p:cNvSpPr/>
          <p:nvPr/>
        </p:nvSpPr>
        <p:spPr>
          <a:xfrm>
            <a:off x="8632886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15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Thảo luận nhóm: Chọn bài hát nước ngoài yêu thích, giới thiệu và biểu diễn bài hát đó với hình thức tự chọn</a:t>
            </a:r>
            <a:endParaRPr lang="vi-VN" sz="2400" b="1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CF6FE-DE98-4672-8DFD-3E3FD9050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678" y="2728247"/>
            <a:ext cx="9099246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1: Hát kết hợp lĩnh xướng – hòa giọng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7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2: Hát cặp đôi nối tiếp kết hợp gõ đệm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1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3: Hát tam ca kết hợp gõ đệm theo phách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4: Hát tam ca kết hợp vận động phụ họa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2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EE0A1F-C6C9-4E26-B05D-6639138D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46" y="3757531"/>
            <a:ext cx="2812905" cy="2919263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662473" y="1107857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Ghép lời ca cho bài đọc nhạc: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18D64-95B9-4D15-B646-A29FDCF65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115" y="1975274"/>
            <a:ext cx="8112973" cy="3234787"/>
          </a:xfrm>
          <a:prstGeom prst="rect">
            <a:avLst/>
          </a:prstGeom>
        </p:spPr>
      </p:pic>
      <p:pic>
        <p:nvPicPr>
          <p:cNvPr id="17" name="CA BAI">
            <a:hlinkClick r:id="" action="ppaction://media"/>
            <a:extLst>
              <a:ext uri="{FF2B5EF4-FFF2-40B4-BE49-F238E27FC236}">
                <a16:creationId xmlns:a16="http://schemas.microsoft.com/office/drawing/2014/main" id="{608407F7-953E-4F34-BF1A-DA3974E2B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3849" y="5217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177</Words>
  <Application>Microsoft Office PowerPoint</Application>
  <PresentationFormat>Widescreen</PresentationFormat>
  <Paragraphs>22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10_Office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18</cp:revision>
  <dcterms:created xsi:type="dcterms:W3CDTF">2024-06-22T01:18:15Z</dcterms:created>
  <dcterms:modified xsi:type="dcterms:W3CDTF">2025-04-03T13:11:40Z</dcterms:modified>
</cp:coreProperties>
</file>