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4" r:id="rId3"/>
    <p:sldMasterId id="2147483706" r:id="rId4"/>
    <p:sldMasterId id="2147483710" r:id="rId5"/>
    <p:sldMasterId id="2147483722" r:id="rId6"/>
  </p:sldMasterIdLst>
  <p:notesMasterIdLst>
    <p:notesMasterId r:id="rId28"/>
  </p:notesMasterIdLst>
  <p:sldIdLst>
    <p:sldId id="381" r:id="rId7"/>
    <p:sldId id="385" r:id="rId8"/>
    <p:sldId id="767" r:id="rId9"/>
    <p:sldId id="777" r:id="rId10"/>
    <p:sldId id="642" r:id="rId11"/>
    <p:sldId id="791" r:id="rId12"/>
    <p:sldId id="529" r:id="rId13"/>
    <p:sldId id="790" r:id="rId14"/>
    <p:sldId id="792" r:id="rId15"/>
    <p:sldId id="782" r:id="rId16"/>
    <p:sldId id="260" r:id="rId17"/>
    <p:sldId id="793" r:id="rId18"/>
    <p:sldId id="555" r:id="rId19"/>
    <p:sldId id="761" r:id="rId20"/>
    <p:sldId id="537" r:id="rId21"/>
    <p:sldId id="794" r:id="rId22"/>
    <p:sldId id="542" r:id="rId23"/>
    <p:sldId id="543" r:id="rId24"/>
    <p:sldId id="548" r:id="rId25"/>
    <p:sldId id="795" r:id="rId26"/>
    <p:sldId id="289" r:id="rId27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76" autoAdjust="0"/>
    <p:restoredTop sz="94622" autoAdjust="0"/>
  </p:normalViewPr>
  <p:slideViewPr>
    <p:cSldViewPr>
      <p:cViewPr varScale="1">
        <p:scale>
          <a:sx n="46" d="100"/>
          <a:sy n="46" d="100"/>
        </p:scale>
        <p:origin x="55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font" Target="fonts/font6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58499-D2E9-4CB4-92E3-A0AED259263A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1B7BF-2828-462E-844B-70B31898D5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8926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Google Shape;411;p:notes">
            <a:extLst>
              <a:ext uri="{FF2B5EF4-FFF2-40B4-BE49-F238E27FC236}">
                <a16:creationId xmlns:a16="http://schemas.microsoft.com/office/drawing/2014/main" id="{2726D7F3-8910-7DF5-F44D-E2D807632071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77827" name="Google Shape;412;p:notes">
            <a:extLst>
              <a:ext uri="{FF2B5EF4-FFF2-40B4-BE49-F238E27FC236}">
                <a16:creationId xmlns:a16="http://schemas.microsoft.com/office/drawing/2014/main" id="{E4F0E1CC-7FA4-3E47-14CD-8E47700A7B84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vi-VN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1B7BF-2828-462E-844B-70B31898D552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6645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9ECDE-F88C-48CF-9D13-2DBE889E725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394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9ECDE-F88C-48CF-9D13-2DBE889E725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436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79855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48260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8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5"/>
            <a:ext cx="15773400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42596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08592" y="2400301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93114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394207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528845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94404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24288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183003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472430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411958"/>
            <a:ext cx="1210586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739861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FF3F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1;p2">
            <a:extLst>
              <a:ext uri="{FF2B5EF4-FFF2-40B4-BE49-F238E27FC236}">
                <a16:creationId xmlns:a16="http://schemas.microsoft.com/office/drawing/2014/main" id="{7AA1FC41-3D43-7BC0-DDBD-AFC951748F83}"/>
              </a:ext>
            </a:extLst>
          </p:cNvPr>
          <p:cNvGrpSpPr>
            <a:grpSpLocks/>
          </p:cNvGrpSpPr>
          <p:nvPr/>
        </p:nvGrpSpPr>
        <p:grpSpPr bwMode="auto">
          <a:xfrm>
            <a:off x="-294275" y="-2587076"/>
            <a:ext cx="18879618" cy="6105990"/>
            <a:chOff x="1896450" y="3172750"/>
            <a:chExt cx="1939875" cy="786175"/>
          </a:xfrm>
        </p:grpSpPr>
        <p:sp>
          <p:nvSpPr>
            <p:cNvPr id="3" name="Google Shape;12;p2">
              <a:extLst>
                <a:ext uri="{FF2B5EF4-FFF2-40B4-BE49-F238E27FC236}">
                  <a16:creationId xmlns:a16="http://schemas.microsoft.com/office/drawing/2014/main" id="{97B9E8EC-170C-324B-2408-053654E17B10}"/>
                </a:ext>
              </a:extLst>
            </p:cNvPr>
            <p:cNvSpPr/>
            <p:nvPr/>
          </p:nvSpPr>
          <p:spPr>
            <a:xfrm>
              <a:off x="2952846" y="3509006"/>
              <a:ext cx="0" cy="195360"/>
            </a:xfrm>
            <a:custGeom>
              <a:avLst/>
              <a:gdLst/>
              <a:ahLst/>
              <a:cxnLst/>
              <a:rect l="l" t="t" r="r" b="b"/>
              <a:pathLst>
                <a:path w="1" h="7809" extrusionOk="0">
                  <a:moveTo>
                    <a:pt x="1" y="7808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13;p2">
              <a:extLst>
                <a:ext uri="{FF2B5EF4-FFF2-40B4-BE49-F238E27FC236}">
                  <a16:creationId xmlns:a16="http://schemas.microsoft.com/office/drawing/2014/main" id="{4CF89FEE-FB1E-1C92-135E-6B96F04B2101}"/>
                </a:ext>
              </a:extLst>
            </p:cNvPr>
            <p:cNvSpPr/>
            <p:nvPr/>
          </p:nvSpPr>
          <p:spPr>
            <a:xfrm>
              <a:off x="2952531" y="3509006"/>
              <a:ext cx="1260" cy="195360"/>
            </a:xfrm>
            <a:custGeom>
              <a:avLst/>
              <a:gdLst/>
              <a:ahLst/>
              <a:cxnLst/>
              <a:rect l="l" t="t" r="r" b="b"/>
              <a:pathLst>
                <a:path w="54" h="7809" extrusionOk="0">
                  <a:moveTo>
                    <a:pt x="1" y="0"/>
                  </a:moveTo>
                  <a:lnTo>
                    <a:pt x="1" y="7808"/>
                  </a:lnTo>
                  <a:lnTo>
                    <a:pt x="53" y="780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4;p2">
              <a:extLst>
                <a:ext uri="{FF2B5EF4-FFF2-40B4-BE49-F238E27FC236}">
                  <a16:creationId xmlns:a16="http://schemas.microsoft.com/office/drawing/2014/main" id="{C98E1F5D-64D1-1AF0-218B-BF2780D6AFAB}"/>
                </a:ext>
              </a:extLst>
            </p:cNvPr>
            <p:cNvSpPr/>
            <p:nvPr/>
          </p:nvSpPr>
          <p:spPr>
            <a:xfrm>
              <a:off x="2925129" y="3698051"/>
              <a:ext cx="56064" cy="48939"/>
            </a:xfrm>
            <a:custGeom>
              <a:avLst/>
              <a:gdLst/>
              <a:ahLst/>
              <a:cxnLst/>
              <a:rect l="l" t="t" r="r" b="b"/>
              <a:pathLst>
                <a:path w="2248" h="1949" extrusionOk="0">
                  <a:moveTo>
                    <a:pt x="622" y="1"/>
                  </a:moveTo>
                  <a:cubicBezTo>
                    <a:pt x="612" y="1"/>
                    <a:pt x="601" y="1"/>
                    <a:pt x="591" y="1"/>
                  </a:cubicBezTo>
                  <a:cubicBezTo>
                    <a:pt x="207" y="1"/>
                    <a:pt x="0" y="457"/>
                    <a:pt x="104" y="809"/>
                  </a:cubicBezTo>
                  <a:cubicBezTo>
                    <a:pt x="114" y="830"/>
                    <a:pt x="124" y="851"/>
                    <a:pt x="124" y="871"/>
                  </a:cubicBezTo>
                  <a:cubicBezTo>
                    <a:pt x="363" y="1544"/>
                    <a:pt x="1119" y="1948"/>
                    <a:pt x="1119" y="1948"/>
                  </a:cubicBezTo>
                  <a:cubicBezTo>
                    <a:pt x="1119" y="1948"/>
                    <a:pt x="1875" y="1555"/>
                    <a:pt x="2113" y="881"/>
                  </a:cubicBezTo>
                  <a:lnTo>
                    <a:pt x="2144" y="819"/>
                  </a:lnTo>
                  <a:cubicBezTo>
                    <a:pt x="2248" y="457"/>
                    <a:pt x="2041" y="11"/>
                    <a:pt x="1657" y="1"/>
                  </a:cubicBezTo>
                  <a:cubicBezTo>
                    <a:pt x="1647" y="1"/>
                    <a:pt x="1637" y="1"/>
                    <a:pt x="1628" y="1"/>
                  </a:cubicBezTo>
                  <a:cubicBezTo>
                    <a:pt x="1352" y="1"/>
                    <a:pt x="1270" y="150"/>
                    <a:pt x="1129" y="260"/>
                  </a:cubicBezTo>
                  <a:cubicBezTo>
                    <a:pt x="979" y="150"/>
                    <a:pt x="916" y="1"/>
                    <a:pt x="6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5;p2">
              <a:extLst>
                <a:ext uri="{FF2B5EF4-FFF2-40B4-BE49-F238E27FC236}">
                  <a16:creationId xmlns:a16="http://schemas.microsoft.com/office/drawing/2014/main" id="{B62BEF48-F450-1FAE-660A-CA206253968A}"/>
                </a:ext>
              </a:extLst>
            </p:cNvPr>
            <p:cNvSpPr/>
            <p:nvPr/>
          </p:nvSpPr>
          <p:spPr>
            <a:xfrm>
              <a:off x="2925129" y="3697261"/>
              <a:ext cx="55749" cy="50517"/>
            </a:xfrm>
            <a:custGeom>
              <a:avLst/>
              <a:gdLst/>
              <a:ahLst/>
              <a:cxnLst/>
              <a:rect l="l" t="t" r="r" b="b"/>
              <a:pathLst>
                <a:path w="2227" h="2021" extrusionOk="0">
                  <a:moveTo>
                    <a:pt x="618" y="62"/>
                  </a:moveTo>
                  <a:cubicBezTo>
                    <a:pt x="828" y="62"/>
                    <a:pt x="907" y="142"/>
                    <a:pt x="1005" y="240"/>
                  </a:cubicBezTo>
                  <a:cubicBezTo>
                    <a:pt x="1036" y="260"/>
                    <a:pt x="1057" y="291"/>
                    <a:pt x="1099" y="312"/>
                  </a:cubicBezTo>
                  <a:lnTo>
                    <a:pt x="1119" y="332"/>
                  </a:lnTo>
                  <a:lnTo>
                    <a:pt x="1129" y="312"/>
                  </a:lnTo>
                  <a:cubicBezTo>
                    <a:pt x="1161" y="291"/>
                    <a:pt x="1191" y="270"/>
                    <a:pt x="1223" y="240"/>
                  </a:cubicBezTo>
                  <a:cubicBezTo>
                    <a:pt x="1326" y="146"/>
                    <a:pt x="1419" y="63"/>
                    <a:pt x="1647" y="63"/>
                  </a:cubicBezTo>
                  <a:cubicBezTo>
                    <a:pt x="1792" y="63"/>
                    <a:pt x="1916" y="136"/>
                    <a:pt x="2010" y="260"/>
                  </a:cubicBezTo>
                  <a:cubicBezTo>
                    <a:pt x="2123" y="426"/>
                    <a:pt x="2155" y="654"/>
                    <a:pt x="2103" y="840"/>
                  </a:cubicBezTo>
                  <a:cubicBezTo>
                    <a:pt x="2093" y="861"/>
                    <a:pt x="2082" y="882"/>
                    <a:pt x="2082" y="902"/>
                  </a:cubicBezTo>
                  <a:cubicBezTo>
                    <a:pt x="1865" y="1492"/>
                    <a:pt x="1244" y="1865"/>
                    <a:pt x="1119" y="1938"/>
                  </a:cubicBezTo>
                  <a:lnTo>
                    <a:pt x="1099" y="1917"/>
                  </a:lnTo>
                  <a:lnTo>
                    <a:pt x="1088" y="1938"/>
                  </a:lnTo>
                  <a:cubicBezTo>
                    <a:pt x="954" y="1855"/>
                    <a:pt x="353" y="1472"/>
                    <a:pt x="146" y="892"/>
                  </a:cubicBezTo>
                  <a:cubicBezTo>
                    <a:pt x="135" y="871"/>
                    <a:pt x="135" y="861"/>
                    <a:pt x="125" y="829"/>
                  </a:cubicBezTo>
                  <a:cubicBezTo>
                    <a:pt x="63" y="643"/>
                    <a:pt x="104" y="415"/>
                    <a:pt x="229" y="260"/>
                  </a:cubicBezTo>
                  <a:cubicBezTo>
                    <a:pt x="312" y="136"/>
                    <a:pt x="446" y="63"/>
                    <a:pt x="581" y="63"/>
                  </a:cubicBezTo>
                  <a:cubicBezTo>
                    <a:pt x="594" y="63"/>
                    <a:pt x="606" y="62"/>
                    <a:pt x="618" y="62"/>
                  </a:cubicBezTo>
                  <a:close/>
                  <a:moveTo>
                    <a:pt x="615" y="0"/>
                  </a:moveTo>
                  <a:cubicBezTo>
                    <a:pt x="604" y="0"/>
                    <a:pt x="592" y="1"/>
                    <a:pt x="581" y="1"/>
                  </a:cubicBezTo>
                  <a:cubicBezTo>
                    <a:pt x="425" y="1"/>
                    <a:pt x="280" y="74"/>
                    <a:pt x="177" y="219"/>
                  </a:cubicBezTo>
                  <a:cubicBezTo>
                    <a:pt x="42" y="395"/>
                    <a:pt x="1" y="643"/>
                    <a:pt x="63" y="850"/>
                  </a:cubicBezTo>
                  <a:lnTo>
                    <a:pt x="94" y="912"/>
                  </a:lnTo>
                  <a:cubicBezTo>
                    <a:pt x="322" y="1575"/>
                    <a:pt x="1026" y="1969"/>
                    <a:pt x="1088" y="2010"/>
                  </a:cubicBezTo>
                  <a:lnTo>
                    <a:pt x="1099" y="2021"/>
                  </a:lnTo>
                  <a:lnTo>
                    <a:pt x="1109" y="2010"/>
                  </a:lnTo>
                  <a:lnTo>
                    <a:pt x="1119" y="2021"/>
                  </a:lnTo>
                  <a:lnTo>
                    <a:pt x="1129" y="2010"/>
                  </a:lnTo>
                  <a:cubicBezTo>
                    <a:pt x="1181" y="1979"/>
                    <a:pt x="1896" y="1586"/>
                    <a:pt x="2134" y="923"/>
                  </a:cubicBezTo>
                  <a:lnTo>
                    <a:pt x="2165" y="861"/>
                  </a:lnTo>
                  <a:cubicBezTo>
                    <a:pt x="2227" y="654"/>
                    <a:pt x="2186" y="405"/>
                    <a:pt x="2061" y="229"/>
                  </a:cubicBezTo>
                  <a:cubicBezTo>
                    <a:pt x="1958" y="84"/>
                    <a:pt x="1813" y="1"/>
                    <a:pt x="1647" y="1"/>
                  </a:cubicBezTo>
                  <a:cubicBezTo>
                    <a:pt x="1398" y="1"/>
                    <a:pt x="1285" y="95"/>
                    <a:pt x="1181" y="198"/>
                  </a:cubicBezTo>
                  <a:cubicBezTo>
                    <a:pt x="1161" y="219"/>
                    <a:pt x="1140" y="229"/>
                    <a:pt x="1119" y="250"/>
                  </a:cubicBezTo>
                  <a:cubicBezTo>
                    <a:pt x="1088" y="229"/>
                    <a:pt x="1067" y="208"/>
                    <a:pt x="1046" y="187"/>
                  </a:cubicBezTo>
                  <a:cubicBezTo>
                    <a:pt x="958" y="99"/>
                    <a:pt x="850" y="0"/>
                    <a:pt x="615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6;p2">
              <a:extLst>
                <a:ext uri="{FF2B5EF4-FFF2-40B4-BE49-F238E27FC236}">
                  <a16:creationId xmlns:a16="http://schemas.microsoft.com/office/drawing/2014/main" id="{E0AECA07-DC1E-0ED1-A02D-FA73572E3E57}"/>
                </a:ext>
              </a:extLst>
            </p:cNvPr>
            <p:cNvSpPr/>
            <p:nvPr/>
          </p:nvSpPr>
          <p:spPr>
            <a:xfrm>
              <a:off x="2960720" y="3700419"/>
              <a:ext cx="15748" cy="16971"/>
            </a:xfrm>
            <a:custGeom>
              <a:avLst/>
              <a:gdLst/>
              <a:ahLst/>
              <a:cxnLst/>
              <a:rect l="l" t="t" r="r" b="b"/>
              <a:pathLst>
                <a:path w="633" h="675" extrusionOk="0">
                  <a:moveTo>
                    <a:pt x="192" y="1"/>
                  </a:moveTo>
                  <a:cubicBezTo>
                    <a:pt x="159" y="1"/>
                    <a:pt x="129" y="9"/>
                    <a:pt x="104" y="27"/>
                  </a:cubicBezTo>
                  <a:cubicBezTo>
                    <a:pt x="0" y="100"/>
                    <a:pt x="11" y="296"/>
                    <a:pt x="135" y="462"/>
                  </a:cubicBezTo>
                  <a:cubicBezTo>
                    <a:pt x="221" y="595"/>
                    <a:pt x="342" y="675"/>
                    <a:pt x="441" y="675"/>
                  </a:cubicBezTo>
                  <a:cubicBezTo>
                    <a:pt x="473" y="675"/>
                    <a:pt x="503" y="666"/>
                    <a:pt x="529" y="648"/>
                  </a:cubicBezTo>
                  <a:cubicBezTo>
                    <a:pt x="632" y="576"/>
                    <a:pt x="622" y="379"/>
                    <a:pt x="508" y="203"/>
                  </a:cubicBezTo>
                  <a:cubicBezTo>
                    <a:pt x="414" y="79"/>
                    <a:pt x="291" y="1"/>
                    <a:pt x="192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7;p2">
              <a:extLst>
                <a:ext uri="{FF2B5EF4-FFF2-40B4-BE49-F238E27FC236}">
                  <a16:creationId xmlns:a16="http://schemas.microsoft.com/office/drawing/2014/main" id="{8D7EBB12-8D01-2120-4A51-504E9A4BF634}"/>
                </a:ext>
              </a:extLst>
            </p:cNvPr>
            <p:cNvSpPr/>
            <p:nvPr/>
          </p:nvSpPr>
          <p:spPr>
            <a:xfrm>
              <a:off x="2940247" y="3700419"/>
              <a:ext cx="11339" cy="12235"/>
            </a:xfrm>
            <a:custGeom>
              <a:avLst/>
              <a:gdLst/>
              <a:ahLst/>
              <a:cxnLst/>
              <a:rect l="l" t="t" r="r" b="b"/>
              <a:pathLst>
                <a:path w="457" h="483" extrusionOk="0">
                  <a:moveTo>
                    <a:pt x="135" y="1"/>
                  </a:moveTo>
                  <a:cubicBezTo>
                    <a:pt x="112" y="1"/>
                    <a:pt x="90" y="7"/>
                    <a:pt x="73" y="19"/>
                  </a:cubicBezTo>
                  <a:cubicBezTo>
                    <a:pt x="1" y="71"/>
                    <a:pt x="10" y="216"/>
                    <a:pt x="93" y="340"/>
                  </a:cubicBezTo>
                  <a:cubicBezTo>
                    <a:pt x="156" y="426"/>
                    <a:pt x="249" y="483"/>
                    <a:pt x="321" y="483"/>
                  </a:cubicBezTo>
                  <a:cubicBezTo>
                    <a:pt x="345" y="483"/>
                    <a:pt x="366" y="477"/>
                    <a:pt x="383" y="465"/>
                  </a:cubicBezTo>
                  <a:cubicBezTo>
                    <a:pt x="456" y="412"/>
                    <a:pt x="445" y="268"/>
                    <a:pt x="363" y="143"/>
                  </a:cubicBezTo>
                  <a:cubicBezTo>
                    <a:pt x="300" y="57"/>
                    <a:pt x="208" y="1"/>
                    <a:pt x="135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8;p2">
              <a:extLst>
                <a:ext uri="{FF2B5EF4-FFF2-40B4-BE49-F238E27FC236}">
                  <a16:creationId xmlns:a16="http://schemas.microsoft.com/office/drawing/2014/main" id="{378A233F-37F6-5C81-60B1-FC2D3D913FA5}"/>
                </a:ext>
              </a:extLst>
            </p:cNvPr>
            <p:cNvSpPr/>
            <p:nvPr/>
          </p:nvSpPr>
          <p:spPr>
            <a:xfrm>
              <a:off x="2788433" y="3567811"/>
              <a:ext cx="0" cy="120373"/>
            </a:xfrm>
            <a:custGeom>
              <a:avLst/>
              <a:gdLst/>
              <a:ahLst/>
              <a:cxnLst/>
              <a:rect l="l" t="t" r="r" b="b"/>
              <a:pathLst>
                <a:path w="1" h="4826" extrusionOk="0">
                  <a:moveTo>
                    <a:pt x="0" y="4826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9;p2">
              <a:extLst>
                <a:ext uri="{FF2B5EF4-FFF2-40B4-BE49-F238E27FC236}">
                  <a16:creationId xmlns:a16="http://schemas.microsoft.com/office/drawing/2014/main" id="{96789329-8AD5-89E8-68DB-DCD33E4AE772}"/>
                </a:ext>
              </a:extLst>
            </p:cNvPr>
            <p:cNvSpPr/>
            <p:nvPr/>
          </p:nvSpPr>
          <p:spPr>
            <a:xfrm>
              <a:off x="2787803" y="3567811"/>
              <a:ext cx="945" cy="120373"/>
            </a:xfrm>
            <a:custGeom>
              <a:avLst/>
              <a:gdLst/>
              <a:ahLst/>
              <a:cxnLst/>
              <a:rect l="l" t="t" r="r" b="b"/>
              <a:pathLst>
                <a:path w="43" h="4826" extrusionOk="0">
                  <a:moveTo>
                    <a:pt x="1" y="0"/>
                  </a:moveTo>
                  <a:lnTo>
                    <a:pt x="1" y="4826"/>
                  </a:lnTo>
                  <a:lnTo>
                    <a:pt x="42" y="4826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0;p2">
              <a:extLst>
                <a:ext uri="{FF2B5EF4-FFF2-40B4-BE49-F238E27FC236}">
                  <a16:creationId xmlns:a16="http://schemas.microsoft.com/office/drawing/2014/main" id="{42328AEA-29B8-98EE-B07B-CD8240A676CF}"/>
                </a:ext>
              </a:extLst>
            </p:cNvPr>
            <p:cNvSpPr/>
            <p:nvPr/>
          </p:nvSpPr>
          <p:spPr>
            <a:xfrm>
              <a:off x="2760086" y="3682264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8" h="1958" extrusionOk="0">
                  <a:moveTo>
                    <a:pt x="601" y="0"/>
                  </a:moveTo>
                  <a:cubicBezTo>
                    <a:pt x="217" y="10"/>
                    <a:pt x="0" y="456"/>
                    <a:pt x="114" y="818"/>
                  </a:cubicBezTo>
                  <a:cubicBezTo>
                    <a:pt x="114" y="839"/>
                    <a:pt x="124" y="860"/>
                    <a:pt x="134" y="880"/>
                  </a:cubicBezTo>
                  <a:cubicBezTo>
                    <a:pt x="373" y="1554"/>
                    <a:pt x="1118" y="1957"/>
                    <a:pt x="1118" y="1957"/>
                  </a:cubicBezTo>
                  <a:lnTo>
                    <a:pt x="1128" y="1957"/>
                  </a:lnTo>
                  <a:cubicBezTo>
                    <a:pt x="1128" y="1957"/>
                    <a:pt x="1885" y="1554"/>
                    <a:pt x="2123" y="891"/>
                  </a:cubicBezTo>
                  <a:cubicBezTo>
                    <a:pt x="2133" y="870"/>
                    <a:pt x="2143" y="850"/>
                    <a:pt x="2143" y="829"/>
                  </a:cubicBezTo>
                  <a:cubicBezTo>
                    <a:pt x="2258" y="466"/>
                    <a:pt x="2050" y="10"/>
                    <a:pt x="1667" y="10"/>
                  </a:cubicBezTo>
                  <a:cubicBezTo>
                    <a:pt x="1657" y="10"/>
                    <a:pt x="1647" y="10"/>
                    <a:pt x="1638" y="10"/>
                  </a:cubicBezTo>
                  <a:cubicBezTo>
                    <a:pt x="1361" y="10"/>
                    <a:pt x="1279" y="149"/>
                    <a:pt x="1128" y="270"/>
                  </a:cubicBezTo>
                  <a:cubicBezTo>
                    <a:pt x="983" y="145"/>
                    <a:pt x="921" y="0"/>
                    <a:pt x="6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1;p2">
              <a:extLst>
                <a:ext uri="{FF2B5EF4-FFF2-40B4-BE49-F238E27FC236}">
                  <a16:creationId xmlns:a16="http://schemas.microsoft.com/office/drawing/2014/main" id="{5C8C5BF7-AE12-05A7-B354-2FF3AC306C3F}"/>
                </a:ext>
              </a:extLst>
            </p:cNvPr>
            <p:cNvSpPr/>
            <p:nvPr/>
          </p:nvSpPr>
          <p:spPr>
            <a:xfrm>
              <a:off x="2760716" y="3681475"/>
              <a:ext cx="55434" cy="50517"/>
            </a:xfrm>
            <a:custGeom>
              <a:avLst/>
              <a:gdLst/>
              <a:ahLst/>
              <a:cxnLst/>
              <a:rect l="l" t="t" r="r" b="b"/>
              <a:pathLst>
                <a:path w="2217" h="2031" extrusionOk="0">
                  <a:moveTo>
                    <a:pt x="581" y="63"/>
                  </a:moveTo>
                  <a:cubicBezTo>
                    <a:pt x="818" y="63"/>
                    <a:pt x="901" y="146"/>
                    <a:pt x="995" y="240"/>
                  </a:cubicBezTo>
                  <a:cubicBezTo>
                    <a:pt x="1026" y="270"/>
                    <a:pt x="1057" y="291"/>
                    <a:pt x="1088" y="322"/>
                  </a:cubicBezTo>
                  <a:lnTo>
                    <a:pt x="1108" y="332"/>
                  </a:lnTo>
                  <a:lnTo>
                    <a:pt x="1129" y="322"/>
                  </a:lnTo>
                  <a:cubicBezTo>
                    <a:pt x="1161" y="302"/>
                    <a:pt x="1191" y="270"/>
                    <a:pt x="1212" y="249"/>
                  </a:cubicBezTo>
                  <a:cubicBezTo>
                    <a:pt x="1320" y="152"/>
                    <a:pt x="1399" y="73"/>
                    <a:pt x="1606" y="73"/>
                  </a:cubicBezTo>
                  <a:cubicBezTo>
                    <a:pt x="1619" y="73"/>
                    <a:pt x="1633" y="73"/>
                    <a:pt x="1647" y="74"/>
                  </a:cubicBezTo>
                  <a:cubicBezTo>
                    <a:pt x="1782" y="74"/>
                    <a:pt x="1916" y="146"/>
                    <a:pt x="1999" y="270"/>
                  </a:cubicBezTo>
                  <a:cubicBezTo>
                    <a:pt x="2123" y="426"/>
                    <a:pt x="2155" y="654"/>
                    <a:pt x="2103" y="850"/>
                  </a:cubicBezTo>
                  <a:lnTo>
                    <a:pt x="2072" y="912"/>
                  </a:lnTo>
                  <a:cubicBezTo>
                    <a:pt x="1865" y="1492"/>
                    <a:pt x="1243" y="1876"/>
                    <a:pt x="1108" y="1948"/>
                  </a:cubicBezTo>
                  <a:lnTo>
                    <a:pt x="1098" y="1927"/>
                  </a:lnTo>
                  <a:lnTo>
                    <a:pt x="1088" y="1948"/>
                  </a:lnTo>
                  <a:cubicBezTo>
                    <a:pt x="953" y="1865"/>
                    <a:pt x="342" y="1482"/>
                    <a:pt x="135" y="902"/>
                  </a:cubicBezTo>
                  <a:cubicBezTo>
                    <a:pt x="135" y="882"/>
                    <a:pt x="125" y="861"/>
                    <a:pt x="114" y="840"/>
                  </a:cubicBezTo>
                  <a:cubicBezTo>
                    <a:pt x="63" y="643"/>
                    <a:pt x="104" y="426"/>
                    <a:pt x="218" y="260"/>
                  </a:cubicBezTo>
                  <a:cubicBezTo>
                    <a:pt x="311" y="136"/>
                    <a:pt x="436" y="63"/>
                    <a:pt x="581" y="63"/>
                  </a:cubicBezTo>
                  <a:close/>
                  <a:moveTo>
                    <a:pt x="581" y="1"/>
                  </a:moveTo>
                  <a:cubicBezTo>
                    <a:pt x="415" y="1"/>
                    <a:pt x="270" y="84"/>
                    <a:pt x="166" y="219"/>
                  </a:cubicBezTo>
                  <a:cubicBezTo>
                    <a:pt x="42" y="394"/>
                    <a:pt x="1" y="643"/>
                    <a:pt x="63" y="861"/>
                  </a:cubicBezTo>
                  <a:cubicBezTo>
                    <a:pt x="63" y="882"/>
                    <a:pt x="73" y="902"/>
                    <a:pt x="84" y="923"/>
                  </a:cubicBezTo>
                  <a:cubicBezTo>
                    <a:pt x="311" y="1586"/>
                    <a:pt x="1026" y="1979"/>
                    <a:pt x="1088" y="2010"/>
                  </a:cubicBezTo>
                  <a:lnTo>
                    <a:pt x="1088" y="2031"/>
                  </a:lnTo>
                  <a:lnTo>
                    <a:pt x="1108" y="2021"/>
                  </a:lnTo>
                  <a:lnTo>
                    <a:pt x="1119" y="2031"/>
                  </a:lnTo>
                  <a:lnTo>
                    <a:pt x="1119" y="2010"/>
                  </a:lnTo>
                  <a:cubicBezTo>
                    <a:pt x="1181" y="1979"/>
                    <a:pt x="1895" y="1586"/>
                    <a:pt x="2134" y="933"/>
                  </a:cubicBezTo>
                  <a:cubicBezTo>
                    <a:pt x="2144" y="912"/>
                    <a:pt x="2155" y="892"/>
                    <a:pt x="2155" y="871"/>
                  </a:cubicBezTo>
                  <a:cubicBezTo>
                    <a:pt x="2217" y="654"/>
                    <a:pt x="2185" y="405"/>
                    <a:pt x="2051" y="229"/>
                  </a:cubicBezTo>
                  <a:cubicBezTo>
                    <a:pt x="1948" y="95"/>
                    <a:pt x="1803" y="12"/>
                    <a:pt x="1647" y="12"/>
                  </a:cubicBezTo>
                  <a:cubicBezTo>
                    <a:pt x="1637" y="1"/>
                    <a:pt x="1626" y="1"/>
                    <a:pt x="1626" y="1"/>
                  </a:cubicBezTo>
                  <a:cubicBezTo>
                    <a:pt x="1388" y="1"/>
                    <a:pt x="1274" y="105"/>
                    <a:pt x="1171" y="198"/>
                  </a:cubicBezTo>
                  <a:lnTo>
                    <a:pt x="1108" y="260"/>
                  </a:lnTo>
                  <a:lnTo>
                    <a:pt x="1046" y="198"/>
                  </a:lnTo>
                  <a:cubicBezTo>
                    <a:pt x="943" y="105"/>
                    <a:pt x="839" y="1"/>
                    <a:pt x="591" y="1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22;p2">
              <a:extLst>
                <a:ext uri="{FF2B5EF4-FFF2-40B4-BE49-F238E27FC236}">
                  <a16:creationId xmlns:a16="http://schemas.microsoft.com/office/drawing/2014/main" id="{4A8D5125-1B7A-3DCD-3EDD-6677B39900DC}"/>
                </a:ext>
              </a:extLst>
            </p:cNvPr>
            <p:cNvSpPr/>
            <p:nvPr/>
          </p:nvSpPr>
          <p:spPr>
            <a:xfrm>
              <a:off x="2795993" y="3684632"/>
              <a:ext cx="16063" cy="16576"/>
            </a:xfrm>
            <a:custGeom>
              <a:avLst/>
              <a:gdLst/>
              <a:ahLst/>
              <a:cxnLst/>
              <a:rect l="l" t="t" r="r" b="b"/>
              <a:pathLst>
                <a:path w="643" h="668" extrusionOk="0">
                  <a:moveTo>
                    <a:pt x="198" y="1"/>
                  </a:moveTo>
                  <a:cubicBezTo>
                    <a:pt x="163" y="1"/>
                    <a:pt x="131" y="10"/>
                    <a:pt x="104" y="29"/>
                  </a:cubicBezTo>
                  <a:cubicBezTo>
                    <a:pt x="0" y="91"/>
                    <a:pt x="21" y="287"/>
                    <a:pt x="134" y="464"/>
                  </a:cubicBezTo>
                  <a:cubicBezTo>
                    <a:pt x="226" y="594"/>
                    <a:pt x="347" y="667"/>
                    <a:pt x="445" y="667"/>
                  </a:cubicBezTo>
                  <a:cubicBezTo>
                    <a:pt x="480" y="667"/>
                    <a:pt x="512" y="658"/>
                    <a:pt x="539" y="639"/>
                  </a:cubicBezTo>
                  <a:cubicBezTo>
                    <a:pt x="642" y="567"/>
                    <a:pt x="631" y="370"/>
                    <a:pt x="507" y="204"/>
                  </a:cubicBezTo>
                  <a:cubicBezTo>
                    <a:pt x="423" y="74"/>
                    <a:pt x="299" y="1"/>
                    <a:pt x="19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3;p2">
              <a:extLst>
                <a:ext uri="{FF2B5EF4-FFF2-40B4-BE49-F238E27FC236}">
                  <a16:creationId xmlns:a16="http://schemas.microsoft.com/office/drawing/2014/main" id="{9AAA5864-8680-AE90-C310-7915997E4744}"/>
                </a:ext>
              </a:extLst>
            </p:cNvPr>
            <p:cNvSpPr/>
            <p:nvPr/>
          </p:nvSpPr>
          <p:spPr>
            <a:xfrm>
              <a:off x="2775520" y="3684632"/>
              <a:ext cx="11654" cy="12235"/>
            </a:xfrm>
            <a:custGeom>
              <a:avLst/>
              <a:gdLst/>
              <a:ahLst/>
              <a:cxnLst/>
              <a:rect l="l" t="t" r="r" b="b"/>
              <a:pathLst>
                <a:path w="457" h="485" extrusionOk="0">
                  <a:moveTo>
                    <a:pt x="138" y="1"/>
                  </a:moveTo>
                  <a:cubicBezTo>
                    <a:pt x="114" y="1"/>
                    <a:pt x="91" y="7"/>
                    <a:pt x="72" y="21"/>
                  </a:cubicBezTo>
                  <a:cubicBezTo>
                    <a:pt x="0" y="72"/>
                    <a:pt x="0" y="207"/>
                    <a:pt x="93" y="331"/>
                  </a:cubicBezTo>
                  <a:cubicBezTo>
                    <a:pt x="156" y="426"/>
                    <a:pt x="243" y="484"/>
                    <a:pt x="317" y="484"/>
                  </a:cubicBezTo>
                  <a:cubicBezTo>
                    <a:pt x="341" y="484"/>
                    <a:pt x="363" y="478"/>
                    <a:pt x="383" y="466"/>
                  </a:cubicBezTo>
                  <a:cubicBezTo>
                    <a:pt x="456" y="414"/>
                    <a:pt x="445" y="269"/>
                    <a:pt x="362" y="145"/>
                  </a:cubicBezTo>
                  <a:cubicBezTo>
                    <a:pt x="294" y="53"/>
                    <a:pt x="208" y="1"/>
                    <a:pt x="13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4;p2">
              <a:extLst>
                <a:ext uri="{FF2B5EF4-FFF2-40B4-BE49-F238E27FC236}">
                  <a16:creationId xmlns:a16="http://schemas.microsoft.com/office/drawing/2014/main" id="{69009CE3-E216-A28F-140E-533C4205629C}"/>
                </a:ext>
              </a:extLst>
            </p:cNvPr>
            <p:cNvSpPr/>
            <p:nvPr/>
          </p:nvSpPr>
          <p:spPr>
            <a:xfrm>
              <a:off x="2878514" y="3523608"/>
              <a:ext cx="0" cy="277056"/>
            </a:xfrm>
            <a:custGeom>
              <a:avLst/>
              <a:gdLst/>
              <a:ahLst/>
              <a:cxnLst/>
              <a:rect l="l" t="t" r="r" b="b"/>
              <a:pathLst>
                <a:path w="1" h="11071" extrusionOk="0">
                  <a:moveTo>
                    <a:pt x="0" y="1107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5;p2">
              <a:extLst>
                <a:ext uri="{FF2B5EF4-FFF2-40B4-BE49-F238E27FC236}">
                  <a16:creationId xmlns:a16="http://schemas.microsoft.com/office/drawing/2014/main" id="{738549E5-BA24-CB94-3575-1B1713E796B7}"/>
                </a:ext>
              </a:extLst>
            </p:cNvPr>
            <p:cNvSpPr/>
            <p:nvPr/>
          </p:nvSpPr>
          <p:spPr>
            <a:xfrm>
              <a:off x="2877884" y="3523608"/>
              <a:ext cx="945" cy="277056"/>
            </a:xfrm>
            <a:custGeom>
              <a:avLst/>
              <a:gdLst/>
              <a:ahLst/>
              <a:cxnLst/>
              <a:rect l="l" t="t" r="r" b="b"/>
              <a:pathLst>
                <a:path w="42" h="11071" extrusionOk="0">
                  <a:moveTo>
                    <a:pt x="0" y="1"/>
                  </a:moveTo>
                  <a:lnTo>
                    <a:pt x="0" y="11071"/>
                  </a:lnTo>
                  <a:lnTo>
                    <a:pt x="42" y="11071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6;p2">
              <a:extLst>
                <a:ext uri="{FF2B5EF4-FFF2-40B4-BE49-F238E27FC236}">
                  <a16:creationId xmlns:a16="http://schemas.microsoft.com/office/drawing/2014/main" id="{AB106802-5489-E702-868B-9627432E1A35}"/>
                </a:ext>
              </a:extLst>
            </p:cNvPr>
            <p:cNvSpPr/>
            <p:nvPr/>
          </p:nvSpPr>
          <p:spPr>
            <a:xfrm>
              <a:off x="2850167" y="3794349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9" h="1958" extrusionOk="0">
                  <a:moveTo>
                    <a:pt x="601" y="0"/>
                  </a:moveTo>
                  <a:cubicBezTo>
                    <a:pt x="218" y="11"/>
                    <a:pt x="1" y="466"/>
                    <a:pt x="104" y="819"/>
                  </a:cubicBezTo>
                  <a:lnTo>
                    <a:pt x="135" y="881"/>
                  </a:lnTo>
                  <a:cubicBezTo>
                    <a:pt x="374" y="1553"/>
                    <a:pt x="1119" y="1958"/>
                    <a:pt x="1119" y="1958"/>
                  </a:cubicBezTo>
                  <a:lnTo>
                    <a:pt x="1129" y="1958"/>
                  </a:lnTo>
                  <a:cubicBezTo>
                    <a:pt x="1129" y="1958"/>
                    <a:pt x="1875" y="1564"/>
                    <a:pt x="2123" y="891"/>
                  </a:cubicBezTo>
                  <a:cubicBezTo>
                    <a:pt x="2134" y="870"/>
                    <a:pt x="2144" y="849"/>
                    <a:pt x="2144" y="828"/>
                  </a:cubicBezTo>
                  <a:cubicBezTo>
                    <a:pt x="2258" y="466"/>
                    <a:pt x="2051" y="21"/>
                    <a:pt x="1658" y="11"/>
                  </a:cubicBezTo>
                  <a:cubicBezTo>
                    <a:pt x="1647" y="10"/>
                    <a:pt x="1637" y="10"/>
                    <a:pt x="1627" y="10"/>
                  </a:cubicBezTo>
                  <a:cubicBezTo>
                    <a:pt x="1351" y="10"/>
                    <a:pt x="1269" y="149"/>
                    <a:pt x="1129" y="269"/>
                  </a:cubicBezTo>
                  <a:cubicBezTo>
                    <a:pt x="984" y="145"/>
                    <a:pt x="912" y="0"/>
                    <a:pt x="601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7;p2">
              <a:extLst>
                <a:ext uri="{FF2B5EF4-FFF2-40B4-BE49-F238E27FC236}">
                  <a16:creationId xmlns:a16="http://schemas.microsoft.com/office/drawing/2014/main" id="{DF10C08D-5EA8-1A63-E796-0CE3478242FA}"/>
                </a:ext>
              </a:extLst>
            </p:cNvPr>
            <p:cNvSpPr/>
            <p:nvPr/>
          </p:nvSpPr>
          <p:spPr>
            <a:xfrm>
              <a:off x="2850482" y="3793560"/>
              <a:ext cx="55749" cy="50517"/>
            </a:xfrm>
            <a:custGeom>
              <a:avLst/>
              <a:gdLst/>
              <a:ahLst/>
              <a:cxnLst/>
              <a:rect l="l" t="t" r="r" b="b"/>
              <a:pathLst>
                <a:path w="2228" h="2031" extrusionOk="0">
                  <a:moveTo>
                    <a:pt x="591" y="62"/>
                  </a:moveTo>
                  <a:cubicBezTo>
                    <a:pt x="819" y="62"/>
                    <a:pt x="912" y="145"/>
                    <a:pt x="1006" y="238"/>
                  </a:cubicBezTo>
                  <a:cubicBezTo>
                    <a:pt x="1036" y="270"/>
                    <a:pt x="1068" y="300"/>
                    <a:pt x="1098" y="321"/>
                  </a:cubicBezTo>
                  <a:lnTo>
                    <a:pt x="1119" y="342"/>
                  </a:lnTo>
                  <a:lnTo>
                    <a:pt x="1140" y="321"/>
                  </a:lnTo>
                  <a:cubicBezTo>
                    <a:pt x="1171" y="300"/>
                    <a:pt x="1202" y="270"/>
                    <a:pt x="1223" y="249"/>
                  </a:cubicBezTo>
                  <a:cubicBezTo>
                    <a:pt x="1331" y="151"/>
                    <a:pt x="1411" y="72"/>
                    <a:pt x="1612" y="72"/>
                  </a:cubicBezTo>
                  <a:cubicBezTo>
                    <a:pt x="1623" y="72"/>
                    <a:pt x="1635" y="72"/>
                    <a:pt x="1648" y="72"/>
                  </a:cubicBezTo>
                  <a:cubicBezTo>
                    <a:pt x="1793" y="72"/>
                    <a:pt x="1927" y="145"/>
                    <a:pt x="2010" y="270"/>
                  </a:cubicBezTo>
                  <a:cubicBezTo>
                    <a:pt x="2124" y="435"/>
                    <a:pt x="2165" y="663"/>
                    <a:pt x="2103" y="850"/>
                  </a:cubicBezTo>
                  <a:cubicBezTo>
                    <a:pt x="2103" y="870"/>
                    <a:pt x="2093" y="891"/>
                    <a:pt x="2083" y="912"/>
                  </a:cubicBezTo>
                  <a:cubicBezTo>
                    <a:pt x="1875" y="1502"/>
                    <a:pt x="1243" y="1874"/>
                    <a:pt x="1119" y="1947"/>
                  </a:cubicBezTo>
                  <a:lnTo>
                    <a:pt x="1109" y="1936"/>
                  </a:lnTo>
                  <a:lnTo>
                    <a:pt x="1098" y="1947"/>
                  </a:lnTo>
                  <a:cubicBezTo>
                    <a:pt x="964" y="1874"/>
                    <a:pt x="353" y="1481"/>
                    <a:pt x="146" y="901"/>
                  </a:cubicBezTo>
                  <a:cubicBezTo>
                    <a:pt x="146" y="880"/>
                    <a:pt x="136" y="859"/>
                    <a:pt x="125" y="839"/>
                  </a:cubicBezTo>
                  <a:cubicBezTo>
                    <a:pt x="74" y="652"/>
                    <a:pt x="104" y="425"/>
                    <a:pt x="229" y="259"/>
                  </a:cubicBezTo>
                  <a:cubicBezTo>
                    <a:pt x="322" y="135"/>
                    <a:pt x="446" y="72"/>
                    <a:pt x="591" y="62"/>
                  </a:cubicBezTo>
                  <a:close/>
                  <a:moveTo>
                    <a:pt x="591" y="0"/>
                  </a:moveTo>
                  <a:cubicBezTo>
                    <a:pt x="426" y="10"/>
                    <a:pt x="281" y="83"/>
                    <a:pt x="177" y="228"/>
                  </a:cubicBezTo>
                  <a:cubicBezTo>
                    <a:pt x="42" y="404"/>
                    <a:pt x="1" y="652"/>
                    <a:pt x="63" y="859"/>
                  </a:cubicBezTo>
                  <a:lnTo>
                    <a:pt x="94" y="922"/>
                  </a:lnTo>
                  <a:cubicBezTo>
                    <a:pt x="322" y="1584"/>
                    <a:pt x="1036" y="1978"/>
                    <a:pt x="1088" y="2019"/>
                  </a:cubicBezTo>
                  <a:lnTo>
                    <a:pt x="1098" y="2030"/>
                  </a:lnTo>
                  <a:lnTo>
                    <a:pt x="1130" y="2030"/>
                  </a:lnTo>
                  <a:lnTo>
                    <a:pt x="1130" y="2019"/>
                  </a:lnTo>
                  <a:cubicBezTo>
                    <a:pt x="1192" y="1989"/>
                    <a:pt x="1906" y="1595"/>
                    <a:pt x="2145" y="932"/>
                  </a:cubicBezTo>
                  <a:cubicBezTo>
                    <a:pt x="2155" y="912"/>
                    <a:pt x="2155" y="891"/>
                    <a:pt x="2165" y="870"/>
                  </a:cubicBezTo>
                  <a:cubicBezTo>
                    <a:pt x="2228" y="663"/>
                    <a:pt x="2186" y="415"/>
                    <a:pt x="2062" y="238"/>
                  </a:cubicBezTo>
                  <a:cubicBezTo>
                    <a:pt x="1958" y="93"/>
                    <a:pt x="1813" y="10"/>
                    <a:pt x="1658" y="10"/>
                  </a:cubicBezTo>
                  <a:cubicBezTo>
                    <a:pt x="1646" y="10"/>
                    <a:pt x="1635" y="10"/>
                    <a:pt x="1624" y="10"/>
                  </a:cubicBezTo>
                  <a:cubicBezTo>
                    <a:pt x="1390" y="10"/>
                    <a:pt x="1290" y="109"/>
                    <a:pt x="1181" y="207"/>
                  </a:cubicBezTo>
                  <a:cubicBezTo>
                    <a:pt x="1161" y="217"/>
                    <a:pt x="1140" y="238"/>
                    <a:pt x="1119" y="259"/>
                  </a:cubicBezTo>
                  <a:cubicBezTo>
                    <a:pt x="1098" y="238"/>
                    <a:pt x="1078" y="217"/>
                    <a:pt x="1047" y="197"/>
                  </a:cubicBezTo>
                  <a:cubicBezTo>
                    <a:pt x="953" y="104"/>
                    <a:pt x="850" y="0"/>
                    <a:pt x="601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8;p2">
              <a:extLst>
                <a:ext uri="{FF2B5EF4-FFF2-40B4-BE49-F238E27FC236}">
                  <a16:creationId xmlns:a16="http://schemas.microsoft.com/office/drawing/2014/main" id="{5738871D-C645-EBA0-A3A5-5D542A0DA130}"/>
                </a:ext>
              </a:extLst>
            </p:cNvPr>
            <p:cNvSpPr/>
            <p:nvPr/>
          </p:nvSpPr>
          <p:spPr>
            <a:xfrm>
              <a:off x="2886073" y="3796717"/>
              <a:ext cx="16063" cy="16971"/>
            </a:xfrm>
            <a:custGeom>
              <a:avLst/>
              <a:gdLst/>
              <a:ahLst/>
              <a:cxnLst/>
              <a:rect l="l" t="t" r="r" b="b"/>
              <a:pathLst>
                <a:path w="643" h="675" extrusionOk="0">
                  <a:moveTo>
                    <a:pt x="194" y="0"/>
                  </a:moveTo>
                  <a:cubicBezTo>
                    <a:pt x="161" y="0"/>
                    <a:pt x="130" y="8"/>
                    <a:pt x="104" y="26"/>
                  </a:cubicBezTo>
                  <a:cubicBezTo>
                    <a:pt x="1" y="99"/>
                    <a:pt x="22" y="296"/>
                    <a:pt x="135" y="461"/>
                  </a:cubicBezTo>
                  <a:cubicBezTo>
                    <a:pt x="221" y="594"/>
                    <a:pt x="348" y="674"/>
                    <a:pt x="450" y="674"/>
                  </a:cubicBezTo>
                  <a:cubicBezTo>
                    <a:pt x="483" y="674"/>
                    <a:pt x="514" y="666"/>
                    <a:pt x="539" y="648"/>
                  </a:cubicBezTo>
                  <a:cubicBezTo>
                    <a:pt x="643" y="576"/>
                    <a:pt x="632" y="378"/>
                    <a:pt x="508" y="203"/>
                  </a:cubicBezTo>
                  <a:cubicBezTo>
                    <a:pt x="422" y="78"/>
                    <a:pt x="296" y="0"/>
                    <a:pt x="194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9;p2">
              <a:extLst>
                <a:ext uri="{FF2B5EF4-FFF2-40B4-BE49-F238E27FC236}">
                  <a16:creationId xmlns:a16="http://schemas.microsoft.com/office/drawing/2014/main" id="{95298D99-C027-27E4-BA63-80FC5E8B6F62}"/>
                </a:ext>
              </a:extLst>
            </p:cNvPr>
            <p:cNvSpPr/>
            <p:nvPr/>
          </p:nvSpPr>
          <p:spPr>
            <a:xfrm>
              <a:off x="2865600" y="3796717"/>
              <a:ext cx="11654" cy="12235"/>
            </a:xfrm>
            <a:custGeom>
              <a:avLst/>
              <a:gdLst/>
              <a:ahLst/>
              <a:cxnLst/>
              <a:rect l="l" t="t" r="r" b="b"/>
              <a:pathLst>
                <a:path w="467" h="485" extrusionOk="0">
                  <a:moveTo>
                    <a:pt x="149" y="1"/>
                  </a:moveTo>
                  <a:cubicBezTo>
                    <a:pt x="125" y="1"/>
                    <a:pt x="102" y="7"/>
                    <a:pt x="83" y="20"/>
                  </a:cubicBezTo>
                  <a:cubicBezTo>
                    <a:pt x="0" y="72"/>
                    <a:pt x="11" y="217"/>
                    <a:pt x="94" y="331"/>
                  </a:cubicBezTo>
                  <a:cubicBezTo>
                    <a:pt x="165" y="425"/>
                    <a:pt x="253" y="484"/>
                    <a:pt x="324" y="484"/>
                  </a:cubicBezTo>
                  <a:cubicBezTo>
                    <a:pt x="346" y="484"/>
                    <a:pt x="366" y="478"/>
                    <a:pt x="384" y="466"/>
                  </a:cubicBezTo>
                  <a:cubicBezTo>
                    <a:pt x="467" y="414"/>
                    <a:pt x="456" y="269"/>
                    <a:pt x="373" y="145"/>
                  </a:cubicBezTo>
                  <a:cubicBezTo>
                    <a:pt x="304" y="53"/>
                    <a:pt x="219" y="1"/>
                    <a:pt x="149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30;p2">
              <a:extLst>
                <a:ext uri="{FF2B5EF4-FFF2-40B4-BE49-F238E27FC236}">
                  <a16:creationId xmlns:a16="http://schemas.microsoft.com/office/drawing/2014/main" id="{8785A0EE-B583-FCF7-818D-CB13C51BE8D2}"/>
                </a:ext>
              </a:extLst>
            </p:cNvPr>
            <p:cNvSpPr/>
            <p:nvPr/>
          </p:nvSpPr>
          <p:spPr>
            <a:xfrm>
              <a:off x="2705282" y="3659768"/>
              <a:ext cx="0" cy="201675"/>
            </a:xfrm>
            <a:custGeom>
              <a:avLst/>
              <a:gdLst/>
              <a:ahLst/>
              <a:cxnLst/>
              <a:rect l="l" t="t" r="r" b="b"/>
              <a:pathLst>
                <a:path w="1" h="8058" extrusionOk="0">
                  <a:moveTo>
                    <a:pt x="1" y="805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31;p2">
              <a:extLst>
                <a:ext uri="{FF2B5EF4-FFF2-40B4-BE49-F238E27FC236}">
                  <a16:creationId xmlns:a16="http://schemas.microsoft.com/office/drawing/2014/main" id="{51B32769-2284-C9A9-00F7-F1CC33F765EE}"/>
                </a:ext>
              </a:extLst>
            </p:cNvPr>
            <p:cNvSpPr/>
            <p:nvPr/>
          </p:nvSpPr>
          <p:spPr>
            <a:xfrm>
              <a:off x="2704652" y="3659768"/>
              <a:ext cx="1260" cy="201675"/>
            </a:xfrm>
            <a:custGeom>
              <a:avLst/>
              <a:gdLst/>
              <a:ahLst/>
              <a:cxnLst/>
              <a:rect l="l" t="t" r="r" b="b"/>
              <a:pathLst>
                <a:path w="43" h="8058" extrusionOk="0">
                  <a:moveTo>
                    <a:pt x="1" y="1"/>
                  </a:moveTo>
                  <a:lnTo>
                    <a:pt x="1" y="8058"/>
                  </a:lnTo>
                  <a:lnTo>
                    <a:pt x="42" y="8058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32;p2">
              <a:extLst>
                <a:ext uri="{FF2B5EF4-FFF2-40B4-BE49-F238E27FC236}">
                  <a16:creationId xmlns:a16="http://schemas.microsoft.com/office/drawing/2014/main" id="{9F685CB9-34AB-1FA3-BFAA-0D87183F0D9A}"/>
                </a:ext>
              </a:extLst>
            </p:cNvPr>
            <p:cNvSpPr/>
            <p:nvPr/>
          </p:nvSpPr>
          <p:spPr>
            <a:xfrm>
              <a:off x="2676935" y="3855128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8" h="1958" extrusionOk="0">
                  <a:moveTo>
                    <a:pt x="601" y="1"/>
                  </a:moveTo>
                  <a:cubicBezTo>
                    <a:pt x="218" y="11"/>
                    <a:pt x="0" y="457"/>
                    <a:pt x="115" y="819"/>
                  </a:cubicBezTo>
                  <a:cubicBezTo>
                    <a:pt x="115" y="839"/>
                    <a:pt x="125" y="860"/>
                    <a:pt x="135" y="881"/>
                  </a:cubicBezTo>
                  <a:cubicBezTo>
                    <a:pt x="373" y="1554"/>
                    <a:pt x="1119" y="1958"/>
                    <a:pt x="1119" y="1958"/>
                  </a:cubicBezTo>
                  <a:lnTo>
                    <a:pt x="1130" y="1948"/>
                  </a:lnTo>
                  <a:lnTo>
                    <a:pt x="1130" y="1958"/>
                  </a:lnTo>
                  <a:cubicBezTo>
                    <a:pt x="1130" y="1958"/>
                    <a:pt x="1885" y="1554"/>
                    <a:pt x="2124" y="892"/>
                  </a:cubicBezTo>
                  <a:cubicBezTo>
                    <a:pt x="2134" y="871"/>
                    <a:pt x="2144" y="850"/>
                    <a:pt x="2144" y="829"/>
                  </a:cubicBezTo>
                  <a:cubicBezTo>
                    <a:pt x="2258" y="467"/>
                    <a:pt x="2051" y="11"/>
                    <a:pt x="1668" y="11"/>
                  </a:cubicBezTo>
                  <a:cubicBezTo>
                    <a:pt x="1658" y="11"/>
                    <a:pt x="1649" y="10"/>
                    <a:pt x="1639" y="10"/>
                  </a:cubicBezTo>
                  <a:cubicBezTo>
                    <a:pt x="1362" y="10"/>
                    <a:pt x="1279" y="150"/>
                    <a:pt x="1130" y="270"/>
                  </a:cubicBezTo>
                  <a:cubicBezTo>
                    <a:pt x="985" y="146"/>
                    <a:pt x="923" y="1"/>
                    <a:pt x="6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33;p2">
              <a:extLst>
                <a:ext uri="{FF2B5EF4-FFF2-40B4-BE49-F238E27FC236}">
                  <a16:creationId xmlns:a16="http://schemas.microsoft.com/office/drawing/2014/main" id="{EB3C0E7C-8A1F-646A-E137-B973C6188F01}"/>
                </a:ext>
              </a:extLst>
            </p:cNvPr>
            <p:cNvSpPr/>
            <p:nvPr/>
          </p:nvSpPr>
          <p:spPr>
            <a:xfrm>
              <a:off x="2677565" y="3854339"/>
              <a:ext cx="55434" cy="50912"/>
            </a:xfrm>
            <a:custGeom>
              <a:avLst/>
              <a:gdLst/>
              <a:ahLst/>
              <a:cxnLst/>
              <a:rect l="l" t="t" r="r" b="b"/>
              <a:pathLst>
                <a:path w="2217" h="2031" extrusionOk="0">
                  <a:moveTo>
                    <a:pt x="580" y="63"/>
                  </a:moveTo>
                  <a:cubicBezTo>
                    <a:pt x="819" y="63"/>
                    <a:pt x="902" y="145"/>
                    <a:pt x="1005" y="239"/>
                  </a:cubicBezTo>
                  <a:cubicBezTo>
                    <a:pt x="1026" y="270"/>
                    <a:pt x="1056" y="290"/>
                    <a:pt x="1088" y="322"/>
                  </a:cubicBezTo>
                  <a:lnTo>
                    <a:pt x="1109" y="343"/>
                  </a:lnTo>
                  <a:lnTo>
                    <a:pt x="1129" y="322"/>
                  </a:lnTo>
                  <a:cubicBezTo>
                    <a:pt x="1160" y="301"/>
                    <a:pt x="1191" y="270"/>
                    <a:pt x="1212" y="249"/>
                  </a:cubicBezTo>
                  <a:cubicBezTo>
                    <a:pt x="1319" y="152"/>
                    <a:pt x="1399" y="72"/>
                    <a:pt x="1607" y="72"/>
                  </a:cubicBezTo>
                  <a:cubicBezTo>
                    <a:pt x="1620" y="72"/>
                    <a:pt x="1633" y="73"/>
                    <a:pt x="1647" y="73"/>
                  </a:cubicBezTo>
                  <a:cubicBezTo>
                    <a:pt x="1781" y="73"/>
                    <a:pt x="1916" y="145"/>
                    <a:pt x="1999" y="270"/>
                  </a:cubicBezTo>
                  <a:cubicBezTo>
                    <a:pt x="2113" y="426"/>
                    <a:pt x="2154" y="653"/>
                    <a:pt x="2092" y="850"/>
                  </a:cubicBezTo>
                  <a:cubicBezTo>
                    <a:pt x="2092" y="870"/>
                    <a:pt x="2082" y="891"/>
                    <a:pt x="2071" y="912"/>
                  </a:cubicBezTo>
                  <a:cubicBezTo>
                    <a:pt x="1864" y="1492"/>
                    <a:pt x="1243" y="1875"/>
                    <a:pt x="1119" y="1947"/>
                  </a:cubicBezTo>
                  <a:lnTo>
                    <a:pt x="1098" y="1927"/>
                  </a:lnTo>
                  <a:lnTo>
                    <a:pt x="1088" y="1937"/>
                  </a:lnTo>
                  <a:cubicBezTo>
                    <a:pt x="953" y="1855"/>
                    <a:pt x="352" y="1482"/>
                    <a:pt x="145" y="902"/>
                  </a:cubicBezTo>
                  <a:cubicBezTo>
                    <a:pt x="135" y="881"/>
                    <a:pt x="124" y="860"/>
                    <a:pt x="124" y="840"/>
                  </a:cubicBezTo>
                  <a:cubicBezTo>
                    <a:pt x="62" y="643"/>
                    <a:pt x="104" y="426"/>
                    <a:pt x="218" y="260"/>
                  </a:cubicBezTo>
                  <a:cubicBezTo>
                    <a:pt x="311" y="136"/>
                    <a:pt x="435" y="63"/>
                    <a:pt x="580" y="63"/>
                  </a:cubicBezTo>
                  <a:close/>
                  <a:moveTo>
                    <a:pt x="580" y="1"/>
                  </a:moveTo>
                  <a:cubicBezTo>
                    <a:pt x="414" y="1"/>
                    <a:pt x="269" y="83"/>
                    <a:pt x="166" y="228"/>
                  </a:cubicBezTo>
                  <a:cubicBezTo>
                    <a:pt x="42" y="394"/>
                    <a:pt x="0" y="643"/>
                    <a:pt x="62" y="860"/>
                  </a:cubicBezTo>
                  <a:cubicBezTo>
                    <a:pt x="62" y="881"/>
                    <a:pt x="73" y="902"/>
                    <a:pt x="83" y="923"/>
                  </a:cubicBezTo>
                  <a:cubicBezTo>
                    <a:pt x="322" y="1575"/>
                    <a:pt x="1026" y="1979"/>
                    <a:pt x="1088" y="2010"/>
                  </a:cubicBezTo>
                  <a:lnTo>
                    <a:pt x="1088" y="2030"/>
                  </a:lnTo>
                  <a:lnTo>
                    <a:pt x="1109" y="2020"/>
                  </a:lnTo>
                  <a:lnTo>
                    <a:pt x="1119" y="2020"/>
                  </a:lnTo>
                  <a:lnTo>
                    <a:pt x="1119" y="2010"/>
                  </a:lnTo>
                  <a:cubicBezTo>
                    <a:pt x="1181" y="1979"/>
                    <a:pt x="1896" y="1585"/>
                    <a:pt x="2133" y="933"/>
                  </a:cubicBezTo>
                  <a:cubicBezTo>
                    <a:pt x="2144" y="912"/>
                    <a:pt x="2144" y="891"/>
                    <a:pt x="2154" y="860"/>
                  </a:cubicBezTo>
                  <a:cubicBezTo>
                    <a:pt x="2216" y="653"/>
                    <a:pt x="2175" y="405"/>
                    <a:pt x="2051" y="228"/>
                  </a:cubicBezTo>
                  <a:cubicBezTo>
                    <a:pt x="1947" y="94"/>
                    <a:pt x="1802" y="11"/>
                    <a:pt x="1647" y="11"/>
                  </a:cubicBezTo>
                  <a:cubicBezTo>
                    <a:pt x="1635" y="11"/>
                    <a:pt x="1623" y="11"/>
                    <a:pt x="1612" y="11"/>
                  </a:cubicBezTo>
                  <a:cubicBezTo>
                    <a:pt x="1388" y="11"/>
                    <a:pt x="1279" y="109"/>
                    <a:pt x="1171" y="198"/>
                  </a:cubicBezTo>
                  <a:lnTo>
                    <a:pt x="1109" y="260"/>
                  </a:lnTo>
                  <a:lnTo>
                    <a:pt x="1047" y="198"/>
                  </a:lnTo>
                  <a:cubicBezTo>
                    <a:pt x="943" y="94"/>
                    <a:pt x="839" y="1"/>
                    <a:pt x="580" y="1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34;p2">
              <a:extLst>
                <a:ext uri="{FF2B5EF4-FFF2-40B4-BE49-F238E27FC236}">
                  <a16:creationId xmlns:a16="http://schemas.microsoft.com/office/drawing/2014/main" id="{E24991CB-C5C5-74DB-3650-B4D0B9D62DC7}"/>
                </a:ext>
              </a:extLst>
            </p:cNvPr>
            <p:cNvSpPr/>
            <p:nvPr/>
          </p:nvSpPr>
          <p:spPr>
            <a:xfrm>
              <a:off x="2712842" y="3857496"/>
              <a:ext cx="16063" cy="16576"/>
            </a:xfrm>
            <a:custGeom>
              <a:avLst/>
              <a:gdLst/>
              <a:ahLst/>
              <a:cxnLst/>
              <a:rect l="l" t="t" r="r" b="b"/>
              <a:pathLst>
                <a:path w="643" h="666" extrusionOk="0">
                  <a:moveTo>
                    <a:pt x="199" y="0"/>
                  </a:moveTo>
                  <a:cubicBezTo>
                    <a:pt x="164" y="0"/>
                    <a:pt x="131" y="9"/>
                    <a:pt x="104" y="28"/>
                  </a:cubicBezTo>
                  <a:cubicBezTo>
                    <a:pt x="1" y="90"/>
                    <a:pt x="21" y="287"/>
                    <a:pt x="136" y="463"/>
                  </a:cubicBezTo>
                  <a:cubicBezTo>
                    <a:pt x="229" y="588"/>
                    <a:pt x="351" y="665"/>
                    <a:pt x="450" y="665"/>
                  </a:cubicBezTo>
                  <a:cubicBezTo>
                    <a:pt x="483" y="665"/>
                    <a:pt x="513" y="657"/>
                    <a:pt x="539" y="639"/>
                  </a:cubicBezTo>
                  <a:cubicBezTo>
                    <a:pt x="643" y="567"/>
                    <a:pt x="633" y="370"/>
                    <a:pt x="508" y="204"/>
                  </a:cubicBezTo>
                  <a:cubicBezTo>
                    <a:pt x="424" y="74"/>
                    <a:pt x="300" y="0"/>
                    <a:pt x="199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35;p2">
              <a:extLst>
                <a:ext uri="{FF2B5EF4-FFF2-40B4-BE49-F238E27FC236}">
                  <a16:creationId xmlns:a16="http://schemas.microsoft.com/office/drawing/2014/main" id="{48444A5F-7447-9742-7FD5-9CE53E360E6A}"/>
                </a:ext>
              </a:extLst>
            </p:cNvPr>
            <p:cNvSpPr/>
            <p:nvPr/>
          </p:nvSpPr>
          <p:spPr>
            <a:xfrm>
              <a:off x="2692369" y="3857890"/>
              <a:ext cx="11654" cy="11840"/>
            </a:xfrm>
            <a:custGeom>
              <a:avLst/>
              <a:gdLst/>
              <a:ahLst/>
              <a:cxnLst/>
              <a:rect l="l" t="t" r="r" b="b"/>
              <a:pathLst>
                <a:path w="457" h="484" extrusionOk="0">
                  <a:moveTo>
                    <a:pt x="141" y="0"/>
                  </a:moveTo>
                  <a:cubicBezTo>
                    <a:pt x="116" y="0"/>
                    <a:pt x="92" y="7"/>
                    <a:pt x="74" y="20"/>
                  </a:cubicBezTo>
                  <a:cubicBezTo>
                    <a:pt x="1" y="72"/>
                    <a:pt x="12" y="207"/>
                    <a:pt x="94" y="331"/>
                  </a:cubicBezTo>
                  <a:cubicBezTo>
                    <a:pt x="157" y="425"/>
                    <a:pt x="250" y="484"/>
                    <a:pt x="322" y="484"/>
                  </a:cubicBezTo>
                  <a:cubicBezTo>
                    <a:pt x="346" y="484"/>
                    <a:pt x="367" y="478"/>
                    <a:pt x="384" y="465"/>
                  </a:cubicBezTo>
                  <a:cubicBezTo>
                    <a:pt x="456" y="414"/>
                    <a:pt x="447" y="269"/>
                    <a:pt x="364" y="145"/>
                  </a:cubicBezTo>
                  <a:cubicBezTo>
                    <a:pt x="302" y="53"/>
                    <a:pt x="213" y="0"/>
                    <a:pt x="141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36;p2">
              <a:extLst>
                <a:ext uri="{FF2B5EF4-FFF2-40B4-BE49-F238E27FC236}">
                  <a16:creationId xmlns:a16="http://schemas.microsoft.com/office/drawing/2014/main" id="{189CCC7C-150D-043D-53B1-5E82B80947ED}"/>
                </a:ext>
              </a:extLst>
            </p:cNvPr>
            <p:cNvSpPr/>
            <p:nvPr/>
          </p:nvSpPr>
          <p:spPr>
            <a:xfrm>
              <a:off x="2329528" y="3737517"/>
              <a:ext cx="0" cy="81301"/>
            </a:xfrm>
            <a:custGeom>
              <a:avLst/>
              <a:gdLst/>
              <a:ahLst/>
              <a:cxnLst/>
              <a:rect l="l" t="t" r="r" b="b"/>
              <a:pathLst>
                <a:path w="1" h="3253" extrusionOk="0">
                  <a:moveTo>
                    <a:pt x="0" y="1"/>
                  </a:moveTo>
                  <a:lnTo>
                    <a:pt x="0" y="3252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7;p2">
              <a:extLst>
                <a:ext uri="{FF2B5EF4-FFF2-40B4-BE49-F238E27FC236}">
                  <a16:creationId xmlns:a16="http://schemas.microsoft.com/office/drawing/2014/main" id="{A61272A4-638B-698D-257A-C79A3868F3F9}"/>
                </a:ext>
              </a:extLst>
            </p:cNvPr>
            <p:cNvSpPr/>
            <p:nvPr/>
          </p:nvSpPr>
          <p:spPr>
            <a:xfrm>
              <a:off x="2328898" y="3737517"/>
              <a:ext cx="1575" cy="81301"/>
            </a:xfrm>
            <a:custGeom>
              <a:avLst/>
              <a:gdLst/>
              <a:ahLst/>
              <a:cxnLst/>
              <a:rect l="l" t="t" r="r" b="b"/>
              <a:pathLst>
                <a:path w="53" h="3253" extrusionOk="0">
                  <a:moveTo>
                    <a:pt x="1" y="1"/>
                  </a:moveTo>
                  <a:lnTo>
                    <a:pt x="1" y="3252"/>
                  </a:lnTo>
                  <a:lnTo>
                    <a:pt x="53" y="325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8;p2">
              <a:extLst>
                <a:ext uri="{FF2B5EF4-FFF2-40B4-BE49-F238E27FC236}">
                  <a16:creationId xmlns:a16="http://schemas.microsoft.com/office/drawing/2014/main" id="{21598728-ACE5-F1BF-5FD5-4E7FDC63A405}"/>
                </a:ext>
              </a:extLst>
            </p:cNvPr>
            <p:cNvSpPr/>
            <p:nvPr/>
          </p:nvSpPr>
          <p:spPr>
            <a:xfrm>
              <a:off x="2301496" y="3812504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49" h="1948" extrusionOk="0">
                  <a:moveTo>
                    <a:pt x="592" y="1"/>
                  </a:moveTo>
                  <a:cubicBezTo>
                    <a:pt x="208" y="11"/>
                    <a:pt x="1" y="466"/>
                    <a:pt x="104" y="818"/>
                  </a:cubicBezTo>
                  <a:cubicBezTo>
                    <a:pt x="115" y="839"/>
                    <a:pt x="125" y="871"/>
                    <a:pt x="125" y="891"/>
                  </a:cubicBezTo>
                  <a:cubicBezTo>
                    <a:pt x="374" y="1554"/>
                    <a:pt x="1130" y="1948"/>
                    <a:pt x="1130" y="1948"/>
                  </a:cubicBezTo>
                  <a:cubicBezTo>
                    <a:pt x="1130" y="1948"/>
                    <a:pt x="1886" y="1543"/>
                    <a:pt x="2124" y="880"/>
                  </a:cubicBezTo>
                  <a:cubicBezTo>
                    <a:pt x="2124" y="860"/>
                    <a:pt x="2134" y="839"/>
                    <a:pt x="2145" y="818"/>
                  </a:cubicBezTo>
                  <a:cubicBezTo>
                    <a:pt x="2248" y="456"/>
                    <a:pt x="2031" y="1"/>
                    <a:pt x="1648" y="1"/>
                  </a:cubicBezTo>
                  <a:cubicBezTo>
                    <a:pt x="1337" y="1"/>
                    <a:pt x="1275" y="146"/>
                    <a:pt x="1119" y="259"/>
                  </a:cubicBezTo>
                  <a:cubicBezTo>
                    <a:pt x="974" y="146"/>
                    <a:pt x="891" y="1"/>
                    <a:pt x="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9;p2">
              <a:extLst>
                <a:ext uri="{FF2B5EF4-FFF2-40B4-BE49-F238E27FC236}">
                  <a16:creationId xmlns:a16="http://schemas.microsoft.com/office/drawing/2014/main" id="{FD77EBB5-1E40-1DF7-E7FA-039060F84687}"/>
                </a:ext>
              </a:extLst>
            </p:cNvPr>
            <p:cNvSpPr/>
            <p:nvPr/>
          </p:nvSpPr>
          <p:spPr>
            <a:xfrm>
              <a:off x="2301811" y="3811715"/>
              <a:ext cx="55749" cy="50912"/>
            </a:xfrm>
            <a:custGeom>
              <a:avLst/>
              <a:gdLst/>
              <a:ahLst/>
              <a:cxnLst/>
              <a:rect l="l" t="t" r="r" b="b"/>
              <a:pathLst>
                <a:path w="2227" h="2030" extrusionOk="0">
                  <a:moveTo>
                    <a:pt x="1637" y="62"/>
                  </a:moveTo>
                  <a:cubicBezTo>
                    <a:pt x="1782" y="62"/>
                    <a:pt x="1916" y="135"/>
                    <a:pt x="1999" y="259"/>
                  </a:cubicBezTo>
                  <a:cubicBezTo>
                    <a:pt x="2123" y="414"/>
                    <a:pt x="2155" y="642"/>
                    <a:pt x="2102" y="839"/>
                  </a:cubicBezTo>
                  <a:cubicBezTo>
                    <a:pt x="2092" y="860"/>
                    <a:pt x="2092" y="881"/>
                    <a:pt x="2082" y="902"/>
                  </a:cubicBezTo>
                  <a:cubicBezTo>
                    <a:pt x="1875" y="1471"/>
                    <a:pt x="1274" y="1854"/>
                    <a:pt x="1129" y="1937"/>
                  </a:cubicBezTo>
                  <a:lnTo>
                    <a:pt x="1119" y="1916"/>
                  </a:lnTo>
                  <a:lnTo>
                    <a:pt x="1108" y="1937"/>
                  </a:lnTo>
                  <a:cubicBezTo>
                    <a:pt x="984" y="1864"/>
                    <a:pt x="363" y="1491"/>
                    <a:pt x="146" y="902"/>
                  </a:cubicBezTo>
                  <a:cubicBezTo>
                    <a:pt x="135" y="881"/>
                    <a:pt x="135" y="870"/>
                    <a:pt x="125" y="839"/>
                  </a:cubicBezTo>
                  <a:cubicBezTo>
                    <a:pt x="63" y="653"/>
                    <a:pt x="104" y="425"/>
                    <a:pt x="218" y="269"/>
                  </a:cubicBezTo>
                  <a:cubicBezTo>
                    <a:pt x="311" y="135"/>
                    <a:pt x="436" y="73"/>
                    <a:pt x="581" y="62"/>
                  </a:cubicBezTo>
                  <a:lnTo>
                    <a:pt x="601" y="62"/>
                  </a:lnTo>
                  <a:cubicBezTo>
                    <a:pt x="808" y="62"/>
                    <a:pt x="901" y="145"/>
                    <a:pt x="1005" y="239"/>
                  </a:cubicBezTo>
                  <a:lnTo>
                    <a:pt x="1088" y="322"/>
                  </a:lnTo>
                  <a:lnTo>
                    <a:pt x="1108" y="332"/>
                  </a:lnTo>
                  <a:lnTo>
                    <a:pt x="1129" y="322"/>
                  </a:lnTo>
                  <a:cubicBezTo>
                    <a:pt x="1160" y="290"/>
                    <a:pt x="1191" y="259"/>
                    <a:pt x="1223" y="239"/>
                  </a:cubicBezTo>
                  <a:cubicBezTo>
                    <a:pt x="1315" y="145"/>
                    <a:pt x="1409" y="62"/>
                    <a:pt x="1637" y="62"/>
                  </a:cubicBezTo>
                  <a:close/>
                  <a:moveTo>
                    <a:pt x="581" y="0"/>
                  </a:moveTo>
                  <a:cubicBezTo>
                    <a:pt x="415" y="11"/>
                    <a:pt x="270" y="83"/>
                    <a:pt x="166" y="228"/>
                  </a:cubicBezTo>
                  <a:cubicBezTo>
                    <a:pt x="42" y="404"/>
                    <a:pt x="1" y="653"/>
                    <a:pt x="63" y="860"/>
                  </a:cubicBezTo>
                  <a:cubicBezTo>
                    <a:pt x="73" y="881"/>
                    <a:pt x="83" y="911"/>
                    <a:pt x="93" y="932"/>
                  </a:cubicBezTo>
                  <a:cubicBezTo>
                    <a:pt x="332" y="1585"/>
                    <a:pt x="1036" y="1979"/>
                    <a:pt x="1098" y="2009"/>
                  </a:cubicBezTo>
                  <a:lnTo>
                    <a:pt x="1108" y="2030"/>
                  </a:lnTo>
                  <a:lnTo>
                    <a:pt x="1119" y="2020"/>
                  </a:lnTo>
                  <a:lnTo>
                    <a:pt x="1129" y="2030"/>
                  </a:lnTo>
                  <a:lnTo>
                    <a:pt x="1140" y="2009"/>
                  </a:lnTo>
                  <a:cubicBezTo>
                    <a:pt x="1202" y="1979"/>
                    <a:pt x="1906" y="1574"/>
                    <a:pt x="2134" y="922"/>
                  </a:cubicBezTo>
                  <a:cubicBezTo>
                    <a:pt x="2144" y="902"/>
                    <a:pt x="2155" y="881"/>
                    <a:pt x="2165" y="849"/>
                  </a:cubicBezTo>
                  <a:cubicBezTo>
                    <a:pt x="2227" y="642"/>
                    <a:pt x="2185" y="394"/>
                    <a:pt x="2051" y="218"/>
                  </a:cubicBezTo>
                  <a:cubicBezTo>
                    <a:pt x="1947" y="83"/>
                    <a:pt x="1802" y="0"/>
                    <a:pt x="1647" y="0"/>
                  </a:cubicBezTo>
                  <a:lnTo>
                    <a:pt x="1626" y="0"/>
                  </a:lnTo>
                  <a:cubicBezTo>
                    <a:pt x="1377" y="0"/>
                    <a:pt x="1274" y="94"/>
                    <a:pt x="1181" y="187"/>
                  </a:cubicBezTo>
                  <a:cubicBezTo>
                    <a:pt x="1160" y="207"/>
                    <a:pt x="1140" y="239"/>
                    <a:pt x="1108" y="259"/>
                  </a:cubicBezTo>
                  <a:lnTo>
                    <a:pt x="1046" y="197"/>
                  </a:lnTo>
                  <a:cubicBezTo>
                    <a:pt x="943" y="104"/>
                    <a:pt x="829" y="0"/>
                    <a:pt x="581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40;p2">
              <a:extLst>
                <a:ext uri="{FF2B5EF4-FFF2-40B4-BE49-F238E27FC236}">
                  <a16:creationId xmlns:a16="http://schemas.microsoft.com/office/drawing/2014/main" id="{98363D3C-1FBF-ECB1-91A3-88B8749DC3EC}"/>
                </a:ext>
              </a:extLst>
            </p:cNvPr>
            <p:cNvSpPr/>
            <p:nvPr/>
          </p:nvSpPr>
          <p:spPr>
            <a:xfrm>
              <a:off x="2306221" y="3814872"/>
              <a:ext cx="15748" cy="16971"/>
            </a:xfrm>
            <a:custGeom>
              <a:avLst/>
              <a:gdLst/>
              <a:ahLst/>
              <a:cxnLst/>
              <a:rect l="l" t="t" r="r" b="b"/>
              <a:pathLst>
                <a:path w="633" h="675" extrusionOk="0">
                  <a:moveTo>
                    <a:pt x="442" y="0"/>
                  </a:moveTo>
                  <a:cubicBezTo>
                    <a:pt x="342" y="0"/>
                    <a:pt x="218" y="80"/>
                    <a:pt x="124" y="213"/>
                  </a:cubicBezTo>
                  <a:cubicBezTo>
                    <a:pt x="11" y="378"/>
                    <a:pt x="0" y="575"/>
                    <a:pt x="104" y="648"/>
                  </a:cubicBezTo>
                  <a:cubicBezTo>
                    <a:pt x="130" y="666"/>
                    <a:pt x="160" y="674"/>
                    <a:pt x="192" y="674"/>
                  </a:cubicBezTo>
                  <a:cubicBezTo>
                    <a:pt x="291" y="674"/>
                    <a:pt x="412" y="596"/>
                    <a:pt x="497" y="472"/>
                  </a:cubicBezTo>
                  <a:cubicBezTo>
                    <a:pt x="622" y="295"/>
                    <a:pt x="632" y="99"/>
                    <a:pt x="529" y="26"/>
                  </a:cubicBezTo>
                  <a:cubicBezTo>
                    <a:pt x="503" y="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41;p2">
              <a:extLst>
                <a:ext uri="{FF2B5EF4-FFF2-40B4-BE49-F238E27FC236}">
                  <a16:creationId xmlns:a16="http://schemas.microsoft.com/office/drawing/2014/main" id="{90198A12-074E-2766-2C6C-1B73ECE605FC}"/>
                </a:ext>
              </a:extLst>
            </p:cNvPr>
            <p:cNvSpPr/>
            <p:nvPr/>
          </p:nvSpPr>
          <p:spPr>
            <a:xfrm>
              <a:off x="2331103" y="3814872"/>
              <a:ext cx="11339" cy="12235"/>
            </a:xfrm>
            <a:custGeom>
              <a:avLst/>
              <a:gdLst/>
              <a:ahLst/>
              <a:cxnLst/>
              <a:rect l="l" t="t" r="r" b="b"/>
              <a:pathLst>
                <a:path w="457" h="484" extrusionOk="0">
                  <a:moveTo>
                    <a:pt x="319" y="0"/>
                  </a:moveTo>
                  <a:cubicBezTo>
                    <a:pt x="244" y="0"/>
                    <a:pt x="157" y="59"/>
                    <a:pt x="94" y="153"/>
                  </a:cubicBezTo>
                  <a:cubicBezTo>
                    <a:pt x="0" y="277"/>
                    <a:pt x="0" y="412"/>
                    <a:pt x="73" y="464"/>
                  </a:cubicBezTo>
                  <a:cubicBezTo>
                    <a:pt x="92" y="477"/>
                    <a:pt x="114" y="484"/>
                    <a:pt x="139" y="484"/>
                  </a:cubicBezTo>
                  <a:cubicBezTo>
                    <a:pt x="208" y="484"/>
                    <a:pt x="294" y="432"/>
                    <a:pt x="363" y="340"/>
                  </a:cubicBezTo>
                  <a:cubicBezTo>
                    <a:pt x="446" y="215"/>
                    <a:pt x="456" y="70"/>
                    <a:pt x="384" y="18"/>
                  </a:cubicBezTo>
                  <a:cubicBezTo>
                    <a:pt x="364" y="6"/>
                    <a:pt x="342" y="0"/>
                    <a:pt x="319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42;p2">
              <a:extLst>
                <a:ext uri="{FF2B5EF4-FFF2-40B4-BE49-F238E27FC236}">
                  <a16:creationId xmlns:a16="http://schemas.microsoft.com/office/drawing/2014/main" id="{1A356524-AF51-00A6-9CC4-D8CB4C0976C0}"/>
                </a:ext>
              </a:extLst>
            </p:cNvPr>
            <p:cNvSpPr/>
            <p:nvPr/>
          </p:nvSpPr>
          <p:spPr>
            <a:xfrm>
              <a:off x="2494570" y="3722520"/>
              <a:ext cx="0" cy="80117"/>
            </a:xfrm>
            <a:custGeom>
              <a:avLst/>
              <a:gdLst/>
              <a:ahLst/>
              <a:cxnLst/>
              <a:rect l="l" t="t" r="r" b="b"/>
              <a:pathLst>
                <a:path w="1" h="3212" extrusionOk="0">
                  <a:moveTo>
                    <a:pt x="0" y="321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43;p2">
              <a:extLst>
                <a:ext uri="{FF2B5EF4-FFF2-40B4-BE49-F238E27FC236}">
                  <a16:creationId xmlns:a16="http://schemas.microsoft.com/office/drawing/2014/main" id="{2D43A7F0-C9EC-4CEA-3004-4B8DC397CA77}"/>
                </a:ext>
              </a:extLst>
            </p:cNvPr>
            <p:cNvSpPr/>
            <p:nvPr/>
          </p:nvSpPr>
          <p:spPr>
            <a:xfrm>
              <a:off x="2493940" y="3722520"/>
              <a:ext cx="945" cy="80117"/>
            </a:xfrm>
            <a:custGeom>
              <a:avLst/>
              <a:gdLst/>
              <a:ahLst/>
              <a:cxnLst/>
              <a:rect l="l" t="t" r="r" b="b"/>
              <a:pathLst>
                <a:path w="42" h="3212" extrusionOk="0">
                  <a:moveTo>
                    <a:pt x="0" y="1"/>
                  </a:moveTo>
                  <a:lnTo>
                    <a:pt x="0" y="3211"/>
                  </a:lnTo>
                  <a:lnTo>
                    <a:pt x="42" y="3211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44;p2">
              <a:extLst>
                <a:ext uri="{FF2B5EF4-FFF2-40B4-BE49-F238E27FC236}">
                  <a16:creationId xmlns:a16="http://schemas.microsoft.com/office/drawing/2014/main" id="{B29FAAA0-96B7-D10E-9658-0E429439018C}"/>
                </a:ext>
              </a:extLst>
            </p:cNvPr>
            <p:cNvSpPr/>
            <p:nvPr/>
          </p:nvSpPr>
          <p:spPr>
            <a:xfrm>
              <a:off x="2466223" y="3796717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9" h="1958" extrusionOk="0">
                  <a:moveTo>
                    <a:pt x="1658" y="1"/>
                  </a:moveTo>
                  <a:cubicBezTo>
                    <a:pt x="1337" y="1"/>
                    <a:pt x="1275" y="146"/>
                    <a:pt x="1130" y="270"/>
                  </a:cubicBezTo>
                  <a:cubicBezTo>
                    <a:pt x="980" y="150"/>
                    <a:pt x="897" y="10"/>
                    <a:pt x="620" y="10"/>
                  </a:cubicBezTo>
                  <a:cubicBezTo>
                    <a:pt x="611" y="10"/>
                    <a:pt x="601" y="10"/>
                    <a:pt x="592" y="11"/>
                  </a:cubicBezTo>
                  <a:cubicBezTo>
                    <a:pt x="208" y="21"/>
                    <a:pt x="1" y="466"/>
                    <a:pt x="115" y="829"/>
                  </a:cubicBezTo>
                  <a:cubicBezTo>
                    <a:pt x="115" y="850"/>
                    <a:pt x="125" y="870"/>
                    <a:pt x="136" y="891"/>
                  </a:cubicBezTo>
                  <a:cubicBezTo>
                    <a:pt x="374" y="1564"/>
                    <a:pt x="1130" y="1957"/>
                    <a:pt x="1130" y="1957"/>
                  </a:cubicBezTo>
                  <a:lnTo>
                    <a:pt x="1140" y="1957"/>
                  </a:lnTo>
                  <a:cubicBezTo>
                    <a:pt x="1140" y="1957"/>
                    <a:pt x="1886" y="1554"/>
                    <a:pt x="2124" y="880"/>
                  </a:cubicBezTo>
                  <a:cubicBezTo>
                    <a:pt x="2134" y="860"/>
                    <a:pt x="2145" y="839"/>
                    <a:pt x="2145" y="818"/>
                  </a:cubicBezTo>
                  <a:cubicBezTo>
                    <a:pt x="2259" y="456"/>
                    <a:pt x="2041" y="11"/>
                    <a:pt x="16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45;p2">
              <a:extLst>
                <a:ext uri="{FF2B5EF4-FFF2-40B4-BE49-F238E27FC236}">
                  <a16:creationId xmlns:a16="http://schemas.microsoft.com/office/drawing/2014/main" id="{5A769BDA-F7E4-2CAD-F6FB-6C590715E1EB}"/>
                </a:ext>
              </a:extLst>
            </p:cNvPr>
            <p:cNvSpPr/>
            <p:nvPr/>
          </p:nvSpPr>
          <p:spPr>
            <a:xfrm>
              <a:off x="2466538" y="3795928"/>
              <a:ext cx="55749" cy="50517"/>
            </a:xfrm>
            <a:custGeom>
              <a:avLst/>
              <a:gdLst/>
              <a:ahLst/>
              <a:cxnLst/>
              <a:rect l="l" t="t" r="r" b="b"/>
              <a:pathLst>
                <a:path w="2227" h="2030" extrusionOk="0">
                  <a:moveTo>
                    <a:pt x="1647" y="62"/>
                  </a:moveTo>
                  <a:cubicBezTo>
                    <a:pt x="1792" y="73"/>
                    <a:pt x="1916" y="135"/>
                    <a:pt x="2010" y="259"/>
                  </a:cubicBezTo>
                  <a:cubicBezTo>
                    <a:pt x="2123" y="425"/>
                    <a:pt x="2165" y="653"/>
                    <a:pt x="2113" y="839"/>
                  </a:cubicBezTo>
                  <a:lnTo>
                    <a:pt x="2082" y="901"/>
                  </a:lnTo>
                  <a:cubicBezTo>
                    <a:pt x="1885" y="1481"/>
                    <a:pt x="1274" y="1864"/>
                    <a:pt x="1140" y="1947"/>
                  </a:cubicBezTo>
                  <a:lnTo>
                    <a:pt x="1129" y="1926"/>
                  </a:lnTo>
                  <a:lnTo>
                    <a:pt x="1108" y="1947"/>
                  </a:lnTo>
                  <a:cubicBezTo>
                    <a:pt x="984" y="1875"/>
                    <a:pt x="363" y="1491"/>
                    <a:pt x="146" y="911"/>
                  </a:cubicBezTo>
                  <a:cubicBezTo>
                    <a:pt x="146" y="891"/>
                    <a:pt x="135" y="870"/>
                    <a:pt x="125" y="849"/>
                  </a:cubicBezTo>
                  <a:cubicBezTo>
                    <a:pt x="73" y="663"/>
                    <a:pt x="104" y="435"/>
                    <a:pt x="218" y="269"/>
                  </a:cubicBezTo>
                  <a:cubicBezTo>
                    <a:pt x="311" y="145"/>
                    <a:pt x="446" y="73"/>
                    <a:pt x="581" y="73"/>
                  </a:cubicBezTo>
                  <a:lnTo>
                    <a:pt x="601" y="73"/>
                  </a:lnTo>
                  <a:cubicBezTo>
                    <a:pt x="818" y="73"/>
                    <a:pt x="901" y="156"/>
                    <a:pt x="1005" y="249"/>
                  </a:cubicBezTo>
                  <a:cubicBezTo>
                    <a:pt x="1036" y="269"/>
                    <a:pt x="1067" y="301"/>
                    <a:pt x="1098" y="322"/>
                  </a:cubicBezTo>
                  <a:lnTo>
                    <a:pt x="1119" y="342"/>
                  </a:lnTo>
                  <a:lnTo>
                    <a:pt x="1140" y="322"/>
                  </a:lnTo>
                  <a:cubicBezTo>
                    <a:pt x="1171" y="301"/>
                    <a:pt x="1202" y="269"/>
                    <a:pt x="1223" y="239"/>
                  </a:cubicBezTo>
                  <a:cubicBezTo>
                    <a:pt x="1326" y="145"/>
                    <a:pt x="1409" y="62"/>
                    <a:pt x="1647" y="62"/>
                  </a:cubicBezTo>
                  <a:close/>
                  <a:moveTo>
                    <a:pt x="1647" y="0"/>
                  </a:moveTo>
                  <a:cubicBezTo>
                    <a:pt x="1388" y="0"/>
                    <a:pt x="1285" y="104"/>
                    <a:pt x="1181" y="197"/>
                  </a:cubicBezTo>
                  <a:lnTo>
                    <a:pt x="1119" y="259"/>
                  </a:lnTo>
                  <a:cubicBezTo>
                    <a:pt x="1098" y="239"/>
                    <a:pt x="1078" y="218"/>
                    <a:pt x="1057" y="207"/>
                  </a:cubicBezTo>
                  <a:cubicBezTo>
                    <a:pt x="948" y="109"/>
                    <a:pt x="840" y="10"/>
                    <a:pt x="616" y="10"/>
                  </a:cubicBezTo>
                  <a:cubicBezTo>
                    <a:pt x="604" y="10"/>
                    <a:pt x="593" y="10"/>
                    <a:pt x="581" y="11"/>
                  </a:cubicBezTo>
                  <a:cubicBezTo>
                    <a:pt x="425" y="11"/>
                    <a:pt x="270" y="94"/>
                    <a:pt x="176" y="239"/>
                  </a:cubicBezTo>
                  <a:cubicBezTo>
                    <a:pt x="42" y="414"/>
                    <a:pt x="1" y="663"/>
                    <a:pt x="73" y="870"/>
                  </a:cubicBezTo>
                  <a:cubicBezTo>
                    <a:pt x="73" y="891"/>
                    <a:pt x="84" y="911"/>
                    <a:pt x="94" y="932"/>
                  </a:cubicBezTo>
                  <a:cubicBezTo>
                    <a:pt x="332" y="1595"/>
                    <a:pt x="1046" y="1988"/>
                    <a:pt x="1098" y="2020"/>
                  </a:cubicBezTo>
                  <a:lnTo>
                    <a:pt x="1108" y="2030"/>
                  </a:lnTo>
                  <a:lnTo>
                    <a:pt x="1129" y="2030"/>
                  </a:lnTo>
                  <a:lnTo>
                    <a:pt x="1140" y="2020"/>
                  </a:lnTo>
                  <a:cubicBezTo>
                    <a:pt x="1202" y="1978"/>
                    <a:pt x="1906" y="1585"/>
                    <a:pt x="2144" y="922"/>
                  </a:cubicBezTo>
                  <a:cubicBezTo>
                    <a:pt x="2155" y="901"/>
                    <a:pt x="2165" y="881"/>
                    <a:pt x="2165" y="860"/>
                  </a:cubicBezTo>
                  <a:cubicBezTo>
                    <a:pt x="2227" y="653"/>
                    <a:pt x="2185" y="404"/>
                    <a:pt x="2061" y="228"/>
                  </a:cubicBezTo>
                  <a:cubicBezTo>
                    <a:pt x="1958" y="83"/>
                    <a:pt x="1813" y="11"/>
                    <a:pt x="1647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46;p2">
              <a:extLst>
                <a:ext uri="{FF2B5EF4-FFF2-40B4-BE49-F238E27FC236}">
                  <a16:creationId xmlns:a16="http://schemas.microsoft.com/office/drawing/2014/main" id="{C82A7D04-E4D6-66D4-AA3B-19A3DDB789AF}"/>
                </a:ext>
              </a:extLst>
            </p:cNvPr>
            <p:cNvSpPr/>
            <p:nvPr/>
          </p:nvSpPr>
          <p:spPr>
            <a:xfrm>
              <a:off x="2470948" y="3799085"/>
              <a:ext cx="15748" cy="16971"/>
            </a:xfrm>
            <a:custGeom>
              <a:avLst/>
              <a:gdLst/>
              <a:ahLst/>
              <a:cxnLst/>
              <a:rect l="l" t="t" r="r" b="b"/>
              <a:pathLst>
                <a:path w="633" h="675" extrusionOk="0">
                  <a:moveTo>
                    <a:pt x="440" y="0"/>
                  </a:moveTo>
                  <a:cubicBezTo>
                    <a:pt x="342" y="0"/>
                    <a:pt x="221" y="78"/>
                    <a:pt x="135" y="203"/>
                  </a:cubicBezTo>
                  <a:cubicBezTo>
                    <a:pt x="11" y="379"/>
                    <a:pt x="0" y="575"/>
                    <a:pt x="104" y="648"/>
                  </a:cubicBezTo>
                  <a:cubicBezTo>
                    <a:pt x="129" y="666"/>
                    <a:pt x="159" y="674"/>
                    <a:pt x="191" y="674"/>
                  </a:cubicBezTo>
                  <a:cubicBezTo>
                    <a:pt x="291" y="674"/>
                    <a:pt x="414" y="594"/>
                    <a:pt x="508" y="462"/>
                  </a:cubicBezTo>
                  <a:cubicBezTo>
                    <a:pt x="622" y="296"/>
                    <a:pt x="633" y="99"/>
                    <a:pt x="529" y="27"/>
                  </a:cubicBezTo>
                  <a:cubicBezTo>
                    <a:pt x="503" y="9"/>
                    <a:pt x="473" y="0"/>
                    <a:pt x="440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7;p2">
              <a:extLst>
                <a:ext uri="{FF2B5EF4-FFF2-40B4-BE49-F238E27FC236}">
                  <a16:creationId xmlns:a16="http://schemas.microsoft.com/office/drawing/2014/main" id="{5D08F732-86D8-E646-87F0-57ACF3E4FCB8}"/>
                </a:ext>
              </a:extLst>
            </p:cNvPr>
            <p:cNvSpPr/>
            <p:nvPr/>
          </p:nvSpPr>
          <p:spPr>
            <a:xfrm>
              <a:off x="2495830" y="3799085"/>
              <a:ext cx="11339" cy="12235"/>
            </a:xfrm>
            <a:custGeom>
              <a:avLst/>
              <a:gdLst/>
              <a:ahLst/>
              <a:cxnLst/>
              <a:rect l="l" t="t" r="r" b="b"/>
              <a:pathLst>
                <a:path w="457" h="485" extrusionOk="0">
                  <a:moveTo>
                    <a:pt x="317" y="1"/>
                  </a:moveTo>
                  <a:cubicBezTo>
                    <a:pt x="245" y="1"/>
                    <a:pt x="155" y="53"/>
                    <a:pt x="94" y="145"/>
                  </a:cubicBezTo>
                  <a:cubicBezTo>
                    <a:pt x="11" y="269"/>
                    <a:pt x="1" y="414"/>
                    <a:pt x="73" y="466"/>
                  </a:cubicBezTo>
                  <a:cubicBezTo>
                    <a:pt x="91" y="478"/>
                    <a:pt x="112" y="484"/>
                    <a:pt x="135" y="484"/>
                  </a:cubicBezTo>
                  <a:cubicBezTo>
                    <a:pt x="208" y="484"/>
                    <a:pt x="301" y="426"/>
                    <a:pt x="363" y="332"/>
                  </a:cubicBezTo>
                  <a:cubicBezTo>
                    <a:pt x="446" y="217"/>
                    <a:pt x="456" y="72"/>
                    <a:pt x="384" y="21"/>
                  </a:cubicBezTo>
                  <a:cubicBezTo>
                    <a:pt x="365" y="7"/>
                    <a:pt x="342" y="1"/>
                    <a:pt x="317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8;p2">
              <a:extLst>
                <a:ext uri="{FF2B5EF4-FFF2-40B4-BE49-F238E27FC236}">
                  <a16:creationId xmlns:a16="http://schemas.microsoft.com/office/drawing/2014/main" id="{E4522BF3-A569-00E8-774B-346878624656}"/>
                </a:ext>
              </a:extLst>
            </p:cNvPr>
            <p:cNvSpPr/>
            <p:nvPr/>
          </p:nvSpPr>
          <p:spPr>
            <a:xfrm>
              <a:off x="2404490" y="3706733"/>
              <a:ext cx="0" cy="208384"/>
            </a:xfrm>
            <a:custGeom>
              <a:avLst/>
              <a:gdLst/>
              <a:ahLst/>
              <a:cxnLst/>
              <a:rect l="l" t="t" r="r" b="b"/>
              <a:pathLst>
                <a:path w="1" h="8338" extrusionOk="0">
                  <a:moveTo>
                    <a:pt x="0" y="83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9;p2">
              <a:extLst>
                <a:ext uri="{FF2B5EF4-FFF2-40B4-BE49-F238E27FC236}">
                  <a16:creationId xmlns:a16="http://schemas.microsoft.com/office/drawing/2014/main" id="{5E0FF9FE-70CC-6244-E0AC-952C161E686F}"/>
                </a:ext>
              </a:extLst>
            </p:cNvPr>
            <p:cNvSpPr/>
            <p:nvPr/>
          </p:nvSpPr>
          <p:spPr>
            <a:xfrm>
              <a:off x="2403860" y="3706733"/>
              <a:ext cx="945" cy="208384"/>
            </a:xfrm>
            <a:custGeom>
              <a:avLst/>
              <a:gdLst/>
              <a:ahLst/>
              <a:cxnLst/>
              <a:rect l="l" t="t" r="r" b="b"/>
              <a:pathLst>
                <a:path w="43" h="8338" extrusionOk="0">
                  <a:moveTo>
                    <a:pt x="1" y="1"/>
                  </a:moveTo>
                  <a:lnTo>
                    <a:pt x="1" y="8338"/>
                  </a:lnTo>
                  <a:lnTo>
                    <a:pt x="42" y="8338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50;p2">
              <a:extLst>
                <a:ext uri="{FF2B5EF4-FFF2-40B4-BE49-F238E27FC236}">
                  <a16:creationId xmlns:a16="http://schemas.microsoft.com/office/drawing/2014/main" id="{7F5440CA-C911-6EF4-1DD3-585E54FEC238}"/>
                </a:ext>
              </a:extLst>
            </p:cNvPr>
            <p:cNvSpPr/>
            <p:nvPr/>
          </p:nvSpPr>
          <p:spPr>
            <a:xfrm>
              <a:off x="2376143" y="3908803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8" h="1958" extrusionOk="0">
                  <a:moveTo>
                    <a:pt x="621" y="0"/>
                  </a:moveTo>
                  <a:cubicBezTo>
                    <a:pt x="611" y="0"/>
                    <a:pt x="601" y="1"/>
                    <a:pt x="591" y="1"/>
                  </a:cubicBezTo>
                  <a:cubicBezTo>
                    <a:pt x="207" y="11"/>
                    <a:pt x="0" y="467"/>
                    <a:pt x="115" y="819"/>
                  </a:cubicBezTo>
                  <a:cubicBezTo>
                    <a:pt x="115" y="839"/>
                    <a:pt x="125" y="860"/>
                    <a:pt x="135" y="881"/>
                  </a:cubicBezTo>
                  <a:cubicBezTo>
                    <a:pt x="373" y="1554"/>
                    <a:pt x="1129" y="1958"/>
                    <a:pt x="1129" y="1958"/>
                  </a:cubicBezTo>
                  <a:cubicBezTo>
                    <a:pt x="1129" y="1958"/>
                    <a:pt x="1129" y="1948"/>
                    <a:pt x="1139" y="1948"/>
                  </a:cubicBezTo>
                  <a:lnTo>
                    <a:pt x="1139" y="1958"/>
                  </a:lnTo>
                  <a:cubicBezTo>
                    <a:pt x="1139" y="1958"/>
                    <a:pt x="1885" y="1544"/>
                    <a:pt x="2124" y="881"/>
                  </a:cubicBezTo>
                  <a:lnTo>
                    <a:pt x="2154" y="819"/>
                  </a:lnTo>
                  <a:cubicBezTo>
                    <a:pt x="2258" y="457"/>
                    <a:pt x="2041" y="1"/>
                    <a:pt x="1657" y="1"/>
                  </a:cubicBezTo>
                  <a:cubicBezTo>
                    <a:pt x="1647" y="1"/>
                    <a:pt x="1637" y="0"/>
                    <a:pt x="1627" y="0"/>
                  </a:cubicBezTo>
                  <a:cubicBezTo>
                    <a:pt x="1342" y="0"/>
                    <a:pt x="1270" y="150"/>
                    <a:pt x="1129" y="259"/>
                  </a:cubicBezTo>
                  <a:cubicBezTo>
                    <a:pt x="979" y="150"/>
                    <a:pt x="906" y="0"/>
                    <a:pt x="621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51;p2">
              <a:extLst>
                <a:ext uri="{FF2B5EF4-FFF2-40B4-BE49-F238E27FC236}">
                  <a16:creationId xmlns:a16="http://schemas.microsoft.com/office/drawing/2014/main" id="{CFCB8A61-B7C9-0E1D-82D8-ECBCD681A2E6}"/>
                </a:ext>
              </a:extLst>
            </p:cNvPr>
            <p:cNvSpPr/>
            <p:nvPr/>
          </p:nvSpPr>
          <p:spPr>
            <a:xfrm>
              <a:off x="2376773" y="3908013"/>
              <a:ext cx="55749" cy="50912"/>
            </a:xfrm>
            <a:custGeom>
              <a:avLst/>
              <a:gdLst/>
              <a:ahLst/>
              <a:cxnLst/>
              <a:rect l="l" t="t" r="r" b="b"/>
              <a:pathLst>
                <a:path w="2228" h="2032" extrusionOk="0">
                  <a:moveTo>
                    <a:pt x="1637" y="64"/>
                  </a:moveTo>
                  <a:cubicBezTo>
                    <a:pt x="1782" y="64"/>
                    <a:pt x="1906" y="137"/>
                    <a:pt x="2000" y="261"/>
                  </a:cubicBezTo>
                  <a:cubicBezTo>
                    <a:pt x="2124" y="416"/>
                    <a:pt x="2155" y="644"/>
                    <a:pt x="2104" y="841"/>
                  </a:cubicBezTo>
                  <a:cubicBezTo>
                    <a:pt x="2093" y="861"/>
                    <a:pt x="2083" y="882"/>
                    <a:pt x="2083" y="903"/>
                  </a:cubicBezTo>
                  <a:cubicBezTo>
                    <a:pt x="1876" y="1483"/>
                    <a:pt x="1264" y="1866"/>
                    <a:pt x="1130" y="1938"/>
                  </a:cubicBezTo>
                  <a:lnTo>
                    <a:pt x="1119" y="1918"/>
                  </a:lnTo>
                  <a:lnTo>
                    <a:pt x="1099" y="1948"/>
                  </a:lnTo>
                  <a:cubicBezTo>
                    <a:pt x="974" y="1866"/>
                    <a:pt x="353" y="1493"/>
                    <a:pt x="146" y="903"/>
                  </a:cubicBezTo>
                  <a:cubicBezTo>
                    <a:pt x="136" y="882"/>
                    <a:pt x="125" y="861"/>
                    <a:pt x="125" y="841"/>
                  </a:cubicBezTo>
                  <a:cubicBezTo>
                    <a:pt x="63" y="654"/>
                    <a:pt x="95" y="426"/>
                    <a:pt x="219" y="261"/>
                  </a:cubicBezTo>
                  <a:cubicBezTo>
                    <a:pt x="302" y="137"/>
                    <a:pt x="436" y="64"/>
                    <a:pt x="581" y="64"/>
                  </a:cubicBezTo>
                  <a:lnTo>
                    <a:pt x="592" y="64"/>
                  </a:lnTo>
                  <a:cubicBezTo>
                    <a:pt x="809" y="64"/>
                    <a:pt x="902" y="146"/>
                    <a:pt x="1006" y="240"/>
                  </a:cubicBezTo>
                  <a:cubicBezTo>
                    <a:pt x="1027" y="271"/>
                    <a:pt x="1057" y="291"/>
                    <a:pt x="1089" y="323"/>
                  </a:cubicBezTo>
                  <a:lnTo>
                    <a:pt x="1109" y="333"/>
                  </a:lnTo>
                  <a:lnTo>
                    <a:pt x="1130" y="323"/>
                  </a:lnTo>
                  <a:cubicBezTo>
                    <a:pt x="1161" y="291"/>
                    <a:pt x="1192" y="261"/>
                    <a:pt x="1223" y="240"/>
                  </a:cubicBezTo>
                  <a:cubicBezTo>
                    <a:pt x="1317" y="137"/>
                    <a:pt x="1399" y="64"/>
                    <a:pt x="1637" y="64"/>
                  </a:cubicBezTo>
                  <a:close/>
                  <a:moveTo>
                    <a:pt x="605" y="1"/>
                  </a:moveTo>
                  <a:cubicBezTo>
                    <a:pt x="594" y="1"/>
                    <a:pt x="583" y="1"/>
                    <a:pt x="571" y="1"/>
                  </a:cubicBezTo>
                  <a:cubicBezTo>
                    <a:pt x="415" y="1"/>
                    <a:pt x="270" y="84"/>
                    <a:pt x="167" y="229"/>
                  </a:cubicBezTo>
                  <a:cubicBezTo>
                    <a:pt x="42" y="406"/>
                    <a:pt x="1" y="654"/>
                    <a:pt x="63" y="861"/>
                  </a:cubicBezTo>
                  <a:cubicBezTo>
                    <a:pt x="63" y="882"/>
                    <a:pt x="74" y="903"/>
                    <a:pt x="84" y="933"/>
                  </a:cubicBezTo>
                  <a:cubicBezTo>
                    <a:pt x="322" y="1586"/>
                    <a:pt x="1037" y="1980"/>
                    <a:pt x="1099" y="2010"/>
                  </a:cubicBezTo>
                  <a:lnTo>
                    <a:pt x="1099" y="2031"/>
                  </a:lnTo>
                  <a:lnTo>
                    <a:pt x="1119" y="2021"/>
                  </a:lnTo>
                  <a:lnTo>
                    <a:pt x="1130" y="2031"/>
                  </a:lnTo>
                  <a:lnTo>
                    <a:pt x="1130" y="2010"/>
                  </a:lnTo>
                  <a:cubicBezTo>
                    <a:pt x="1192" y="1980"/>
                    <a:pt x="1906" y="1576"/>
                    <a:pt x="2134" y="924"/>
                  </a:cubicBezTo>
                  <a:cubicBezTo>
                    <a:pt x="2145" y="903"/>
                    <a:pt x="2155" y="882"/>
                    <a:pt x="2155" y="851"/>
                  </a:cubicBezTo>
                  <a:cubicBezTo>
                    <a:pt x="2228" y="644"/>
                    <a:pt x="2176" y="395"/>
                    <a:pt x="2051" y="219"/>
                  </a:cubicBezTo>
                  <a:cubicBezTo>
                    <a:pt x="1948" y="84"/>
                    <a:pt x="1803" y="1"/>
                    <a:pt x="1637" y="1"/>
                  </a:cubicBezTo>
                  <a:lnTo>
                    <a:pt x="1627" y="1"/>
                  </a:lnTo>
                  <a:cubicBezTo>
                    <a:pt x="1379" y="1"/>
                    <a:pt x="1275" y="95"/>
                    <a:pt x="1172" y="188"/>
                  </a:cubicBezTo>
                  <a:lnTo>
                    <a:pt x="1109" y="250"/>
                  </a:lnTo>
                  <a:cubicBezTo>
                    <a:pt x="1089" y="240"/>
                    <a:pt x="1068" y="219"/>
                    <a:pt x="1047" y="199"/>
                  </a:cubicBezTo>
                  <a:cubicBezTo>
                    <a:pt x="938" y="100"/>
                    <a:pt x="839" y="1"/>
                    <a:pt x="605" y="1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52;p2">
              <a:extLst>
                <a:ext uri="{FF2B5EF4-FFF2-40B4-BE49-F238E27FC236}">
                  <a16:creationId xmlns:a16="http://schemas.microsoft.com/office/drawing/2014/main" id="{00E57354-858C-72E9-76C1-FF48FDF0E1B9}"/>
                </a:ext>
              </a:extLst>
            </p:cNvPr>
            <p:cNvSpPr/>
            <p:nvPr/>
          </p:nvSpPr>
          <p:spPr>
            <a:xfrm>
              <a:off x="2380868" y="3911171"/>
              <a:ext cx="16063" cy="16971"/>
            </a:xfrm>
            <a:custGeom>
              <a:avLst/>
              <a:gdLst/>
              <a:ahLst/>
              <a:cxnLst/>
              <a:rect l="l" t="t" r="r" b="b"/>
              <a:pathLst>
                <a:path w="643" h="675" extrusionOk="0">
                  <a:moveTo>
                    <a:pt x="450" y="0"/>
                  </a:moveTo>
                  <a:cubicBezTo>
                    <a:pt x="348" y="0"/>
                    <a:pt x="221" y="78"/>
                    <a:pt x="136" y="203"/>
                  </a:cubicBezTo>
                  <a:cubicBezTo>
                    <a:pt x="11" y="379"/>
                    <a:pt x="1" y="576"/>
                    <a:pt x="104" y="648"/>
                  </a:cubicBezTo>
                  <a:cubicBezTo>
                    <a:pt x="130" y="666"/>
                    <a:pt x="160" y="674"/>
                    <a:pt x="193" y="674"/>
                  </a:cubicBezTo>
                  <a:cubicBezTo>
                    <a:pt x="292" y="674"/>
                    <a:pt x="415" y="597"/>
                    <a:pt x="508" y="472"/>
                  </a:cubicBezTo>
                  <a:cubicBezTo>
                    <a:pt x="622" y="296"/>
                    <a:pt x="643" y="99"/>
                    <a:pt x="539" y="26"/>
                  </a:cubicBezTo>
                  <a:cubicBezTo>
                    <a:pt x="514" y="9"/>
                    <a:pt x="483" y="0"/>
                    <a:pt x="450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53;p2">
              <a:extLst>
                <a:ext uri="{FF2B5EF4-FFF2-40B4-BE49-F238E27FC236}">
                  <a16:creationId xmlns:a16="http://schemas.microsoft.com/office/drawing/2014/main" id="{917A2292-3E20-F894-27B0-1C7936F7E143}"/>
                </a:ext>
              </a:extLst>
            </p:cNvPr>
            <p:cNvSpPr/>
            <p:nvPr/>
          </p:nvSpPr>
          <p:spPr>
            <a:xfrm>
              <a:off x="2405750" y="3911171"/>
              <a:ext cx="11654" cy="12235"/>
            </a:xfrm>
            <a:custGeom>
              <a:avLst/>
              <a:gdLst/>
              <a:ahLst/>
              <a:cxnLst/>
              <a:rect l="l" t="t" r="r" b="b"/>
              <a:pathLst>
                <a:path w="468" h="484" extrusionOk="0">
                  <a:moveTo>
                    <a:pt x="324" y="0"/>
                  </a:moveTo>
                  <a:cubicBezTo>
                    <a:pt x="254" y="0"/>
                    <a:pt x="165" y="59"/>
                    <a:pt x="94" y="154"/>
                  </a:cubicBezTo>
                  <a:cubicBezTo>
                    <a:pt x="12" y="278"/>
                    <a:pt x="1" y="412"/>
                    <a:pt x="74" y="464"/>
                  </a:cubicBezTo>
                  <a:cubicBezTo>
                    <a:pt x="95" y="478"/>
                    <a:pt x="120" y="484"/>
                    <a:pt x="145" y="484"/>
                  </a:cubicBezTo>
                  <a:cubicBezTo>
                    <a:pt x="218" y="484"/>
                    <a:pt x="302" y="432"/>
                    <a:pt x="364" y="340"/>
                  </a:cubicBezTo>
                  <a:cubicBezTo>
                    <a:pt x="456" y="216"/>
                    <a:pt x="467" y="71"/>
                    <a:pt x="384" y="18"/>
                  </a:cubicBezTo>
                  <a:cubicBezTo>
                    <a:pt x="367" y="6"/>
                    <a:pt x="347" y="0"/>
                    <a:pt x="324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54;p2">
              <a:extLst>
                <a:ext uri="{FF2B5EF4-FFF2-40B4-BE49-F238E27FC236}">
                  <a16:creationId xmlns:a16="http://schemas.microsoft.com/office/drawing/2014/main" id="{AC6B20E8-8812-3EEF-6B3C-93F0F7876DB2}"/>
                </a:ext>
              </a:extLst>
            </p:cNvPr>
            <p:cNvSpPr/>
            <p:nvPr/>
          </p:nvSpPr>
          <p:spPr>
            <a:xfrm>
              <a:off x="2622761" y="3659768"/>
              <a:ext cx="0" cy="84064"/>
            </a:xfrm>
            <a:custGeom>
              <a:avLst/>
              <a:gdLst/>
              <a:ahLst/>
              <a:cxnLst/>
              <a:rect l="l" t="t" r="r" b="b"/>
              <a:pathLst>
                <a:path w="1" h="3357" extrusionOk="0">
                  <a:moveTo>
                    <a:pt x="1" y="3356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55;p2">
              <a:extLst>
                <a:ext uri="{FF2B5EF4-FFF2-40B4-BE49-F238E27FC236}">
                  <a16:creationId xmlns:a16="http://schemas.microsoft.com/office/drawing/2014/main" id="{98144FDA-6A60-508F-C5F6-56A328C10C91}"/>
                </a:ext>
              </a:extLst>
            </p:cNvPr>
            <p:cNvSpPr/>
            <p:nvPr/>
          </p:nvSpPr>
          <p:spPr>
            <a:xfrm>
              <a:off x="2622131" y="3659768"/>
              <a:ext cx="945" cy="84064"/>
            </a:xfrm>
            <a:custGeom>
              <a:avLst/>
              <a:gdLst/>
              <a:ahLst/>
              <a:cxnLst/>
              <a:rect l="l" t="t" r="r" b="b"/>
              <a:pathLst>
                <a:path w="42" h="3357" extrusionOk="0">
                  <a:moveTo>
                    <a:pt x="0" y="1"/>
                  </a:moveTo>
                  <a:lnTo>
                    <a:pt x="0" y="3356"/>
                  </a:lnTo>
                  <a:lnTo>
                    <a:pt x="41" y="3356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56;p2">
              <a:extLst>
                <a:ext uri="{FF2B5EF4-FFF2-40B4-BE49-F238E27FC236}">
                  <a16:creationId xmlns:a16="http://schemas.microsoft.com/office/drawing/2014/main" id="{B00A5C1D-8ACF-054B-87A7-66FC94550FC3}"/>
                </a:ext>
              </a:extLst>
            </p:cNvPr>
            <p:cNvSpPr/>
            <p:nvPr/>
          </p:nvSpPr>
          <p:spPr>
            <a:xfrm>
              <a:off x="2594414" y="3737517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8" h="1958" extrusionOk="0">
                  <a:moveTo>
                    <a:pt x="601" y="1"/>
                  </a:moveTo>
                  <a:cubicBezTo>
                    <a:pt x="217" y="10"/>
                    <a:pt x="0" y="466"/>
                    <a:pt x="104" y="818"/>
                  </a:cubicBezTo>
                  <a:lnTo>
                    <a:pt x="135" y="880"/>
                  </a:lnTo>
                  <a:cubicBezTo>
                    <a:pt x="373" y="1554"/>
                    <a:pt x="1119" y="1957"/>
                    <a:pt x="1119" y="1957"/>
                  </a:cubicBezTo>
                  <a:lnTo>
                    <a:pt x="1129" y="1957"/>
                  </a:lnTo>
                  <a:cubicBezTo>
                    <a:pt x="1129" y="1957"/>
                    <a:pt x="1885" y="1564"/>
                    <a:pt x="2123" y="891"/>
                  </a:cubicBezTo>
                  <a:cubicBezTo>
                    <a:pt x="2134" y="870"/>
                    <a:pt x="2144" y="850"/>
                    <a:pt x="2144" y="829"/>
                  </a:cubicBezTo>
                  <a:cubicBezTo>
                    <a:pt x="2258" y="466"/>
                    <a:pt x="2051" y="21"/>
                    <a:pt x="1667" y="10"/>
                  </a:cubicBezTo>
                  <a:cubicBezTo>
                    <a:pt x="1657" y="10"/>
                    <a:pt x="1647" y="10"/>
                    <a:pt x="1638" y="10"/>
                  </a:cubicBezTo>
                  <a:cubicBezTo>
                    <a:pt x="1352" y="10"/>
                    <a:pt x="1279" y="150"/>
                    <a:pt x="1129" y="270"/>
                  </a:cubicBezTo>
                  <a:cubicBezTo>
                    <a:pt x="984" y="146"/>
                    <a:pt x="912" y="1"/>
                    <a:pt x="601" y="1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7;p2">
              <a:extLst>
                <a:ext uri="{FF2B5EF4-FFF2-40B4-BE49-F238E27FC236}">
                  <a16:creationId xmlns:a16="http://schemas.microsoft.com/office/drawing/2014/main" id="{2F818C27-3878-DEF7-740A-A79EAF2861D7}"/>
                </a:ext>
              </a:extLst>
            </p:cNvPr>
            <p:cNvSpPr/>
            <p:nvPr/>
          </p:nvSpPr>
          <p:spPr>
            <a:xfrm>
              <a:off x="2594729" y="3736728"/>
              <a:ext cx="55749" cy="50912"/>
            </a:xfrm>
            <a:custGeom>
              <a:avLst/>
              <a:gdLst/>
              <a:ahLst/>
              <a:cxnLst/>
              <a:rect l="l" t="t" r="r" b="b"/>
              <a:pathLst>
                <a:path w="2228" h="2030" extrusionOk="0">
                  <a:moveTo>
                    <a:pt x="591" y="62"/>
                  </a:moveTo>
                  <a:cubicBezTo>
                    <a:pt x="819" y="62"/>
                    <a:pt x="912" y="145"/>
                    <a:pt x="1005" y="239"/>
                  </a:cubicBezTo>
                  <a:cubicBezTo>
                    <a:pt x="1036" y="269"/>
                    <a:pt x="1067" y="301"/>
                    <a:pt x="1098" y="321"/>
                  </a:cubicBezTo>
                  <a:lnTo>
                    <a:pt x="1119" y="342"/>
                  </a:lnTo>
                  <a:lnTo>
                    <a:pt x="1139" y="321"/>
                  </a:lnTo>
                  <a:cubicBezTo>
                    <a:pt x="1171" y="301"/>
                    <a:pt x="1202" y="269"/>
                    <a:pt x="1222" y="249"/>
                  </a:cubicBezTo>
                  <a:cubicBezTo>
                    <a:pt x="1331" y="161"/>
                    <a:pt x="1411" y="72"/>
                    <a:pt x="1612" y="72"/>
                  </a:cubicBezTo>
                  <a:cubicBezTo>
                    <a:pt x="1624" y="72"/>
                    <a:pt x="1635" y="72"/>
                    <a:pt x="1647" y="73"/>
                  </a:cubicBezTo>
                  <a:cubicBezTo>
                    <a:pt x="1792" y="73"/>
                    <a:pt x="1927" y="145"/>
                    <a:pt x="2009" y="269"/>
                  </a:cubicBezTo>
                  <a:cubicBezTo>
                    <a:pt x="2134" y="435"/>
                    <a:pt x="2165" y="663"/>
                    <a:pt x="2103" y="849"/>
                  </a:cubicBezTo>
                  <a:cubicBezTo>
                    <a:pt x="2103" y="870"/>
                    <a:pt x="2092" y="891"/>
                    <a:pt x="2082" y="911"/>
                  </a:cubicBezTo>
                  <a:cubicBezTo>
                    <a:pt x="1875" y="1502"/>
                    <a:pt x="1243" y="1885"/>
                    <a:pt x="1119" y="1947"/>
                  </a:cubicBezTo>
                  <a:lnTo>
                    <a:pt x="1109" y="1937"/>
                  </a:lnTo>
                  <a:lnTo>
                    <a:pt x="1098" y="1947"/>
                  </a:lnTo>
                  <a:cubicBezTo>
                    <a:pt x="953" y="1864"/>
                    <a:pt x="352" y="1481"/>
                    <a:pt x="145" y="901"/>
                  </a:cubicBezTo>
                  <a:cubicBezTo>
                    <a:pt x="145" y="881"/>
                    <a:pt x="135" y="860"/>
                    <a:pt x="125" y="839"/>
                  </a:cubicBezTo>
                  <a:cubicBezTo>
                    <a:pt x="73" y="653"/>
                    <a:pt x="104" y="425"/>
                    <a:pt x="228" y="259"/>
                  </a:cubicBezTo>
                  <a:cubicBezTo>
                    <a:pt x="322" y="135"/>
                    <a:pt x="446" y="73"/>
                    <a:pt x="591" y="62"/>
                  </a:cubicBezTo>
                  <a:close/>
                  <a:moveTo>
                    <a:pt x="591" y="0"/>
                  </a:moveTo>
                  <a:cubicBezTo>
                    <a:pt x="425" y="11"/>
                    <a:pt x="280" y="83"/>
                    <a:pt x="177" y="228"/>
                  </a:cubicBezTo>
                  <a:cubicBezTo>
                    <a:pt x="53" y="404"/>
                    <a:pt x="0" y="653"/>
                    <a:pt x="73" y="860"/>
                  </a:cubicBezTo>
                  <a:cubicBezTo>
                    <a:pt x="73" y="881"/>
                    <a:pt x="83" y="901"/>
                    <a:pt x="94" y="922"/>
                  </a:cubicBezTo>
                  <a:cubicBezTo>
                    <a:pt x="322" y="1585"/>
                    <a:pt x="1036" y="1988"/>
                    <a:pt x="1088" y="2020"/>
                  </a:cubicBezTo>
                  <a:lnTo>
                    <a:pt x="1098" y="2030"/>
                  </a:lnTo>
                  <a:lnTo>
                    <a:pt x="1130" y="2030"/>
                  </a:lnTo>
                  <a:lnTo>
                    <a:pt x="1130" y="2020"/>
                  </a:lnTo>
                  <a:cubicBezTo>
                    <a:pt x="1192" y="1988"/>
                    <a:pt x="1906" y="1595"/>
                    <a:pt x="2144" y="932"/>
                  </a:cubicBezTo>
                  <a:cubicBezTo>
                    <a:pt x="2154" y="911"/>
                    <a:pt x="2165" y="891"/>
                    <a:pt x="2165" y="870"/>
                  </a:cubicBezTo>
                  <a:cubicBezTo>
                    <a:pt x="2227" y="663"/>
                    <a:pt x="2186" y="414"/>
                    <a:pt x="2062" y="239"/>
                  </a:cubicBezTo>
                  <a:cubicBezTo>
                    <a:pt x="1958" y="94"/>
                    <a:pt x="1813" y="11"/>
                    <a:pt x="1657" y="11"/>
                  </a:cubicBezTo>
                  <a:cubicBezTo>
                    <a:pt x="1645" y="10"/>
                    <a:pt x="1633" y="10"/>
                    <a:pt x="1621" y="10"/>
                  </a:cubicBezTo>
                  <a:cubicBezTo>
                    <a:pt x="1389" y="10"/>
                    <a:pt x="1290" y="109"/>
                    <a:pt x="1181" y="207"/>
                  </a:cubicBezTo>
                  <a:cubicBezTo>
                    <a:pt x="1160" y="218"/>
                    <a:pt x="1139" y="239"/>
                    <a:pt x="1119" y="259"/>
                  </a:cubicBezTo>
                  <a:lnTo>
                    <a:pt x="1057" y="197"/>
                  </a:lnTo>
                  <a:cubicBezTo>
                    <a:pt x="953" y="104"/>
                    <a:pt x="850" y="0"/>
                    <a:pt x="601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8;p2">
              <a:extLst>
                <a:ext uri="{FF2B5EF4-FFF2-40B4-BE49-F238E27FC236}">
                  <a16:creationId xmlns:a16="http://schemas.microsoft.com/office/drawing/2014/main" id="{70BAE18F-0821-A754-F2B7-8FB1321E264C}"/>
                </a:ext>
              </a:extLst>
            </p:cNvPr>
            <p:cNvSpPr/>
            <p:nvPr/>
          </p:nvSpPr>
          <p:spPr>
            <a:xfrm>
              <a:off x="2630006" y="3739885"/>
              <a:ext cx="16063" cy="16971"/>
            </a:xfrm>
            <a:custGeom>
              <a:avLst/>
              <a:gdLst/>
              <a:ahLst/>
              <a:cxnLst/>
              <a:rect l="l" t="t" r="r" b="b"/>
              <a:pathLst>
                <a:path w="643" h="675" extrusionOk="0">
                  <a:moveTo>
                    <a:pt x="194" y="0"/>
                  </a:moveTo>
                  <a:cubicBezTo>
                    <a:pt x="161" y="0"/>
                    <a:pt x="130" y="9"/>
                    <a:pt x="104" y="27"/>
                  </a:cubicBezTo>
                  <a:cubicBezTo>
                    <a:pt x="1" y="99"/>
                    <a:pt x="21" y="296"/>
                    <a:pt x="135" y="462"/>
                  </a:cubicBezTo>
                  <a:cubicBezTo>
                    <a:pt x="229" y="594"/>
                    <a:pt x="352" y="674"/>
                    <a:pt x="452" y="674"/>
                  </a:cubicBezTo>
                  <a:cubicBezTo>
                    <a:pt x="484" y="674"/>
                    <a:pt x="514" y="666"/>
                    <a:pt x="539" y="648"/>
                  </a:cubicBezTo>
                  <a:cubicBezTo>
                    <a:pt x="643" y="575"/>
                    <a:pt x="632" y="379"/>
                    <a:pt x="508" y="202"/>
                  </a:cubicBezTo>
                  <a:cubicBezTo>
                    <a:pt x="422" y="78"/>
                    <a:pt x="296" y="0"/>
                    <a:pt x="194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9;p2">
              <a:extLst>
                <a:ext uri="{FF2B5EF4-FFF2-40B4-BE49-F238E27FC236}">
                  <a16:creationId xmlns:a16="http://schemas.microsoft.com/office/drawing/2014/main" id="{E9DC8FB3-A8E9-A6F1-1E68-A1BD935BF4EE}"/>
                </a:ext>
              </a:extLst>
            </p:cNvPr>
            <p:cNvSpPr/>
            <p:nvPr/>
          </p:nvSpPr>
          <p:spPr>
            <a:xfrm>
              <a:off x="2609848" y="3740280"/>
              <a:ext cx="11654" cy="11840"/>
            </a:xfrm>
            <a:custGeom>
              <a:avLst/>
              <a:gdLst/>
              <a:ahLst/>
              <a:cxnLst/>
              <a:rect l="l" t="t" r="r" b="b"/>
              <a:pathLst>
                <a:path w="467" h="485" extrusionOk="0">
                  <a:moveTo>
                    <a:pt x="149" y="1"/>
                  </a:moveTo>
                  <a:cubicBezTo>
                    <a:pt x="124" y="1"/>
                    <a:pt x="102" y="7"/>
                    <a:pt x="83" y="21"/>
                  </a:cubicBezTo>
                  <a:cubicBezTo>
                    <a:pt x="0" y="72"/>
                    <a:pt x="11" y="217"/>
                    <a:pt x="104" y="331"/>
                  </a:cubicBezTo>
                  <a:cubicBezTo>
                    <a:pt x="166" y="426"/>
                    <a:pt x="253" y="484"/>
                    <a:pt x="327" y="484"/>
                  </a:cubicBezTo>
                  <a:cubicBezTo>
                    <a:pt x="351" y="484"/>
                    <a:pt x="374" y="478"/>
                    <a:pt x="394" y="466"/>
                  </a:cubicBezTo>
                  <a:cubicBezTo>
                    <a:pt x="466" y="414"/>
                    <a:pt x="456" y="269"/>
                    <a:pt x="373" y="145"/>
                  </a:cubicBezTo>
                  <a:cubicBezTo>
                    <a:pt x="304" y="53"/>
                    <a:pt x="218" y="1"/>
                    <a:pt x="149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60;p2">
              <a:extLst>
                <a:ext uri="{FF2B5EF4-FFF2-40B4-BE49-F238E27FC236}">
                  <a16:creationId xmlns:a16="http://schemas.microsoft.com/office/drawing/2014/main" id="{4868233F-52CC-C796-4206-81D24862F86F}"/>
                </a:ext>
              </a:extLst>
            </p:cNvPr>
            <p:cNvSpPr/>
            <p:nvPr/>
          </p:nvSpPr>
          <p:spPr>
            <a:xfrm>
              <a:off x="3039146" y="3640430"/>
              <a:ext cx="2520" cy="217461"/>
            </a:xfrm>
            <a:custGeom>
              <a:avLst/>
              <a:gdLst/>
              <a:ahLst/>
              <a:cxnLst/>
              <a:rect l="l" t="t" r="r" b="b"/>
              <a:pathLst>
                <a:path w="94" h="8690" extrusionOk="0">
                  <a:moveTo>
                    <a:pt x="93" y="1"/>
                  </a:moveTo>
                  <a:cubicBezTo>
                    <a:pt x="0" y="104"/>
                    <a:pt x="93" y="8690"/>
                    <a:pt x="93" y="8690"/>
                  </a:cubicBezTo>
                  <a:lnTo>
                    <a:pt x="93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61;p2">
              <a:extLst>
                <a:ext uri="{FF2B5EF4-FFF2-40B4-BE49-F238E27FC236}">
                  <a16:creationId xmlns:a16="http://schemas.microsoft.com/office/drawing/2014/main" id="{2F12AA86-6AC4-C868-B4AA-51352D086D3B}"/>
                </a:ext>
              </a:extLst>
            </p:cNvPr>
            <p:cNvSpPr/>
            <p:nvPr/>
          </p:nvSpPr>
          <p:spPr>
            <a:xfrm>
              <a:off x="3038831" y="3640035"/>
              <a:ext cx="3465" cy="217856"/>
            </a:xfrm>
            <a:custGeom>
              <a:avLst/>
              <a:gdLst/>
              <a:ahLst/>
              <a:cxnLst/>
              <a:rect l="l" t="t" r="r" b="b"/>
              <a:pathLst>
                <a:path w="146" h="8700" extrusionOk="0">
                  <a:moveTo>
                    <a:pt x="104" y="1"/>
                  </a:moveTo>
                  <a:cubicBezTo>
                    <a:pt x="1" y="94"/>
                    <a:pt x="84" y="7260"/>
                    <a:pt x="93" y="8700"/>
                  </a:cubicBezTo>
                  <a:lnTo>
                    <a:pt x="146" y="8700"/>
                  </a:lnTo>
                  <a:cubicBezTo>
                    <a:pt x="104" y="5768"/>
                    <a:pt x="63" y="187"/>
                    <a:pt x="135" y="31"/>
                  </a:cubicBezTo>
                  <a:lnTo>
                    <a:pt x="104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62;p2">
              <a:extLst>
                <a:ext uri="{FF2B5EF4-FFF2-40B4-BE49-F238E27FC236}">
                  <a16:creationId xmlns:a16="http://schemas.microsoft.com/office/drawing/2014/main" id="{18B0ACA9-37FD-3C1B-4978-F3F71BEEDC9B}"/>
                </a:ext>
              </a:extLst>
            </p:cNvPr>
            <p:cNvSpPr/>
            <p:nvPr/>
          </p:nvSpPr>
          <p:spPr>
            <a:xfrm>
              <a:off x="3013634" y="3855128"/>
              <a:ext cx="56064" cy="48939"/>
            </a:xfrm>
            <a:custGeom>
              <a:avLst/>
              <a:gdLst/>
              <a:ahLst/>
              <a:cxnLst/>
              <a:rect l="l" t="t" r="r" b="b"/>
              <a:pathLst>
                <a:path w="2249" h="1958" extrusionOk="0">
                  <a:moveTo>
                    <a:pt x="1658" y="1"/>
                  </a:moveTo>
                  <a:cubicBezTo>
                    <a:pt x="1337" y="1"/>
                    <a:pt x="1275" y="146"/>
                    <a:pt x="1130" y="270"/>
                  </a:cubicBezTo>
                  <a:cubicBezTo>
                    <a:pt x="979" y="150"/>
                    <a:pt x="897" y="10"/>
                    <a:pt x="620" y="10"/>
                  </a:cubicBezTo>
                  <a:cubicBezTo>
                    <a:pt x="611" y="10"/>
                    <a:pt x="601" y="11"/>
                    <a:pt x="591" y="11"/>
                  </a:cubicBezTo>
                  <a:cubicBezTo>
                    <a:pt x="208" y="11"/>
                    <a:pt x="1" y="467"/>
                    <a:pt x="104" y="829"/>
                  </a:cubicBezTo>
                  <a:lnTo>
                    <a:pt x="136" y="892"/>
                  </a:lnTo>
                  <a:cubicBezTo>
                    <a:pt x="374" y="1554"/>
                    <a:pt x="1130" y="1958"/>
                    <a:pt x="1130" y="1958"/>
                  </a:cubicBezTo>
                  <a:cubicBezTo>
                    <a:pt x="1130" y="1958"/>
                    <a:pt x="1885" y="1554"/>
                    <a:pt x="2124" y="881"/>
                  </a:cubicBezTo>
                  <a:cubicBezTo>
                    <a:pt x="2134" y="860"/>
                    <a:pt x="2134" y="839"/>
                    <a:pt x="2145" y="819"/>
                  </a:cubicBezTo>
                  <a:cubicBezTo>
                    <a:pt x="2248" y="457"/>
                    <a:pt x="2041" y="11"/>
                    <a:pt x="16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63;p2">
              <a:extLst>
                <a:ext uri="{FF2B5EF4-FFF2-40B4-BE49-F238E27FC236}">
                  <a16:creationId xmlns:a16="http://schemas.microsoft.com/office/drawing/2014/main" id="{7EB875CD-CEB6-7D45-68A7-582EBA721DE8}"/>
                </a:ext>
              </a:extLst>
            </p:cNvPr>
            <p:cNvSpPr/>
            <p:nvPr/>
          </p:nvSpPr>
          <p:spPr>
            <a:xfrm>
              <a:off x="3013949" y="3854339"/>
              <a:ext cx="55434" cy="50912"/>
            </a:xfrm>
            <a:custGeom>
              <a:avLst/>
              <a:gdLst/>
              <a:ahLst/>
              <a:cxnLst/>
              <a:rect l="l" t="t" r="r" b="b"/>
              <a:pathLst>
                <a:path w="2227" h="2031" extrusionOk="0">
                  <a:moveTo>
                    <a:pt x="1647" y="63"/>
                  </a:moveTo>
                  <a:cubicBezTo>
                    <a:pt x="1782" y="63"/>
                    <a:pt x="1916" y="136"/>
                    <a:pt x="2010" y="260"/>
                  </a:cubicBezTo>
                  <a:cubicBezTo>
                    <a:pt x="2123" y="426"/>
                    <a:pt x="2164" y="643"/>
                    <a:pt x="2102" y="840"/>
                  </a:cubicBezTo>
                  <a:cubicBezTo>
                    <a:pt x="2092" y="860"/>
                    <a:pt x="2092" y="881"/>
                    <a:pt x="2082" y="902"/>
                  </a:cubicBezTo>
                  <a:cubicBezTo>
                    <a:pt x="1874" y="1482"/>
                    <a:pt x="1274" y="1865"/>
                    <a:pt x="1140" y="1937"/>
                  </a:cubicBezTo>
                  <a:lnTo>
                    <a:pt x="1129" y="1927"/>
                  </a:lnTo>
                  <a:lnTo>
                    <a:pt x="1108" y="1947"/>
                  </a:lnTo>
                  <a:cubicBezTo>
                    <a:pt x="984" y="1875"/>
                    <a:pt x="363" y="1492"/>
                    <a:pt x="146" y="912"/>
                  </a:cubicBezTo>
                  <a:cubicBezTo>
                    <a:pt x="146" y="891"/>
                    <a:pt x="135" y="870"/>
                    <a:pt x="125" y="850"/>
                  </a:cubicBezTo>
                  <a:cubicBezTo>
                    <a:pt x="73" y="653"/>
                    <a:pt x="104" y="426"/>
                    <a:pt x="218" y="270"/>
                  </a:cubicBezTo>
                  <a:cubicBezTo>
                    <a:pt x="311" y="145"/>
                    <a:pt x="435" y="73"/>
                    <a:pt x="580" y="73"/>
                  </a:cubicBezTo>
                  <a:lnTo>
                    <a:pt x="601" y="73"/>
                  </a:lnTo>
                  <a:cubicBezTo>
                    <a:pt x="818" y="73"/>
                    <a:pt x="901" y="156"/>
                    <a:pt x="1005" y="249"/>
                  </a:cubicBezTo>
                  <a:cubicBezTo>
                    <a:pt x="1036" y="270"/>
                    <a:pt x="1067" y="301"/>
                    <a:pt x="1098" y="322"/>
                  </a:cubicBezTo>
                  <a:lnTo>
                    <a:pt x="1119" y="343"/>
                  </a:lnTo>
                  <a:lnTo>
                    <a:pt x="1129" y="322"/>
                  </a:lnTo>
                  <a:cubicBezTo>
                    <a:pt x="1170" y="290"/>
                    <a:pt x="1191" y="270"/>
                    <a:pt x="1222" y="239"/>
                  </a:cubicBezTo>
                  <a:cubicBezTo>
                    <a:pt x="1326" y="145"/>
                    <a:pt x="1409" y="63"/>
                    <a:pt x="1647" y="63"/>
                  </a:cubicBezTo>
                  <a:close/>
                  <a:moveTo>
                    <a:pt x="1626" y="1"/>
                  </a:moveTo>
                  <a:cubicBezTo>
                    <a:pt x="1377" y="1"/>
                    <a:pt x="1274" y="104"/>
                    <a:pt x="1181" y="198"/>
                  </a:cubicBezTo>
                  <a:cubicBezTo>
                    <a:pt x="1160" y="218"/>
                    <a:pt x="1140" y="239"/>
                    <a:pt x="1108" y="260"/>
                  </a:cubicBezTo>
                  <a:lnTo>
                    <a:pt x="1046" y="198"/>
                  </a:lnTo>
                  <a:cubicBezTo>
                    <a:pt x="947" y="109"/>
                    <a:pt x="840" y="11"/>
                    <a:pt x="616" y="11"/>
                  </a:cubicBezTo>
                  <a:cubicBezTo>
                    <a:pt x="604" y="11"/>
                    <a:pt x="592" y="11"/>
                    <a:pt x="580" y="11"/>
                  </a:cubicBezTo>
                  <a:cubicBezTo>
                    <a:pt x="415" y="11"/>
                    <a:pt x="270" y="94"/>
                    <a:pt x="176" y="228"/>
                  </a:cubicBezTo>
                  <a:cubicBezTo>
                    <a:pt x="42" y="405"/>
                    <a:pt x="1" y="653"/>
                    <a:pt x="73" y="860"/>
                  </a:cubicBezTo>
                  <a:cubicBezTo>
                    <a:pt x="73" y="891"/>
                    <a:pt x="83" y="912"/>
                    <a:pt x="93" y="933"/>
                  </a:cubicBezTo>
                  <a:cubicBezTo>
                    <a:pt x="332" y="1585"/>
                    <a:pt x="1036" y="1979"/>
                    <a:pt x="1098" y="2010"/>
                  </a:cubicBezTo>
                  <a:lnTo>
                    <a:pt x="1108" y="2030"/>
                  </a:lnTo>
                  <a:lnTo>
                    <a:pt x="1119" y="2020"/>
                  </a:lnTo>
                  <a:lnTo>
                    <a:pt x="1129" y="2030"/>
                  </a:lnTo>
                  <a:lnTo>
                    <a:pt x="1140" y="2010"/>
                  </a:lnTo>
                  <a:cubicBezTo>
                    <a:pt x="1191" y="1979"/>
                    <a:pt x="1906" y="1585"/>
                    <a:pt x="2144" y="923"/>
                  </a:cubicBezTo>
                  <a:cubicBezTo>
                    <a:pt x="2144" y="902"/>
                    <a:pt x="2154" y="881"/>
                    <a:pt x="2164" y="860"/>
                  </a:cubicBezTo>
                  <a:cubicBezTo>
                    <a:pt x="2227" y="643"/>
                    <a:pt x="2185" y="394"/>
                    <a:pt x="2051" y="228"/>
                  </a:cubicBezTo>
                  <a:cubicBezTo>
                    <a:pt x="1947" y="83"/>
                    <a:pt x="1802" y="1"/>
                    <a:pt x="1647" y="1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64;p2">
              <a:extLst>
                <a:ext uri="{FF2B5EF4-FFF2-40B4-BE49-F238E27FC236}">
                  <a16:creationId xmlns:a16="http://schemas.microsoft.com/office/drawing/2014/main" id="{B05B0459-D0BA-28EE-3E57-1A1D866B717D}"/>
                </a:ext>
              </a:extLst>
            </p:cNvPr>
            <p:cNvSpPr/>
            <p:nvPr/>
          </p:nvSpPr>
          <p:spPr>
            <a:xfrm>
              <a:off x="3018358" y="3857496"/>
              <a:ext cx="15748" cy="16576"/>
            </a:xfrm>
            <a:custGeom>
              <a:avLst/>
              <a:gdLst/>
              <a:ahLst/>
              <a:cxnLst/>
              <a:rect l="l" t="t" r="r" b="b"/>
              <a:pathLst>
                <a:path w="633" h="666" extrusionOk="0">
                  <a:moveTo>
                    <a:pt x="435" y="0"/>
                  </a:moveTo>
                  <a:cubicBezTo>
                    <a:pt x="337" y="0"/>
                    <a:pt x="216" y="74"/>
                    <a:pt x="124" y="204"/>
                  </a:cubicBezTo>
                  <a:cubicBezTo>
                    <a:pt x="11" y="370"/>
                    <a:pt x="0" y="567"/>
                    <a:pt x="104" y="639"/>
                  </a:cubicBezTo>
                  <a:cubicBezTo>
                    <a:pt x="129" y="657"/>
                    <a:pt x="160" y="665"/>
                    <a:pt x="192" y="665"/>
                  </a:cubicBezTo>
                  <a:cubicBezTo>
                    <a:pt x="292" y="665"/>
                    <a:pt x="415" y="588"/>
                    <a:pt x="508" y="463"/>
                  </a:cubicBezTo>
                  <a:cubicBezTo>
                    <a:pt x="621" y="287"/>
                    <a:pt x="632" y="90"/>
                    <a:pt x="529" y="28"/>
                  </a:cubicBezTo>
                  <a:cubicBezTo>
                    <a:pt x="502" y="9"/>
                    <a:pt x="470" y="0"/>
                    <a:pt x="435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65;p2">
              <a:extLst>
                <a:ext uri="{FF2B5EF4-FFF2-40B4-BE49-F238E27FC236}">
                  <a16:creationId xmlns:a16="http://schemas.microsoft.com/office/drawing/2014/main" id="{CE7550E5-994E-B505-8872-3112D741EB0E}"/>
                </a:ext>
              </a:extLst>
            </p:cNvPr>
            <p:cNvSpPr/>
            <p:nvPr/>
          </p:nvSpPr>
          <p:spPr>
            <a:xfrm>
              <a:off x="3042926" y="3857890"/>
              <a:ext cx="11654" cy="11840"/>
            </a:xfrm>
            <a:custGeom>
              <a:avLst/>
              <a:gdLst/>
              <a:ahLst/>
              <a:cxnLst/>
              <a:rect l="l" t="t" r="r" b="b"/>
              <a:pathLst>
                <a:path w="456" h="484" extrusionOk="0">
                  <a:moveTo>
                    <a:pt x="316" y="0"/>
                  </a:moveTo>
                  <a:cubicBezTo>
                    <a:pt x="245" y="0"/>
                    <a:pt x="155" y="53"/>
                    <a:pt x="94" y="145"/>
                  </a:cubicBezTo>
                  <a:cubicBezTo>
                    <a:pt x="11" y="269"/>
                    <a:pt x="0" y="414"/>
                    <a:pt x="73" y="465"/>
                  </a:cubicBezTo>
                  <a:cubicBezTo>
                    <a:pt x="91" y="478"/>
                    <a:pt x="112" y="484"/>
                    <a:pt x="135" y="484"/>
                  </a:cubicBezTo>
                  <a:cubicBezTo>
                    <a:pt x="207" y="484"/>
                    <a:pt x="300" y="425"/>
                    <a:pt x="363" y="331"/>
                  </a:cubicBezTo>
                  <a:cubicBezTo>
                    <a:pt x="446" y="207"/>
                    <a:pt x="456" y="72"/>
                    <a:pt x="384" y="20"/>
                  </a:cubicBezTo>
                  <a:cubicBezTo>
                    <a:pt x="365" y="7"/>
                    <a:pt x="342" y="0"/>
                    <a:pt x="31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66;p2">
              <a:extLst>
                <a:ext uri="{FF2B5EF4-FFF2-40B4-BE49-F238E27FC236}">
                  <a16:creationId xmlns:a16="http://schemas.microsoft.com/office/drawing/2014/main" id="{60F5C7BB-A437-B9F1-FD78-D3F6FE539047}"/>
                </a:ext>
              </a:extLst>
            </p:cNvPr>
            <p:cNvSpPr/>
            <p:nvPr/>
          </p:nvSpPr>
          <p:spPr>
            <a:xfrm>
              <a:off x="3407971" y="3722520"/>
              <a:ext cx="0" cy="96693"/>
            </a:xfrm>
            <a:custGeom>
              <a:avLst/>
              <a:gdLst/>
              <a:ahLst/>
              <a:cxnLst/>
              <a:rect l="l" t="t" r="r" b="b"/>
              <a:pathLst>
                <a:path w="1" h="3864" extrusionOk="0">
                  <a:moveTo>
                    <a:pt x="1" y="3863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7;p2">
              <a:extLst>
                <a:ext uri="{FF2B5EF4-FFF2-40B4-BE49-F238E27FC236}">
                  <a16:creationId xmlns:a16="http://schemas.microsoft.com/office/drawing/2014/main" id="{45BC96CC-F100-22CE-D90A-50A40061DBC4}"/>
                </a:ext>
              </a:extLst>
            </p:cNvPr>
            <p:cNvSpPr/>
            <p:nvPr/>
          </p:nvSpPr>
          <p:spPr>
            <a:xfrm>
              <a:off x="3407341" y="3722520"/>
              <a:ext cx="945" cy="96693"/>
            </a:xfrm>
            <a:custGeom>
              <a:avLst/>
              <a:gdLst/>
              <a:ahLst/>
              <a:cxnLst/>
              <a:rect l="l" t="t" r="r" b="b"/>
              <a:pathLst>
                <a:path w="42" h="3864" extrusionOk="0">
                  <a:moveTo>
                    <a:pt x="0" y="1"/>
                  </a:moveTo>
                  <a:lnTo>
                    <a:pt x="0" y="3863"/>
                  </a:lnTo>
                  <a:lnTo>
                    <a:pt x="41" y="3863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8;p2">
              <a:extLst>
                <a:ext uri="{FF2B5EF4-FFF2-40B4-BE49-F238E27FC236}">
                  <a16:creationId xmlns:a16="http://schemas.microsoft.com/office/drawing/2014/main" id="{E3590840-7196-242B-1FE5-B03E4F40757E}"/>
                </a:ext>
              </a:extLst>
            </p:cNvPr>
            <p:cNvSpPr/>
            <p:nvPr/>
          </p:nvSpPr>
          <p:spPr>
            <a:xfrm>
              <a:off x="3379624" y="3812504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9" h="1948" extrusionOk="0">
                  <a:moveTo>
                    <a:pt x="601" y="1"/>
                  </a:moveTo>
                  <a:cubicBezTo>
                    <a:pt x="218" y="1"/>
                    <a:pt x="1" y="456"/>
                    <a:pt x="115" y="818"/>
                  </a:cubicBezTo>
                  <a:cubicBezTo>
                    <a:pt x="115" y="839"/>
                    <a:pt x="125" y="860"/>
                    <a:pt x="136" y="880"/>
                  </a:cubicBezTo>
                  <a:cubicBezTo>
                    <a:pt x="373" y="1543"/>
                    <a:pt x="1119" y="1948"/>
                    <a:pt x="1119" y="1948"/>
                  </a:cubicBezTo>
                  <a:lnTo>
                    <a:pt x="1130" y="1948"/>
                  </a:lnTo>
                  <a:cubicBezTo>
                    <a:pt x="1130" y="1948"/>
                    <a:pt x="1875" y="1554"/>
                    <a:pt x="2124" y="891"/>
                  </a:cubicBezTo>
                  <a:cubicBezTo>
                    <a:pt x="2134" y="871"/>
                    <a:pt x="2134" y="839"/>
                    <a:pt x="2145" y="818"/>
                  </a:cubicBezTo>
                  <a:cubicBezTo>
                    <a:pt x="2258" y="466"/>
                    <a:pt x="2041" y="11"/>
                    <a:pt x="1657" y="1"/>
                  </a:cubicBezTo>
                  <a:cubicBezTo>
                    <a:pt x="1358" y="1"/>
                    <a:pt x="1275" y="146"/>
                    <a:pt x="1130" y="259"/>
                  </a:cubicBezTo>
                  <a:cubicBezTo>
                    <a:pt x="985" y="146"/>
                    <a:pt x="912" y="1"/>
                    <a:pt x="6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9;p2">
              <a:extLst>
                <a:ext uri="{FF2B5EF4-FFF2-40B4-BE49-F238E27FC236}">
                  <a16:creationId xmlns:a16="http://schemas.microsoft.com/office/drawing/2014/main" id="{69EABB5F-FFC4-9F5A-17A7-5A9686F4D775}"/>
                </a:ext>
              </a:extLst>
            </p:cNvPr>
            <p:cNvSpPr/>
            <p:nvPr/>
          </p:nvSpPr>
          <p:spPr>
            <a:xfrm>
              <a:off x="3380254" y="3811715"/>
              <a:ext cx="55434" cy="50517"/>
            </a:xfrm>
            <a:custGeom>
              <a:avLst/>
              <a:gdLst/>
              <a:ahLst/>
              <a:cxnLst/>
              <a:rect l="l" t="t" r="r" b="b"/>
              <a:pathLst>
                <a:path w="2217" h="2020" extrusionOk="0">
                  <a:moveTo>
                    <a:pt x="1636" y="62"/>
                  </a:moveTo>
                  <a:cubicBezTo>
                    <a:pt x="1781" y="73"/>
                    <a:pt x="1906" y="135"/>
                    <a:pt x="1999" y="269"/>
                  </a:cubicBezTo>
                  <a:cubicBezTo>
                    <a:pt x="2113" y="425"/>
                    <a:pt x="2154" y="653"/>
                    <a:pt x="2092" y="849"/>
                  </a:cubicBezTo>
                  <a:cubicBezTo>
                    <a:pt x="2092" y="870"/>
                    <a:pt x="2082" y="881"/>
                    <a:pt x="2071" y="902"/>
                  </a:cubicBezTo>
                  <a:cubicBezTo>
                    <a:pt x="1854" y="1491"/>
                    <a:pt x="1233" y="1875"/>
                    <a:pt x="1109" y="1947"/>
                  </a:cubicBezTo>
                  <a:lnTo>
                    <a:pt x="1098" y="1926"/>
                  </a:lnTo>
                  <a:lnTo>
                    <a:pt x="1088" y="1937"/>
                  </a:lnTo>
                  <a:cubicBezTo>
                    <a:pt x="953" y="1854"/>
                    <a:pt x="342" y="1471"/>
                    <a:pt x="145" y="902"/>
                  </a:cubicBezTo>
                  <a:lnTo>
                    <a:pt x="115" y="839"/>
                  </a:lnTo>
                  <a:cubicBezTo>
                    <a:pt x="62" y="642"/>
                    <a:pt x="104" y="414"/>
                    <a:pt x="218" y="259"/>
                  </a:cubicBezTo>
                  <a:cubicBezTo>
                    <a:pt x="311" y="135"/>
                    <a:pt x="435" y="62"/>
                    <a:pt x="580" y="62"/>
                  </a:cubicBezTo>
                  <a:lnTo>
                    <a:pt x="591" y="62"/>
                  </a:lnTo>
                  <a:cubicBezTo>
                    <a:pt x="819" y="62"/>
                    <a:pt x="902" y="145"/>
                    <a:pt x="994" y="239"/>
                  </a:cubicBezTo>
                  <a:cubicBezTo>
                    <a:pt x="1026" y="259"/>
                    <a:pt x="1057" y="290"/>
                    <a:pt x="1088" y="322"/>
                  </a:cubicBezTo>
                  <a:lnTo>
                    <a:pt x="1109" y="332"/>
                  </a:lnTo>
                  <a:lnTo>
                    <a:pt x="1129" y="322"/>
                  </a:lnTo>
                  <a:cubicBezTo>
                    <a:pt x="1160" y="290"/>
                    <a:pt x="1192" y="269"/>
                    <a:pt x="1212" y="239"/>
                  </a:cubicBezTo>
                  <a:cubicBezTo>
                    <a:pt x="1326" y="145"/>
                    <a:pt x="1409" y="62"/>
                    <a:pt x="1636" y="62"/>
                  </a:cubicBezTo>
                  <a:close/>
                  <a:moveTo>
                    <a:pt x="580" y="0"/>
                  </a:moveTo>
                  <a:cubicBezTo>
                    <a:pt x="415" y="0"/>
                    <a:pt x="270" y="83"/>
                    <a:pt x="166" y="218"/>
                  </a:cubicBezTo>
                  <a:cubicBezTo>
                    <a:pt x="42" y="394"/>
                    <a:pt x="0" y="642"/>
                    <a:pt x="62" y="849"/>
                  </a:cubicBezTo>
                  <a:cubicBezTo>
                    <a:pt x="62" y="881"/>
                    <a:pt x="73" y="902"/>
                    <a:pt x="83" y="922"/>
                  </a:cubicBezTo>
                  <a:cubicBezTo>
                    <a:pt x="322" y="1574"/>
                    <a:pt x="1026" y="1979"/>
                    <a:pt x="1077" y="2009"/>
                  </a:cubicBezTo>
                  <a:lnTo>
                    <a:pt x="1088" y="2020"/>
                  </a:lnTo>
                  <a:lnTo>
                    <a:pt x="1119" y="2020"/>
                  </a:lnTo>
                  <a:lnTo>
                    <a:pt x="1119" y="2009"/>
                  </a:lnTo>
                  <a:cubicBezTo>
                    <a:pt x="1181" y="1979"/>
                    <a:pt x="1896" y="1585"/>
                    <a:pt x="2134" y="932"/>
                  </a:cubicBezTo>
                  <a:cubicBezTo>
                    <a:pt x="2134" y="911"/>
                    <a:pt x="2144" y="881"/>
                    <a:pt x="2154" y="860"/>
                  </a:cubicBezTo>
                  <a:cubicBezTo>
                    <a:pt x="2216" y="653"/>
                    <a:pt x="2175" y="404"/>
                    <a:pt x="2051" y="228"/>
                  </a:cubicBezTo>
                  <a:cubicBezTo>
                    <a:pt x="1947" y="83"/>
                    <a:pt x="1802" y="11"/>
                    <a:pt x="1636" y="0"/>
                  </a:cubicBezTo>
                  <a:cubicBezTo>
                    <a:pt x="1388" y="0"/>
                    <a:pt x="1284" y="104"/>
                    <a:pt x="1171" y="197"/>
                  </a:cubicBezTo>
                  <a:lnTo>
                    <a:pt x="1109" y="259"/>
                  </a:lnTo>
                  <a:cubicBezTo>
                    <a:pt x="1088" y="239"/>
                    <a:pt x="1067" y="207"/>
                    <a:pt x="1047" y="187"/>
                  </a:cubicBezTo>
                  <a:cubicBezTo>
                    <a:pt x="943" y="94"/>
                    <a:pt x="840" y="0"/>
                    <a:pt x="580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70;p2">
              <a:extLst>
                <a:ext uri="{FF2B5EF4-FFF2-40B4-BE49-F238E27FC236}">
                  <a16:creationId xmlns:a16="http://schemas.microsoft.com/office/drawing/2014/main" id="{0E8288EC-6979-C4FA-26C8-CFDBFB17D5DF}"/>
                </a:ext>
              </a:extLst>
            </p:cNvPr>
            <p:cNvSpPr/>
            <p:nvPr/>
          </p:nvSpPr>
          <p:spPr>
            <a:xfrm>
              <a:off x="3415216" y="3814872"/>
              <a:ext cx="16063" cy="16971"/>
            </a:xfrm>
            <a:custGeom>
              <a:avLst/>
              <a:gdLst/>
              <a:ahLst/>
              <a:cxnLst/>
              <a:rect l="l" t="t" r="r" b="b"/>
              <a:pathLst>
                <a:path w="643" h="675" extrusionOk="0">
                  <a:moveTo>
                    <a:pt x="193" y="0"/>
                  </a:moveTo>
                  <a:cubicBezTo>
                    <a:pt x="160" y="0"/>
                    <a:pt x="130" y="9"/>
                    <a:pt x="104" y="26"/>
                  </a:cubicBezTo>
                  <a:cubicBezTo>
                    <a:pt x="1" y="99"/>
                    <a:pt x="11" y="295"/>
                    <a:pt x="136" y="472"/>
                  </a:cubicBezTo>
                  <a:cubicBezTo>
                    <a:pt x="221" y="596"/>
                    <a:pt x="347" y="674"/>
                    <a:pt x="449" y="674"/>
                  </a:cubicBezTo>
                  <a:cubicBezTo>
                    <a:pt x="483" y="674"/>
                    <a:pt x="513" y="666"/>
                    <a:pt x="539" y="648"/>
                  </a:cubicBezTo>
                  <a:cubicBezTo>
                    <a:pt x="643" y="575"/>
                    <a:pt x="633" y="378"/>
                    <a:pt x="509" y="213"/>
                  </a:cubicBezTo>
                  <a:cubicBezTo>
                    <a:pt x="422" y="80"/>
                    <a:pt x="295" y="0"/>
                    <a:pt x="193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71;p2">
              <a:extLst>
                <a:ext uri="{FF2B5EF4-FFF2-40B4-BE49-F238E27FC236}">
                  <a16:creationId xmlns:a16="http://schemas.microsoft.com/office/drawing/2014/main" id="{70DE7197-3A23-8760-3F66-E66AD773820B}"/>
                </a:ext>
              </a:extLst>
            </p:cNvPr>
            <p:cNvSpPr/>
            <p:nvPr/>
          </p:nvSpPr>
          <p:spPr>
            <a:xfrm>
              <a:off x="3395058" y="3814872"/>
              <a:ext cx="11654" cy="12235"/>
            </a:xfrm>
            <a:custGeom>
              <a:avLst/>
              <a:gdLst/>
              <a:ahLst/>
              <a:cxnLst/>
              <a:rect l="l" t="t" r="r" b="b"/>
              <a:pathLst>
                <a:path w="457" h="484" extrusionOk="0">
                  <a:moveTo>
                    <a:pt x="133" y="0"/>
                  </a:moveTo>
                  <a:cubicBezTo>
                    <a:pt x="111" y="0"/>
                    <a:pt x="91" y="6"/>
                    <a:pt x="74" y="18"/>
                  </a:cubicBezTo>
                  <a:cubicBezTo>
                    <a:pt x="1" y="70"/>
                    <a:pt x="1" y="215"/>
                    <a:pt x="95" y="340"/>
                  </a:cubicBezTo>
                  <a:cubicBezTo>
                    <a:pt x="156" y="432"/>
                    <a:pt x="240" y="484"/>
                    <a:pt x="313" y="484"/>
                  </a:cubicBezTo>
                  <a:cubicBezTo>
                    <a:pt x="339" y="484"/>
                    <a:pt x="363" y="477"/>
                    <a:pt x="384" y="464"/>
                  </a:cubicBezTo>
                  <a:cubicBezTo>
                    <a:pt x="457" y="412"/>
                    <a:pt x="447" y="277"/>
                    <a:pt x="364" y="153"/>
                  </a:cubicBezTo>
                  <a:cubicBezTo>
                    <a:pt x="293" y="59"/>
                    <a:pt x="204" y="0"/>
                    <a:pt x="133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72;p2">
              <a:extLst>
                <a:ext uri="{FF2B5EF4-FFF2-40B4-BE49-F238E27FC236}">
                  <a16:creationId xmlns:a16="http://schemas.microsoft.com/office/drawing/2014/main" id="{A00B892E-D2E5-02FF-2EFA-139DC9196AA4}"/>
                </a:ext>
              </a:extLst>
            </p:cNvPr>
            <p:cNvSpPr/>
            <p:nvPr/>
          </p:nvSpPr>
          <p:spPr>
            <a:xfrm>
              <a:off x="3243244" y="3682264"/>
              <a:ext cx="0" cy="121162"/>
            </a:xfrm>
            <a:custGeom>
              <a:avLst/>
              <a:gdLst/>
              <a:ahLst/>
              <a:cxnLst/>
              <a:rect l="l" t="t" r="r" b="b"/>
              <a:pathLst>
                <a:path w="1" h="4847" extrusionOk="0">
                  <a:moveTo>
                    <a:pt x="1" y="4847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73;p2">
              <a:extLst>
                <a:ext uri="{FF2B5EF4-FFF2-40B4-BE49-F238E27FC236}">
                  <a16:creationId xmlns:a16="http://schemas.microsoft.com/office/drawing/2014/main" id="{290E3542-E396-CA52-B37D-A1791BBE4FC6}"/>
                </a:ext>
              </a:extLst>
            </p:cNvPr>
            <p:cNvSpPr/>
            <p:nvPr/>
          </p:nvSpPr>
          <p:spPr>
            <a:xfrm>
              <a:off x="3242299" y="3682264"/>
              <a:ext cx="1575" cy="121162"/>
            </a:xfrm>
            <a:custGeom>
              <a:avLst/>
              <a:gdLst/>
              <a:ahLst/>
              <a:cxnLst/>
              <a:rect l="l" t="t" r="r" b="b"/>
              <a:pathLst>
                <a:path w="53" h="4847" extrusionOk="0">
                  <a:moveTo>
                    <a:pt x="0" y="0"/>
                  </a:moveTo>
                  <a:lnTo>
                    <a:pt x="0" y="4847"/>
                  </a:lnTo>
                  <a:lnTo>
                    <a:pt x="52" y="4847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74;p2">
              <a:extLst>
                <a:ext uri="{FF2B5EF4-FFF2-40B4-BE49-F238E27FC236}">
                  <a16:creationId xmlns:a16="http://schemas.microsoft.com/office/drawing/2014/main" id="{7839D307-4153-6089-F310-25512E698791}"/>
                </a:ext>
              </a:extLst>
            </p:cNvPr>
            <p:cNvSpPr/>
            <p:nvPr/>
          </p:nvSpPr>
          <p:spPr>
            <a:xfrm>
              <a:off x="3214897" y="3796717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48" h="1958" extrusionOk="0">
                  <a:moveTo>
                    <a:pt x="591" y="1"/>
                  </a:moveTo>
                  <a:cubicBezTo>
                    <a:pt x="208" y="11"/>
                    <a:pt x="0" y="456"/>
                    <a:pt x="104" y="818"/>
                  </a:cubicBezTo>
                  <a:cubicBezTo>
                    <a:pt x="115" y="839"/>
                    <a:pt x="115" y="860"/>
                    <a:pt x="125" y="880"/>
                  </a:cubicBezTo>
                  <a:cubicBezTo>
                    <a:pt x="363" y="1554"/>
                    <a:pt x="1119" y="1957"/>
                    <a:pt x="1119" y="1957"/>
                  </a:cubicBezTo>
                  <a:cubicBezTo>
                    <a:pt x="1119" y="1957"/>
                    <a:pt x="1875" y="1564"/>
                    <a:pt x="2124" y="891"/>
                  </a:cubicBezTo>
                  <a:cubicBezTo>
                    <a:pt x="2124" y="870"/>
                    <a:pt x="2134" y="850"/>
                    <a:pt x="2144" y="829"/>
                  </a:cubicBezTo>
                  <a:cubicBezTo>
                    <a:pt x="2248" y="466"/>
                    <a:pt x="2041" y="21"/>
                    <a:pt x="1657" y="11"/>
                  </a:cubicBezTo>
                  <a:cubicBezTo>
                    <a:pt x="1648" y="10"/>
                    <a:pt x="1638" y="10"/>
                    <a:pt x="1629" y="10"/>
                  </a:cubicBezTo>
                  <a:cubicBezTo>
                    <a:pt x="1352" y="10"/>
                    <a:pt x="1270" y="150"/>
                    <a:pt x="1130" y="270"/>
                  </a:cubicBezTo>
                  <a:cubicBezTo>
                    <a:pt x="974" y="146"/>
                    <a:pt x="912" y="1"/>
                    <a:pt x="5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75;p2">
              <a:extLst>
                <a:ext uri="{FF2B5EF4-FFF2-40B4-BE49-F238E27FC236}">
                  <a16:creationId xmlns:a16="http://schemas.microsoft.com/office/drawing/2014/main" id="{F0CE33A7-4E50-A7B1-4A08-5E53B0123E17}"/>
                </a:ext>
              </a:extLst>
            </p:cNvPr>
            <p:cNvSpPr/>
            <p:nvPr/>
          </p:nvSpPr>
          <p:spPr>
            <a:xfrm>
              <a:off x="3215212" y="3795928"/>
              <a:ext cx="55749" cy="50517"/>
            </a:xfrm>
            <a:custGeom>
              <a:avLst/>
              <a:gdLst/>
              <a:ahLst/>
              <a:cxnLst/>
              <a:rect l="l" t="t" r="r" b="b"/>
              <a:pathLst>
                <a:path w="2227" h="2030" extrusionOk="0">
                  <a:moveTo>
                    <a:pt x="580" y="62"/>
                  </a:moveTo>
                  <a:cubicBezTo>
                    <a:pt x="818" y="62"/>
                    <a:pt x="901" y="145"/>
                    <a:pt x="1004" y="239"/>
                  </a:cubicBezTo>
                  <a:cubicBezTo>
                    <a:pt x="1036" y="269"/>
                    <a:pt x="1056" y="301"/>
                    <a:pt x="1098" y="322"/>
                  </a:cubicBezTo>
                  <a:lnTo>
                    <a:pt x="1119" y="342"/>
                  </a:lnTo>
                  <a:lnTo>
                    <a:pt x="1129" y="322"/>
                  </a:lnTo>
                  <a:cubicBezTo>
                    <a:pt x="1160" y="301"/>
                    <a:pt x="1191" y="269"/>
                    <a:pt x="1222" y="249"/>
                  </a:cubicBezTo>
                  <a:cubicBezTo>
                    <a:pt x="1320" y="151"/>
                    <a:pt x="1408" y="72"/>
                    <a:pt x="1607" y="72"/>
                  </a:cubicBezTo>
                  <a:cubicBezTo>
                    <a:pt x="1620" y="72"/>
                    <a:pt x="1633" y="72"/>
                    <a:pt x="1646" y="73"/>
                  </a:cubicBezTo>
                  <a:cubicBezTo>
                    <a:pt x="1791" y="73"/>
                    <a:pt x="1916" y="145"/>
                    <a:pt x="2009" y="269"/>
                  </a:cubicBezTo>
                  <a:cubicBezTo>
                    <a:pt x="2123" y="435"/>
                    <a:pt x="2164" y="663"/>
                    <a:pt x="2102" y="849"/>
                  </a:cubicBezTo>
                  <a:cubicBezTo>
                    <a:pt x="2092" y="870"/>
                    <a:pt x="2092" y="891"/>
                    <a:pt x="2081" y="911"/>
                  </a:cubicBezTo>
                  <a:cubicBezTo>
                    <a:pt x="1864" y="1502"/>
                    <a:pt x="1243" y="1875"/>
                    <a:pt x="1119" y="1947"/>
                  </a:cubicBezTo>
                  <a:lnTo>
                    <a:pt x="1098" y="1926"/>
                  </a:lnTo>
                  <a:lnTo>
                    <a:pt x="1087" y="1947"/>
                  </a:lnTo>
                  <a:cubicBezTo>
                    <a:pt x="953" y="1864"/>
                    <a:pt x="352" y="1481"/>
                    <a:pt x="145" y="901"/>
                  </a:cubicBezTo>
                  <a:cubicBezTo>
                    <a:pt x="134" y="881"/>
                    <a:pt x="124" y="860"/>
                    <a:pt x="124" y="839"/>
                  </a:cubicBezTo>
                  <a:cubicBezTo>
                    <a:pt x="62" y="653"/>
                    <a:pt x="104" y="425"/>
                    <a:pt x="217" y="259"/>
                  </a:cubicBezTo>
                  <a:cubicBezTo>
                    <a:pt x="311" y="135"/>
                    <a:pt x="445" y="73"/>
                    <a:pt x="580" y="62"/>
                  </a:cubicBezTo>
                  <a:close/>
                  <a:moveTo>
                    <a:pt x="580" y="0"/>
                  </a:moveTo>
                  <a:cubicBezTo>
                    <a:pt x="424" y="11"/>
                    <a:pt x="269" y="83"/>
                    <a:pt x="176" y="228"/>
                  </a:cubicBezTo>
                  <a:cubicBezTo>
                    <a:pt x="42" y="404"/>
                    <a:pt x="0" y="653"/>
                    <a:pt x="62" y="860"/>
                  </a:cubicBezTo>
                  <a:cubicBezTo>
                    <a:pt x="72" y="881"/>
                    <a:pt x="72" y="901"/>
                    <a:pt x="83" y="922"/>
                  </a:cubicBezTo>
                  <a:cubicBezTo>
                    <a:pt x="321" y="1585"/>
                    <a:pt x="1025" y="1978"/>
                    <a:pt x="1087" y="2020"/>
                  </a:cubicBezTo>
                  <a:lnTo>
                    <a:pt x="1098" y="2030"/>
                  </a:lnTo>
                  <a:lnTo>
                    <a:pt x="1119" y="2030"/>
                  </a:lnTo>
                  <a:lnTo>
                    <a:pt x="1129" y="2020"/>
                  </a:lnTo>
                  <a:cubicBezTo>
                    <a:pt x="1181" y="1988"/>
                    <a:pt x="1895" y="1595"/>
                    <a:pt x="2133" y="932"/>
                  </a:cubicBezTo>
                  <a:lnTo>
                    <a:pt x="2164" y="870"/>
                  </a:lnTo>
                  <a:cubicBezTo>
                    <a:pt x="2226" y="663"/>
                    <a:pt x="2185" y="414"/>
                    <a:pt x="2061" y="239"/>
                  </a:cubicBezTo>
                  <a:cubicBezTo>
                    <a:pt x="1957" y="94"/>
                    <a:pt x="1812" y="11"/>
                    <a:pt x="1646" y="11"/>
                  </a:cubicBezTo>
                  <a:cubicBezTo>
                    <a:pt x="1634" y="10"/>
                    <a:pt x="1623" y="10"/>
                    <a:pt x="1611" y="10"/>
                  </a:cubicBezTo>
                  <a:cubicBezTo>
                    <a:pt x="1387" y="10"/>
                    <a:pt x="1279" y="108"/>
                    <a:pt x="1181" y="197"/>
                  </a:cubicBezTo>
                  <a:lnTo>
                    <a:pt x="1119" y="259"/>
                  </a:lnTo>
                  <a:cubicBezTo>
                    <a:pt x="1087" y="239"/>
                    <a:pt x="1066" y="218"/>
                    <a:pt x="1046" y="197"/>
                  </a:cubicBezTo>
                  <a:cubicBezTo>
                    <a:pt x="942" y="104"/>
                    <a:pt x="849" y="0"/>
                    <a:pt x="580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76;p2">
              <a:extLst>
                <a:ext uri="{FF2B5EF4-FFF2-40B4-BE49-F238E27FC236}">
                  <a16:creationId xmlns:a16="http://schemas.microsoft.com/office/drawing/2014/main" id="{8E0F2560-6933-F41E-74ED-AA684BC391BA}"/>
                </a:ext>
              </a:extLst>
            </p:cNvPr>
            <p:cNvSpPr/>
            <p:nvPr/>
          </p:nvSpPr>
          <p:spPr>
            <a:xfrm>
              <a:off x="3250803" y="3799085"/>
              <a:ext cx="15748" cy="16971"/>
            </a:xfrm>
            <a:custGeom>
              <a:avLst/>
              <a:gdLst/>
              <a:ahLst/>
              <a:cxnLst/>
              <a:rect l="l" t="t" r="r" b="b"/>
              <a:pathLst>
                <a:path w="633" h="675" extrusionOk="0">
                  <a:moveTo>
                    <a:pt x="193" y="0"/>
                  </a:moveTo>
                  <a:cubicBezTo>
                    <a:pt x="160" y="0"/>
                    <a:pt x="130" y="9"/>
                    <a:pt x="104" y="27"/>
                  </a:cubicBezTo>
                  <a:cubicBezTo>
                    <a:pt x="0" y="99"/>
                    <a:pt x="11" y="296"/>
                    <a:pt x="136" y="462"/>
                  </a:cubicBezTo>
                  <a:cubicBezTo>
                    <a:pt x="221" y="594"/>
                    <a:pt x="343" y="674"/>
                    <a:pt x="442" y="674"/>
                  </a:cubicBezTo>
                  <a:cubicBezTo>
                    <a:pt x="474" y="674"/>
                    <a:pt x="504" y="666"/>
                    <a:pt x="529" y="648"/>
                  </a:cubicBezTo>
                  <a:cubicBezTo>
                    <a:pt x="633" y="575"/>
                    <a:pt x="622" y="379"/>
                    <a:pt x="508" y="203"/>
                  </a:cubicBezTo>
                  <a:cubicBezTo>
                    <a:pt x="415" y="78"/>
                    <a:pt x="292" y="0"/>
                    <a:pt x="193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7;p2">
              <a:extLst>
                <a:ext uri="{FF2B5EF4-FFF2-40B4-BE49-F238E27FC236}">
                  <a16:creationId xmlns:a16="http://schemas.microsoft.com/office/drawing/2014/main" id="{61A962DB-190B-765B-6226-04A73944E59A}"/>
                </a:ext>
              </a:extLst>
            </p:cNvPr>
            <p:cNvSpPr/>
            <p:nvPr/>
          </p:nvSpPr>
          <p:spPr>
            <a:xfrm>
              <a:off x="3230331" y="3799085"/>
              <a:ext cx="11339" cy="12235"/>
            </a:xfrm>
            <a:custGeom>
              <a:avLst/>
              <a:gdLst/>
              <a:ahLst/>
              <a:cxnLst/>
              <a:rect l="l" t="t" r="r" b="b"/>
              <a:pathLst>
                <a:path w="457" h="485" extrusionOk="0">
                  <a:moveTo>
                    <a:pt x="140" y="1"/>
                  </a:moveTo>
                  <a:cubicBezTo>
                    <a:pt x="115" y="1"/>
                    <a:pt x="92" y="7"/>
                    <a:pt x="73" y="21"/>
                  </a:cubicBezTo>
                  <a:cubicBezTo>
                    <a:pt x="1" y="72"/>
                    <a:pt x="11" y="217"/>
                    <a:pt x="94" y="332"/>
                  </a:cubicBezTo>
                  <a:cubicBezTo>
                    <a:pt x="156" y="426"/>
                    <a:pt x="249" y="484"/>
                    <a:pt x="322" y="484"/>
                  </a:cubicBezTo>
                  <a:cubicBezTo>
                    <a:pt x="345" y="484"/>
                    <a:pt x="366" y="478"/>
                    <a:pt x="384" y="466"/>
                  </a:cubicBezTo>
                  <a:cubicBezTo>
                    <a:pt x="456" y="414"/>
                    <a:pt x="446" y="269"/>
                    <a:pt x="363" y="145"/>
                  </a:cubicBezTo>
                  <a:cubicBezTo>
                    <a:pt x="302" y="53"/>
                    <a:pt x="212" y="1"/>
                    <a:pt x="140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8;p2">
              <a:extLst>
                <a:ext uri="{FF2B5EF4-FFF2-40B4-BE49-F238E27FC236}">
                  <a16:creationId xmlns:a16="http://schemas.microsoft.com/office/drawing/2014/main" id="{692EC200-A9B2-3B0E-D4E2-D0AB59C339E9}"/>
                </a:ext>
              </a:extLst>
            </p:cNvPr>
            <p:cNvSpPr/>
            <p:nvPr/>
          </p:nvSpPr>
          <p:spPr>
            <a:xfrm>
              <a:off x="3333010" y="3731203"/>
              <a:ext cx="0" cy="184309"/>
            </a:xfrm>
            <a:custGeom>
              <a:avLst/>
              <a:gdLst/>
              <a:ahLst/>
              <a:cxnLst/>
              <a:rect l="l" t="t" r="r" b="b"/>
              <a:pathLst>
                <a:path w="1" h="7374" extrusionOk="0">
                  <a:moveTo>
                    <a:pt x="1" y="7373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9;p2">
              <a:extLst>
                <a:ext uri="{FF2B5EF4-FFF2-40B4-BE49-F238E27FC236}">
                  <a16:creationId xmlns:a16="http://schemas.microsoft.com/office/drawing/2014/main" id="{007F2518-5577-2C69-79BB-D002D2AD9813}"/>
                </a:ext>
              </a:extLst>
            </p:cNvPr>
            <p:cNvSpPr/>
            <p:nvPr/>
          </p:nvSpPr>
          <p:spPr>
            <a:xfrm>
              <a:off x="3332380" y="3731203"/>
              <a:ext cx="1575" cy="184309"/>
            </a:xfrm>
            <a:custGeom>
              <a:avLst/>
              <a:gdLst/>
              <a:ahLst/>
              <a:cxnLst/>
              <a:rect l="l" t="t" r="r" b="b"/>
              <a:pathLst>
                <a:path w="54" h="7374" extrusionOk="0">
                  <a:moveTo>
                    <a:pt x="1" y="0"/>
                  </a:moveTo>
                  <a:lnTo>
                    <a:pt x="1" y="7373"/>
                  </a:lnTo>
                  <a:lnTo>
                    <a:pt x="53" y="737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80;p2">
              <a:extLst>
                <a:ext uri="{FF2B5EF4-FFF2-40B4-BE49-F238E27FC236}">
                  <a16:creationId xmlns:a16="http://schemas.microsoft.com/office/drawing/2014/main" id="{6A229881-4E54-9A4B-708D-BE901967A8D7}"/>
                </a:ext>
              </a:extLst>
            </p:cNvPr>
            <p:cNvSpPr/>
            <p:nvPr/>
          </p:nvSpPr>
          <p:spPr>
            <a:xfrm>
              <a:off x="3304977" y="3908803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8" h="1958" extrusionOk="0">
                  <a:moveTo>
                    <a:pt x="632" y="0"/>
                  </a:moveTo>
                  <a:cubicBezTo>
                    <a:pt x="622" y="0"/>
                    <a:pt x="611" y="1"/>
                    <a:pt x="601" y="1"/>
                  </a:cubicBezTo>
                  <a:cubicBezTo>
                    <a:pt x="217" y="1"/>
                    <a:pt x="0" y="457"/>
                    <a:pt x="114" y="819"/>
                  </a:cubicBezTo>
                  <a:cubicBezTo>
                    <a:pt x="114" y="839"/>
                    <a:pt x="124" y="860"/>
                    <a:pt x="134" y="881"/>
                  </a:cubicBezTo>
                  <a:cubicBezTo>
                    <a:pt x="373" y="1544"/>
                    <a:pt x="1129" y="1958"/>
                    <a:pt x="1129" y="1958"/>
                  </a:cubicBezTo>
                  <a:cubicBezTo>
                    <a:pt x="1129" y="1958"/>
                    <a:pt x="1885" y="1554"/>
                    <a:pt x="2123" y="881"/>
                  </a:cubicBezTo>
                  <a:lnTo>
                    <a:pt x="2154" y="819"/>
                  </a:lnTo>
                  <a:cubicBezTo>
                    <a:pt x="2258" y="467"/>
                    <a:pt x="2051" y="11"/>
                    <a:pt x="1667" y="1"/>
                  </a:cubicBezTo>
                  <a:cubicBezTo>
                    <a:pt x="1657" y="1"/>
                    <a:pt x="1647" y="0"/>
                    <a:pt x="1638" y="0"/>
                  </a:cubicBezTo>
                  <a:cubicBezTo>
                    <a:pt x="1362" y="0"/>
                    <a:pt x="1279" y="150"/>
                    <a:pt x="1129" y="259"/>
                  </a:cubicBezTo>
                  <a:cubicBezTo>
                    <a:pt x="988" y="150"/>
                    <a:pt x="926" y="0"/>
                    <a:pt x="632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81;p2">
              <a:extLst>
                <a:ext uri="{FF2B5EF4-FFF2-40B4-BE49-F238E27FC236}">
                  <a16:creationId xmlns:a16="http://schemas.microsoft.com/office/drawing/2014/main" id="{74A25F1F-A914-4AE3-19CB-D680F6C3019C}"/>
                </a:ext>
              </a:extLst>
            </p:cNvPr>
            <p:cNvSpPr/>
            <p:nvPr/>
          </p:nvSpPr>
          <p:spPr>
            <a:xfrm>
              <a:off x="3305293" y="3908013"/>
              <a:ext cx="55749" cy="50912"/>
            </a:xfrm>
            <a:custGeom>
              <a:avLst/>
              <a:gdLst/>
              <a:ahLst/>
              <a:cxnLst/>
              <a:rect l="l" t="t" r="r" b="b"/>
              <a:pathLst>
                <a:path w="2227" h="2032" extrusionOk="0">
                  <a:moveTo>
                    <a:pt x="619" y="63"/>
                  </a:moveTo>
                  <a:cubicBezTo>
                    <a:pt x="828" y="63"/>
                    <a:pt x="907" y="142"/>
                    <a:pt x="1005" y="240"/>
                  </a:cubicBezTo>
                  <a:lnTo>
                    <a:pt x="1088" y="323"/>
                  </a:lnTo>
                  <a:lnTo>
                    <a:pt x="1109" y="333"/>
                  </a:lnTo>
                  <a:lnTo>
                    <a:pt x="1129" y="323"/>
                  </a:lnTo>
                  <a:cubicBezTo>
                    <a:pt x="1161" y="291"/>
                    <a:pt x="1191" y="271"/>
                    <a:pt x="1223" y="240"/>
                  </a:cubicBezTo>
                  <a:cubicBezTo>
                    <a:pt x="1321" y="151"/>
                    <a:pt x="1410" y="63"/>
                    <a:pt x="1614" y="63"/>
                  </a:cubicBezTo>
                  <a:cubicBezTo>
                    <a:pt x="1625" y="63"/>
                    <a:pt x="1636" y="63"/>
                    <a:pt x="1647" y="64"/>
                  </a:cubicBezTo>
                  <a:cubicBezTo>
                    <a:pt x="1792" y="64"/>
                    <a:pt x="1916" y="137"/>
                    <a:pt x="2010" y="261"/>
                  </a:cubicBezTo>
                  <a:cubicBezTo>
                    <a:pt x="2123" y="426"/>
                    <a:pt x="2155" y="654"/>
                    <a:pt x="2103" y="841"/>
                  </a:cubicBezTo>
                  <a:cubicBezTo>
                    <a:pt x="2093" y="861"/>
                    <a:pt x="2082" y="882"/>
                    <a:pt x="2082" y="903"/>
                  </a:cubicBezTo>
                  <a:cubicBezTo>
                    <a:pt x="1865" y="1493"/>
                    <a:pt x="1244" y="1876"/>
                    <a:pt x="1119" y="1948"/>
                  </a:cubicBezTo>
                  <a:lnTo>
                    <a:pt x="1099" y="1928"/>
                  </a:lnTo>
                  <a:lnTo>
                    <a:pt x="1088" y="1938"/>
                  </a:lnTo>
                  <a:cubicBezTo>
                    <a:pt x="954" y="1856"/>
                    <a:pt x="353" y="1472"/>
                    <a:pt x="146" y="903"/>
                  </a:cubicBezTo>
                  <a:cubicBezTo>
                    <a:pt x="135" y="882"/>
                    <a:pt x="125" y="861"/>
                    <a:pt x="125" y="841"/>
                  </a:cubicBezTo>
                  <a:cubicBezTo>
                    <a:pt x="63" y="644"/>
                    <a:pt x="104" y="416"/>
                    <a:pt x="218" y="261"/>
                  </a:cubicBezTo>
                  <a:cubicBezTo>
                    <a:pt x="312" y="137"/>
                    <a:pt x="436" y="64"/>
                    <a:pt x="581" y="64"/>
                  </a:cubicBezTo>
                  <a:cubicBezTo>
                    <a:pt x="594" y="63"/>
                    <a:pt x="606" y="63"/>
                    <a:pt x="619" y="63"/>
                  </a:cubicBezTo>
                  <a:close/>
                  <a:moveTo>
                    <a:pt x="1614" y="1"/>
                  </a:moveTo>
                  <a:cubicBezTo>
                    <a:pt x="1388" y="1"/>
                    <a:pt x="1280" y="100"/>
                    <a:pt x="1181" y="199"/>
                  </a:cubicBezTo>
                  <a:cubicBezTo>
                    <a:pt x="1161" y="219"/>
                    <a:pt x="1140" y="240"/>
                    <a:pt x="1109" y="250"/>
                  </a:cubicBezTo>
                  <a:lnTo>
                    <a:pt x="1046" y="188"/>
                  </a:lnTo>
                  <a:cubicBezTo>
                    <a:pt x="943" y="95"/>
                    <a:pt x="850" y="1"/>
                    <a:pt x="591" y="1"/>
                  </a:cubicBezTo>
                  <a:lnTo>
                    <a:pt x="581" y="1"/>
                  </a:lnTo>
                  <a:cubicBezTo>
                    <a:pt x="415" y="1"/>
                    <a:pt x="270" y="84"/>
                    <a:pt x="167" y="219"/>
                  </a:cubicBezTo>
                  <a:cubicBezTo>
                    <a:pt x="42" y="395"/>
                    <a:pt x="1" y="644"/>
                    <a:pt x="63" y="851"/>
                  </a:cubicBezTo>
                  <a:cubicBezTo>
                    <a:pt x="73" y="882"/>
                    <a:pt x="73" y="903"/>
                    <a:pt x="84" y="924"/>
                  </a:cubicBezTo>
                  <a:cubicBezTo>
                    <a:pt x="322" y="1576"/>
                    <a:pt x="1026" y="1980"/>
                    <a:pt x="1088" y="2010"/>
                  </a:cubicBezTo>
                  <a:lnTo>
                    <a:pt x="1099" y="2031"/>
                  </a:lnTo>
                  <a:lnTo>
                    <a:pt x="1109" y="2021"/>
                  </a:lnTo>
                  <a:lnTo>
                    <a:pt x="1119" y="2021"/>
                  </a:lnTo>
                  <a:lnTo>
                    <a:pt x="1129" y="2010"/>
                  </a:lnTo>
                  <a:cubicBezTo>
                    <a:pt x="1181" y="1980"/>
                    <a:pt x="1896" y="1586"/>
                    <a:pt x="2134" y="924"/>
                  </a:cubicBezTo>
                  <a:cubicBezTo>
                    <a:pt x="2144" y="903"/>
                    <a:pt x="2155" y="882"/>
                    <a:pt x="2155" y="861"/>
                  </a:cubicBezTo>
                  <a:cubicBezTo>
                    <a:pt x="2227" y="654"/>
                    <a:pt x="2186" y="406"/>
                    <a:pt x="2061" y="229"/>
                  </a:cubicBezTo>
                  <a:cubicBezTo>
                    <a:pt x="1958" y="84"/>
                    <a:pt x="1813" y="1"/>
                    <a:pt x="1647" y="1"/>
                  </a:cubicBezTo>
                  <a:cubicBezTo>
                    <a:pt x="1636" y="1"/>
                    <a:pt x="1625" y="1"/>
                    <a:pt x="1614" y="1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82;p2">
              <a:extLst>
                <a:ext uri="{FF2B5EF4-FFF2-40B4-BE49-F238E27FC236}">
                  <a16:creationId xmlns:a16="http://schemas.microsoft.com/office/drawing/2014/main" id="{1CD48EBE-B654-1A6B-2D66-9C354EAB0F55}"/>
                </a:ext>
              </a:extLst>
            </p:cNvPr>
            <p:cNvSpPr/>
            <p:nvPr/>
          </p:nvSpPr>
          <p:spPr>
            <a:xfrm>
              <a:off x="3340884" y="3911171"/>
              <a:ext cx="15748" cy="16971"/>
            </a:xfrm>
            <a:custGeom>
              <a:avLst/>
              <a:gdLst/>
              <a:ahLst/>
              <a:cxnLst/>
              <a:rect l="l" t="t" r="r" b="b"/>
              <a:pathLst>
                <a:path w="633" h="675" extrusionOk="0">
                  <a:moveTo>
                    <a:pt x="192" y="0"/>
                  </a:moveTo>
                  <a:cubicBezTo>
                    <a:pt x="159" y="0"/>
                    <a:pt x="129" y="9"/>
                    <a:pt x="104" y="26"/>
                  </a:cubicBezTo>
                  <a:cubicBezTo>
                    <a:pt x="0" y="99"/>
                    <a:pt x="11" y="296"/>
                    <a:pt x="125" y="472"/>
                  </a:cubicBezTo>
                  <a:cubicBezTo>
                    <a:pt x="218" y="597"/>
                    <a:pt x="341" y="674"/>
                    <a:pt x="440" y="674"/>
                  </a:cubicBezTo>
                  <a:cubicBezTo>
                    <a:pt x="473" y="674"/>
                    <a:pt x="503" y="666"/>
                    <a:pt x="529" y="648"/>
                  </a:cubicBezTo>
                  <a:cubicBezTo>
                    <a:pt x="632" y="576"/>
                    <a:pt x="622" y="379"/>
                    <a:pt x="508" y="203"/>
                  </a:cubicBezTo>
                  <a:cubicBezTo>
                    <a:pt x="414" y="78"/>
                    <a:pt x="291" y="0"/>
                    <a:pt x="192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83;p2">
              <a:extLst>
                <a:ext uri="{FF2B5EF4-FFF2-40B4-BE49-F238E27FC236}">
                  <a16:creationId xmlns:a16="http://schemas.microsoft.com/office/drawing/2014/main" id="{9EC8B027-71FB-CFDC-9944-5564A0CA7013}"/>
                </a:ext>
              </a:extLst>
            </p:cNvPr>
            <p:cNvSpPr/>
            <p:nvPr/>
          </p:nvSpPr>
          <p:spPr>
            <a:xfrm>
              <a:off x="3320411" y="3911171"/>
              <a:ext cx="11339" cy="12235"/>
            </a:xfrm>
            <a:custGeom>
              <a:avLst/>
              <a:gdLst/>
              <a:ahLst/>
              <a:cxnLst/>
              <a:rect l="l" t="t" r="r" b="b"/>
              <a:pathLst>
                <a:path w="457" h="484" extrusionOk="0">
                  <a:moveTo>
                    <a:pt x="134" y="0"/>
                  </a:moveTo>
                  <a:cubicBezTo>
                    <a:pt x="111" y="0"/>
                    <a:pt x="90" y="6"/>
                    <a:pt x="73" y="18"/>
                  </a:cubicBezTo>
                  <a:cubicBezTo>
                    <a:pt x="1" y="71"/>
                    <a:pt x="11" y="216"/>
                    <a:pt x="93" y="340"/>
                  </a:cubicBezTo>
                  <a:cubicBezTo>
                    <a:pt x="155" y="432"/>
                    <a:pt x="245" y="484"/>
                    <a:pt x="316" y="484"/>
                  </a:cubicBezTo>
                  <a:cubicBezTo>
                    <a:pt x="342" y="484"/>
                    <a:pt x="365" y="478"/>
                    <a:pt x="383" y="464"/>
                  </a:cubicBezTo>
                  <a:cubicBezTo>
                    <a:pt x="456" y="412"/>
                    <a:pt x="445" y="278"/>
                    <a:pt x="363" y="154"/>
                  </a:cubicBezTo>
                  <a:cubicBezTo>
                    <a:pt x="300" y="59"/>
                    <a:pt x="207" y="0"/>
                    <a:pt x="134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84;p2">
              <a:extLst>
                <a:ext uri="{FF2B5EF4-FFF2-40B4-BE49-F238E27FC236}">
                  <a16:creationId xmlns:a16="http://schemas.microsoft.com/office/drawing/2014/main" id="{6126331C-25CC-E0F6-184D-24EAE511A2EE}"/>
                </a:ext>
              </a:extLst>
            </p:cNvPr>
            <p:cNvSpPr/>
            <p:nvPr/>
          </p:nvSpPr>
          <p:spPr>
            <a:xfrm>
              <a:off x="3114738" y="3648717"/>
              <a:ext cx="0" cy="95509"/>
            </a:xfrm>
            <a:custGeom>
              <a:avLst/>
              <a:gdLst/>
              <a:ahLst/>
              <a:cxnLst/>
              <a:rect l="l" t="t" r="r" b="b"/>
              <a:pathLst>
                <a:path w="1" h="3822" extrusionOk="0">
                  <a:moveTo>
                    <a:pt x="0" y="3822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85;p2">
              <a:extLst>
                <a:ext uri="{FF2B5EF4-FFF2-40B4-BE49-F238E27FC236}">
                  <a16:creationId xmlns:a16="http://schemas.microsoft.com/office/drawing/2014/main" id="{02FF57B8-9A63-2DCC-78ED-5BCE67BB221C}"/>
                </a:ext>
              </a:extLst>
            </p:cNvPr>
            <p:cNvSpPr/>
            <p:nvPr/>
          </p:nvSpPr>
          <p:spPr>
            <a:xfrm>
              <a:off x="3114423" y="3648717"/>
              <a:ext cx="1260" cy="95509"/>
            </a:xfrm>
            <a:custGeom>
              <a:avLst/>
              <a:gdLst/>
              <a:ahLst/>
              <a:cxnLst/>
              <a:rect l="l" t="t" r="r" b="b"/>
              <a:pathLst>
                <a:path w="52" h="3822" extrusionOk="0">
                  <a:moveTo>
                    <a:pt x="0" y="0"/>
                  </a:moveTo>
                  <a:lnTo>
                    <a:pt x="0" y="3822"/>
                  </a:lnTo>
                  <a:lnTo>
                    <a:pt x="52" y="382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86;p2">
              <a:extLst>
                <a:ext uri="{FF2B5EF4-FFF2-40B4-BE49-F238E27FC236}">
                  <a16:creationId xmlns:a16="http://schemas.microsoft.com/office/drawing/2014/main" id="{502F01FF-5C01-68D4-3DBB-2B2783ADC4C1}"/>
                </a:ext>
              </a:extLst>
            </p:cNvPr>
            <p:cNvSpPr/>
            <p:nvPr/>
          </p:nvSpPr>
          <p:spPr>
            <a:xfrm>
              <a:off x="3086706" y="3737517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8" h="1958" extrusionOk="0">
                  <a:moveTo>
                    <a:pt x="1668" y="1"/>
                  </a:moveTo>
                  <a:cubicBezTo>
                    <a:pt x="1346" y="1"/>
                    <a:pt x="1284" y="146"/>
                    <a:pt x="1129" y="270"/>
                  </a:cubicBezTo>
                  <a:cubicBezTo>
                    <a:pt x="989" y="150"/>
                    <a:pt x="907" y="10"/>
                    <a:pt x="629" y="10"/>
                  </a:cubicBezTo>
                  <a:cubicBezTo>
                    <a:pt x="620" y="10"/>
                    <a:pt x="610" y="10"/>
                    <a:pt x="601" y="10"/>
                  </a:cubicBezTo>
                  <a:cubicBezTo>
                    <a:pt x="218" y="21"/>
                    <a:pt x="0" y="466"/>
                    <a:pt x="114" y="829"/>
                  </a:cubicBezTo>
                  <a:cubicBezTo>
                    <a:pt x="124" y="850"/>
                    <a:pt x="124" y="870"/>
                    <a:pt x="135" y="891"/>
                  </a:cubicBezTo>
                  <a:cubicBezTo>
                    <a:pt x="384" y="1564"/>
                    <a:pt x="1139" y="1957"/>
                    <a:pt x="1139" y="1957"/>
                  </a:cubicBezTo>
                  <a:cubicBezTo>
                    <a:pt x="1139" y="1957"/>
                    <a:pt x="1896" y="1554"/>
                    <a:pt x="2133" y="880"/>
                  </a:cubicBezTo>
                  <a:cubicBezTo>
                    <a:pt x="2144" y="860"/>
                    <a:pt x="2144" y="839"/>
                    <a:pt x="2154" y="818"/>
                  </a:cubicBezTo>
                  <a:cubicBezTo>
                    <a:pt x="2258" y="466"/>
                    <a:pt x="2050" y="10"/>
                    <a:pt x="1668" y="1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7;p2">
              <a:extLst>
                <a:ext uri="{FF2B5EF4-FFF2-40B4-BE49-F238E27FC236}">
                  <a16:creationId xmlns:a16="http://schemas.microsoft.com/office/drawing/2014/main" id="{3FDB30CC-559A-3988-6873-6C74639BE097}"/>
                </a:ext>
              </a:extLst>
            </p:cNvPr>
            <p:cNvSpPr/>
            <p:nvPr/>
          </p:nvSpPr>
          <p:spPr>
            <a:xfrm>
              <a:off x="3087021" y="3736728"/>
              <a:ext cx="55749" cy="50912"/>
            </a:xfrm>
            <a:custGeom>
              <a:avLst/>
              <a:gdLst/>
              <a:ahLst/>
              <a:cxnLst/>
              <a:rect l="l" t="t" r="r" b="b"/>
              <a:pathLst>
                <a:path w="2228" h="2041" extrusionOk="0">
                  <a:moveTo>
                    <a:pt x="1637" y="62"/>
                  </a:moveTo>
                  <a:cubicBezTo>
                    <a:pt x="1782" y="73"/>
                    <a:pt x="1917" y="135"/>
                    <a:pt x="2000" y="259"/>
                  </a:cubicBezTo>
                  <a:cubicBezTo>
                    <a:pt x="2124" y="425"/>
                    <a:pt x="2165" y="653"/>
                    <a:pt x="2103" y="839"/>
                  </a:cubicBezTo>
                  <a:cubicBezTo>
                    <a:pt x="2093" y="860"/>
                    <a:pt x="2093" y="881"/>
                    <a:pt x="2083" y="901"/>
                  </a:cubicBezTo>
                  <a:cubicBezTo>
                    <a:pt x="1876" y="1481"/>
                    <a:pt x="1275" y="1864"/>
                    <a:pt x="1130" y="1947"/>
                  </a:cubicBezTo>
                  <a:lnTo>
                    <a:pt x="1119" y="1926"/>
                  </a:lnTo>
                  <a:lnTo>
                    <a:pt x="1109" y="1947"/>
                  </a:lnTo>
                  <a:cubicBezTo>
                    <a:pt x="974" y="1875"/>
                    <a:pt x="364" y="1491"/>
                    <a:pt x="146" y="911"/>
                  </a:cubicBezTo>
                  <a:cubicBezTo>
                    <a:pt x="136" y="891"/>
                    <a:pt x="125" y="870"/>
                    <a:pt x="125" y="849"/>
                  </a:cubicBezTo>
                  <a:cubicBezTo>
                    <a:pt x="63" y="663"/>
                    <a:pt x="104" y="435"/>
                    <a:pt x="219" y="269"/>
                  </a:cubicBezTo>
                  <a:cubicBezTo>
                    <a:pt x="311" y="145"/>
                    <a:pt x="436" y="73"/>
                    <a:pt x="581" y="73"/>
                  </a:cubicBezTo>
                  <a:lnTo>
                    <a:pt x="601" y="73"/>
                  </a:lnTo>
                  <a:cubicBezTo>
                    <a:pt x="808" y="73"/>
                    <a:pt x="902" y="156"/>
                    <a:pt x="1006" y="249"/>
                  </a:cubicBezTo>
                  <a:cubicBezTo>
                    <a:pt x="1036" y="269"/>
                    <a:pt x="1057" y="301"/>
                    <a:pt x="1088" y="321"/>
                  </a:cubicBezTo>
                  <a:lnTo>
                    <a:pt x="1109" y="342"/>
                  </a:lnTo>
                  <a:lnTo>
                    <a:pt x="1130" y="321"/>
                  </a:lnTo>
                  <a:cubicBezTo>
                    <a:pt x="1161" y="301"/>
                    <a:pt x="1192" y="269"/>
                    <a:pt x="1223" y="239"/>
                  </a:cubicBezTo>
                  <a:cubicBezTo>
                    <a:pt x="1316" y="145"/>
                    <a:pt x="1409" y="62"/>
                    <a:pt x="1637" y="62"/>
                  </a:cubicBezTo>
                  <a:close/>
                  <a:moveTo>
                    <a:pt x="1627" y="0"/>
                  </a:moveTo>
                  <a:cubicBezTo>
                    <a:pt x="1378" y="0"/>
                    <a:pt x="1275" y="104"/>
                    <a:pt x="1181" y="197"/>
                  </a:cubicBezTo>
                  <a:cubicBezTo>
                    <a:pt x="1161" y="218"/>
                    <a:pt x="1140" y="239"/>
                    <a:pt x="1109" y="259"/>
                  </a:cubicBezTo>
                  <a:cubicBezTo>
                    <a:pt x="1088" y="239"/>
                    <a:pt x="1068" y="218"/>
                    <a:pt x="1047" y="207"/>
                  </a:cubicBezTo>
                  <a:cubicBezTo>
                    <a:pt x="949" y="109"/>
                    <a:pt x="840" y="10"/>
                    <a:pt x="616" y="10"/>
                  </a:cubicBezTo>
                  <a:cubicBezTo>
                    <a:pt x="604" y="10"/>
                    <a:pt x="593" y="10"/>
                    <a:pt x="581" y="11"/>
                  </a:cubicBezTo>
                  <a:cubicBezTo>
                    <a:pt x="415" y="11"/>
                    <a:pt x="270" y="94"/>
                    <a:pt x="166" y="239"/>
                  </a:cubicBezTo>
                  <a:cubicBezTo>
                    <a:pt x="42" y="414"/>
                    <a:pt x="1" y="663"/>
                    <a:pt x="63" y="870"/>
                  </a:cubicBezTo>
                  <a:cubicBezTo>
                    <a:pt x="74" y="891"/>
                    <a:pt x="84" y="911"/>
                    <a:pt x="84" y="932"/>
                  </a:cubicBezTo>
                  <a:cubicBezTo>
                    <a:pt x="332" y="1595"/>
                    <a:pt x="1047" y="1988"/>
                    <a:pt x="1098" y="2020"/>
                  </a:cubicBezTo>
                  <a:lnTo>
                    <a:pt x="1109" y="2030"/>
                  </a:lnTo>
                  <a:lnTo>
                    <a:pt x="1119" y="2030"/>
                  </a:lnTo>
                  <a:lnTo>
                    <a:pt x="1130" y="2041"/>
                  </a:lnTo>
                  <a:lnTo>
                    <a:pt x="1140" y="2020"/>
                  </a:lnTo>
                  <a:cubicBezTo>
                    <a:pt x="1202" y="1988"/>
                    <a:pt x="1906" y="1585"/>
                    <a:pt x="2145" y="922"/>
                  </a:cubicBezTo>
                  <a:cubicBezTo>
                    <a:pt x="2145" y="901"/>
                    <a:pt x="2155" y="881"/>
                    <a:pt x="2165" y="860"/>
                  </a:cubicBezTo>
                  <a:cubicBezTo>
                    <a:pt x="2228" y="653"/>
                    <a:pt x="2186" y="404"/>
                    <a:pt x="2051" y="228"/>
                  </a:cubicBezTo>
                  <a:cubicBezTo>
                    <a:pt x="1948" y="83"/>
                    <a:pt x="1803" y="11"/>
                    <a:pt x="1648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8;p2">
              <a:extLst>
                <a:ext uri="{FF2B5EF4-FFF2-40B4-BE49-F238E27FC236}">
                  <a16:creationId xmlns:a16="http://schemas.microsoft.com/office/drawing/2014/main" id="{18358B1F-80D0-9A7B-995E-666B9AFDA98D}"/>
                </a:ext>
              </a:extLst>
            </p:cNvPr>
            <p:cNvSpPr/>
            <p:nvPr/>
          </p:nvSpPr>
          <p:spPr>
            <a:xfrm>
              <a:off x="3091116" y="3739885"/>
              <a:ext cx="16063" cy="16971"/>
            </a:xfrm>
            <a:custGeom>
              <a:avLst/>
              <a:gdLst/>
              <a:ahLst/>
              <a:cxnLst/>
              <a:rect l="l" t="t" r="r" b="b"/>
              <a:pathLst>
                <a:path w="643" h="675" extrusionOk="0">
                  <a:moveTo>
                    <a:pt x="450" y="0"/>
                  </a:moveTo>
                  <a:cubicBezTo>
                    <a:pt x="351" y="0"/>
                    <a:pt x="229" y="78"/>
                    <a:pt x="135" y="202"/>
                  </a:cubicBezTo>
                  <a:cubicBezTo>
                    <a:pt x="21" y="379"/>
                    <a:pt x="0" y="575"/>
                    <a:pt x="104" y="648"/>
                  </a:cubicBezTo>
                  <a:cubicBezTo>
                    <a:pt x="129" y="666"/>
                    <a:pt x="160" y="674"/>
                    <a:pt x="193" y="674"/>
                  </a:cubicBezTo>
                  <a:cubicBezTo>
                    <a:pt x="294" y="674"/>
                    <a:pt x="422" y="594"/>
                    <a:pt x="508" y="462"/>
                  </a:cubicBezTo>
                  <a:cubicBezTo>
                    <a:pt x="633" y="296"/>
                    <a:pt x="642" y="99"/>
                    <a:pt x="539" y="27"/>
                  </a:cubicBezTo>
                  <a:cubicBezTo>
                    <a:pt x="513" y="9"/>
                    <a:pt x="483" y="0"/>
                    <a:pt x="450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9;p2">
              <a:extLst>
                <a:ext uri="{FF2B5EF4-FFF2-40B4-BE49-F238E27FC236}">
                  <a16:creationId xmlns:a16="http://schemas.microsoft.com/office/drawing/2014/main" id="{20276AD3-BC43-9286-868D-140A14A3A4B6}"/>
                </a:ext>
              </a:extLst>
            </p:cNvPr>
            <p:cNvSpPr/>
            <p:nvPr/>
          </p:nvSpPr>
          <p:spPr>
            <a:xfrm>
              <a:off x="3116313" y="3740280"/>
              <a:ext cx="11339" cy="11840"/>
            </a:xfrm>
            <a:custGeom>
              <a:avLst/>
              <a:gdLst/>
              <a:ahLst/>
              <a:cxnLst/>
              <a:rect l="l" t="t" r="r" b="b"/>
              <a:pathLst>
                <a:path w="456" h="485" extrusionOk="0">
                  <a:moveTo>
                    <a:pt x="311" y="1"/>
                  </a:moveTo>
                  <a:cubicBezTo>
                    <a:pt x="238" y="1"/>
                    <a:pt x="154" y="53"/>
                    <a:pt x="93" y="145"/>
                  </a:cubicBezTo>
                  <a:cubicBezTo>
                    <a:pt x="0" y="269"/>
                    <a:pt x="0" y="414"/>
                    <a:pt x="72" y="466"/>
                  </a:cubicBezTo>
                  <a:cubicBezTo>
                    <a:pt x="90" y="478"/>
                    <a:pt x="111" y="484"/>
                    <a:pt x="133" y="484"/>
                  </a:cubicBezTo>
                  <a:cubicBezTo>
                    <a:pt x="204" y="484"/>
                    <a:pt x="292" y="426"/>
                    <a:pt x="362" y="331"/>
                  </a:cubicBezTo>
                  <a:cubicBezTo>
                    <a:pt x="445" y="217"/>
                    <a:pt x="456" y="72"/>
                    <a:pt x="383" y="21"/>
                  </a:cubicBezTo>
                  <a:cubicBezTo>
                    <a:pt x="362" y="7"/>
                    <a:pt x="337" y="1"/>
                    <a:pt x="311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90;p2">
              <a:extLst>
                <a:ext uri="{FF2B5EF4-FFF2-40B4-BE49-F238E27FC236}">
                  <a16:creationId xmlns:a16="http://schemas.microsoft.com/office/drawing/2014/main" id="{DBE32758-CEA2-565A-B40D-9DF30C4F294E}"/>
                </a:ext>
              </a:extLst>
            </p:cNvPr>
            <p:cNvSpPr/>
            <p:nvPr/>
          </p:nvSpPr>
          <p:spPr>
            <a:xfrm>
              <a:off x="1896450" y="3172750"/>
              <a:ext cx="1939875" cy="599498"/>
            </a:xfrm>
            <a:custGeom>
              <a:avLst/>
              <a:gdLst/>
              <a:ahLst/>
              <a:cxnLst/>
              <a:rect l="l" t="t" r="r" b="b"/>
              <a:pathLst>
                <a:path w="77595" h="23979" extrusionOk="0">
                  <a:moveTo>
                    <a:pt x="35608" y="1"/>
                  </a:moveTo>
                  <a:cubicBezTo>
                    <a:pt x="35452" y="1"/>
                    <a:pt x="35295" y="6"/>
                    <a:pt x="35137" y="17"/>
                  </a:cubicBezTo>
                  <a:cubicBezTo>
                    <a:pt x="32279" y="224"/>
                    <a:pt x="29980" y="2233"/>
                    <a:pt x="29276" y="4864"/>
                  </a:cubicBezTo>
                  <a:cubicBezTo>
                    <a:pt x="29162" y="4864"/>
                    <a:pt x="29038" y="4864"/>
                    <a:pt x="28924" y="4874"/>
                  </a:cubicBezTo>
                  <a:cubicBezTo>
                    <a:pt x="28292" y="4915"/>
                    <a:pt x="27692" y="5101"/>
                    <a:pt x="27163" y="5381"/>
                  </a:cubicBezTo>
                  <a:cubicBezTo>
                    <a:pt x="26086" y="4677"/>
                    <a:pt x="24823" y="4222"/>
                    <a:pt x="23446" y="4128"/>
                  </a:cubicBezTo>
                  <a:cubicBezTo>
                    <a:pt x="23254" y="4114"/>
                    <a:pt x="23063" y="4107"/>
                    <a:pt x="22873" y="4107"/>
                  </a:cubicBezTo>
                  <a:cubicBezTo>
                    <a:pt x="20108" y="4107"/>
                    <a:pt x="17634" y="5564"/>
                    <a:pt x="16238" y="7784"/>
                  </a:cubicBezTo>
                  <a:cubicBezTo>
                    <a:pt x="15565" y="7400"/>
                    <a:pt x="14798" y="7163"/>
                    <a:pt x="13981" y="7101"/>
                  </a:cubicBezTo>
                  <a:cubicBezTo>
                    <a:pt x="13851" y="7091"/>
                    <a:pt x="13722" y="7086"/>
                    <a:pt x="13593" y="7086"/>
                  </a:cubicBezTo>
                  <a:cubicBezTo>
                    <a:pt x="11319" y="7086"/>
                    <a:pt x="9330" y="8544"/>
                    <a:pt x="8585" y="10631"/>
                  </a:cubicBezTo>
                  <a:cubicBezTo>
                    <a:pt x="8534" y="10673"/>
                    <a:pt x="8482" y="10725"/>
                    <a:pt x="8430" y="10766"/>
                  </a:cubicBezTo>
                  <a:cubicBezTo>
                    <a:pt x="7695" y="10290"/>
                    <a:pt x="6825" y="9979"/>
                    <a:pt x="5893" y="9906"/>
                  </a:cubicBezTo>
                  <a:cubicBezTo>
                    <a:pt x="5763" y="9897"/>
                    <a:pt x="5635" y="9893"/>
                    <a:pt x="5507" y="9893"/>
                  </a:cubicBezTo>
                  <a:cubicBezTo>
                    <a:pt x="2792" y="9893"/>
                    <a:pt x="485" y="11961"/>
                    <a:pt x="218" y="14691"/>
                  </a:cubicBezTo>
                  <a:cubicBezTo>
                    <a:pt x="218" y="14743"/>
                    <a:pt x="208" y="14784"/>
                    <a:pt x="208" y="14836"/>
                  </a:cubicBezTo>
                  <a:cubicBezTo>
                    <a:pt x="1" y="17767"/>
                    <a:pt x="2206" y="20314"/>
                    <a:pt x="5137" y="20521"/>
                  </a:cubicBezTo>
                  <a:cubicBezTo>
                    <a:pt x="5263" y="20533"/>
                    <a:pt x="5390" y="20538"/>
                    <a:pt x="5514" y="20538"/>
                  </a:cubicBezTo>
                  <a:cubicBezTo>
                    <a:pt x="5604" y="20538"/>
                    <a:pt x="5692" y="20536"/>
                    <a:pt x="5779" y="20531"/>
                  </a:cubicBezTo>
                  <a:cubicBezTo>
                    <a:pt x="5945" y="20521"/>
                    <a:pt x="6100" y="20511"/>
                    <a:pt x="6256" y="20490"/>
                  </a:cubicBezTo>
                  <a:lnTo>
                    <a:pt x="6410" y="20459"/>
                  </a:lnTo>
                  <a:cubicBezTo>
                    <a:pt x="6825" y="20386"/>
                    <a:pt x="7218" y="20273"/>
                    <a:pt x="7602" y="20107"/>
                  </a:cubicBezTo>
                  <a:cubicBezTo>
                    <a:pt x="7850" y="20552"/>
                    <a:pt x="8140" y="20977"/>
                    <a:pt x="8472" y="21360"/>
                  </a:cubicBezTo>
                  <a:cubicBezTo>
                    <a:pt x="9165" y="22158"/>
                    <a:pt x="10014" y="22810"/>
                    <a:pt x="10978" y="23265"/>
                  </a:cubicBezTo>
                  <a:cubicBezTo>
                    <a:pt x="11050" y="23307"/>
                    <a:pt x="11133" y="23338"/>
                    <a:pt x="11215" y="23369"/>
                  </a:cubicBezTo>
                  <a:cubicBezTo>
                    <a:pt x="11454" y="23472"/>
                    <a:pt x="11712" y="23566"/>
                    <a:pt x="11972" y="23649"/>
                  </a:cubicBezTo>
                  <a:cubicBezTo>
                    <a:pt x="12272" y="23742"/>
                    <a:pt x="12582" y="23815"/>
                    <a:pt x="12893" y="23866"/>
                  </a:cubicBezTo>
                  <a:cubicBezTo>
                    <a:pt x="13059" y="23897"/>
                    <a:pt x="13214" y="23918"/>
                    <a:pt x="13380" y="23939"/>
                  </a:cubicBezTo>
                  <a:cubicBezTo>
                    <a:pt x="13463" y="23939"/>
                    <a:pt x="13546" y="23949"/>
                    <a:pt x="13629" y="23959"/>
                  </a:cubicBezTo>
                  <a:cubicBezTo>
                    <a:pt x="13809" y="23972"/>
                    <a:pt x="13987" y="23978"/>
                    <a:pt x="14165" y="23978"/>
                  </a:cubicBezTo>
                  <a:cubicBezTo>
                    <a:pt x="16012" y="23978"/>
                    <a:pt x="17722" y="23301"/>
                    <a:pt x="19044" y="22168"/>
                  </a:cubicBezTo>
                  <a:cubicBezTo>
                    <a:pt x="19272" y="22292"/>
                    <a:pt x="19511" y="22395"/>
                    <a:pt x="19748" y="22489"/>
                  </a:cubicBezTo>
                  <a:cubicBezTo>
                    <a:pt x="20484" y="22779"/>
                    <a:pt x="21260" y="22965"/>
                    <a:pt x="22089" y="23027"/>
                  </a:cubicBezTo>
                  <a:cubicBezTo>
                    <a:pt x="22255" y="23037"/>
                    <a:pt x="22420" y="23048"/>
                    <a:pt x="22576" y="23048"/>
                  </a:cubicBezTo>
                  <a:cubicBezTo>
                    <a:pt x="22600" y="23048"/>
                    <a:pt x="22623" y="23048"/>
                    <a:pt x="22647" y="23048"/>
                  </a:cubicBezTo>
                  <a:cubicBezTo>
                    <a:pt x="23750" y="23048"/>
                    <a:pt x="24812" y="22821"/>
                    <a:pt x="25765" y="22406"/>
                  </a:cubicBezTo>
                  <a:cubicBezTo>
                    <a:pt x="25910" y="22344"/>
                    <a:pt x="26045" y="22271"/>
                    <a:pt x="26180" y="22209"/>
                  </a:cubicBezTo>
                  <a:cubicBezTo>
                    <a:pt x="27132" y="21723"/>
                    <a:pt x="27982" y="21060"/>
                    <a:pt x="28665" y="20241"/>
                  </a:cubicBezTo>
                  <a:cubicBezTo>
                    <a:pt x="29121" y="20407"/>
                    <a:pt x="29618" y="20521"/>
                    <a:pt x="30136" y="20563"/>
                  </a:cubicBezTo>
                  <a:cubicBezTo>
                    <a:pt x="30218" y="20563"/>
                    <a:pt x="30311" y="20573"/>
                    <a:pt x="30405" y="20573"/>
                  </a:cubicBezTo>
                  <a:cubicBezTo>
                    <a:pt x="30444" y="20574"/>
                    <a:pt x="30484" y="20574"/>
                    <a:pt x="30523" y="20574"/>
                  </a:cubicBezTo>
                  <a:cubicBezTo>
                    <a:pt x="32340" y="20574"/>
                    <a:pt x="33967" y="19642"/>
                    <a:pt x="34930" y="18222"/>
                  </a:cubicBezTo>
                  <a:cubicBezTo>
                    <a:pt x="34971" y="18160"/>
                    <a:pt x="35013" y="18087"/>
                    <a:pt x="35044" y="18025"/>
                  </a:cubicBezTo>
                  <a:lnTo>
                    <a:pt x="35199" y="17777"/>
                  </a:lnTo>
                  <a:cubicBezTo>
                    <a:pt x="35240" y="17694"/>
                    <a:pt x="35272" y="17622"/>
                    <a:pt x="35313" y="17549"/>
                  </a:cubicBezTo>
                  <a:cubicBezTo>
                    <a:pt x="35365" y="17425"/>
                    <a:pt x="35417" y="17311"/>
                    <a:pt x="35468" y="17197"/>
                  </a:cubicBezTo>
                  <a:cubicBezTo>
                    <a:pt x="35530" y="17031"/>
                    <a:pt x="35583" y="16865"/>
                    <a:pt x="35634" y="16690"/>
                  </a:cubicBezTo>
                  <a:cubicBezTo>
                    <a:pt x="35675" y="16524"/>
                    <a:pt x="35717" y="16348"/>
                    <a:pt x="35748" y="16172"/>
                  </a:cubicBezTo>
                  <a:cubicBezTo>
                    <a:pt x="35769" y="16058"/>
                    <a:pt x="35790" y="15933"/>
                    <a:pt x="35800" y="15809"/>
                  </a:cubicBezTo>
                  <a:cubicBezTo>
                    <a:pt x="35955" y="15809"/>
                    <a:pt x="36110" y="15809"/>
                    <a:pt x="36266" y="15799"/>
                  </a:cubicBezTo>
                  <a:cubicBezTo>
                    <a:pt x="36959" y="15747"/>
                    <a:pt x="37612" y="15592"/>
                    <a:pt x="38223" y="15354"/>
                  </a:cubicBezTo>
                  <a:cubicBezTo>
                    <a:pt x="38430" y="15271"/>
                    <a:pt x="38627" y="15178"/>
                    <a:pt x="38814" y="15074"/>
                  </a:cubicBezTo>
                  <a:cubicBezTo>
                    <a:pt x="39911" y="16016"/>
                    <a:pt x="41320" y="16576"/>
                    <a:pt x="42841" y="16586"/>
                  </a:cubicBezTo>
                  <a:cubicBezTo>
                    <a:pt x="43349" y="18750"/>
                    <a:pt x="45213" y="20428"/>
                    <a:pt x="47543" y="20593"/>
                  </a:cubicBezTo>
                  <a:cubicBezTo>
                    <a:pt x="47673" y="20603"/>
                    <a:pt x="47803" y="20608"/>
                    <a:pt x="47931" y="20608"/>
                  </a:cubicBezTo>
                  <a:cubicBezTo>
                    <a:pt x="48649" y="20608"/>
                    <a:pt x="49334" y="20462"/>
                    <a:pt x="49966" y="20190"/>
                  </a:cubicBezTo>
                  <a:cubicBezTo>
                    <a:pt x="50111" y="20449"/>
                    <a:pt x="50267" y="20708"/>
                    <a:pt x="50442" y="20946"/>
                  </a:cubicBezTo>
                  <a:cubicBezTo>
                    <a:pt x="50753" y="21371"/>
                    <a:pt x="51105" y="21764"/>
                    <a:pt x="51489" y="22105"/>
                  </a:cubicBezTo>
                  <a:cubicBezTo>
                    <a:pt x="51551" y="22158"/>
                    <a:pt x="51602" y="22209"/>
                    <a:pt x="51664" y="22250"/>
                  </a:cubicBezTo>
                  <a:cubicBezTo>
                    <a:pt x="52804" y="23214"/>
                    <a:pt x="54253" y="23845"/>
                    <a:pt x="55859" y="23959"/>
                  </a:cubicBezTo>
                  <a:cubicBezTo>
                    <a:pt x="56038" y="23972"/>
                    <a:pt x="56215" y="23979"/>
                    <a:pt x="56391" y="23979"/>
                  </a:cubicBezTo>
                  <a:cubicBezTo>
                    <a:pt x="58198" y="23979"/>
                    <a:pt x="59868" y="23313"/>
                    <a:pt x="61161" y="22209"/>
                  </a:cubicBezTo>
                  <a:cubicBezTo>
                    <a:pt x="61212" y="22240"/>
                    <a:pt x="61274" y="22261"/>
                    <a:pt x="61327" y="22292"/>
                  </a:cubicBezTo>
                  <a:cubicBezTo>
                    <a:pt x="61668" y="22458"/>
                    <a:pt x="62031" y="22602"/>
                    <a:pt x="62404" y="22717"/>
                  </a:cubicBezTo>
                  <a:cubicBezTo>
                    <a:pt x="62528" y="22758"/>
                    <a:pt x="62652" y="22789"/>
                    <a:pt x="62776" y="22820"/>
                  </a:cubicBezTo>
                  <a:cubicBezTo>
                    <a:pt x="63149" y="22924"/>
                    <a:pt x="63543" y="22996"/>
                    <a:pt x="63946" y="23027"/>
                  </a:cubicBezTo>
                  <a:cubicBezTo>
                    <a:pt x="64008" y="23037"/>
                    <a:pt x="64081" y="23037"/>
                    <a:pt x="64143" y="23048"/>
                  </a:cubicBezTo>
                  <a:cubicBezTo>
                    <a:pt x="64226" y="23058"/>
                    <a:pt x="64309" y="23058"/>
                    <a:pt x="64381" y="23058"/>
                  </a:cubicBezTo>
                  <a:cubicBezTo>
                    <a:pt x="64464" y="23069"/>
                    <a:pt x="64547" y="23069"/>
                    <a:pt x="64620" y="23069"/>
                  </a:cubicBezTo>
                  <a:cubicBezTo>
                    <a:pt x="64636" y="23069"/>
                    <a:pt x="64653" y="23069"/>
                    <a:pt x="64669" y="23069"/>
                  </a:cubicBezTo>
                  <a:cubicBezTo>
                    <a:pt x="66235" y="23069"/>
                    <a:pt x="67698" y="22605"/>
                    <a:pt x="68917" y="21795"/>
                  </a:cubicBezTo>
                  <a:cubicBezTo>
                    <a:pt x="69041" y="21712"/>
                    <a:pt x="69165" y="21629"/>
                    <a:pt x="69290" y="21536"/>
                  </a:cubicBezTo>
                  <a:cubicBezTo>
                    <a:pt x="69756" y="21184"/>
                    <a:pt x="70191" y="20780"/>
                    <a:pt x="70574" y="20324"/>
                  </a:cubicBezTo>
                  <a:cubicBezTo>
                    <a:pt x="70854" y="20428"/>
                    <a:pt x="71154" y="20501"/>
                    <a:pt x="71454" y="20563"/>
                  </a:cubicBezTo>
                  <a:cubicBezTo>
                    <a:pt x="71641" y="20593"/>
                    <a:pt x="71827" y="20614"/>
                    <a:pt x="72014" y="20635"/>
                  </a:cubicBezTo>
                  <a:cubicBezTo>
                    <a:pt x="72106" y="20635"/>
                    <a:pt x="72189" y="20646"/>
                    <a:pt x="72283" y="20646"/>
                  </a:cubicBezTo>
                  <a:cubicBezTo>
                    <a:pt x="72316" y="20646"/>
                    <a:pt x="72348" y="20647"/>
                    <a:pt x="72381" y="20647"/>
                  </a:cubicBezTo>
                  <a:cubicBezTo>
                    <a:pt x="75093" y="20647"/>
                    <a:pt x="77380" y="18551"/>
                    <a:pt x="77585" y="15809"/>
                  </a:cubicBezTo>
                  <a:cubicBezTo>
                    <a:pt x="77585" y="15706"/>
                    <a:pt x="77595" y="15613"/>
                    <a:pt x="77595" y="15519"/>
                  </a:cubicBezTo>
                  <a:lnTo>
                    <a:pt x="77595" y="15426"/>
                  </a:lnTo>
                  <a:cubicBezTo>
                    <a:pt x="77595" y="15364"/>
                    <a:pt x="77595" y="15291"/>
                    <a:pt x="77585" y="15219"/>
                  </a:cubicBezTo>
                  <a:lnTo>
                    <a:pt x="77585" y="15126"/>
                  </a:lnTo>
                  <a:cubicBezTo>
                    <a:pt x="77574" y="15064"/>
                    <a:pt x="77574" y="14992"/>
                    <a:pt x="77564" y="14929"/>
                  </a:cubicBezTo>
                  <a:lnTo>
                    <a:pt x="77564" y="14847"/>
                  </a:lnTo>
                  <a:lnTo>
                    <a:pt x="77533" y="14629"/>
                  </a:lnTo>
                  <a:cubicBezTo>
                    <a:pt x="77523" y="14608"/>
                    <a:pt x="77523" y="14587"/>
                    <a:pt x="77523" y="14567"/>
                  </a:cubicBezTo>
                  <a:cubicBezTo>
                    <a:pt x="77502" y="14474"/>
                    <a:pt x="77491" y="14391"/>
                    <a:pt x="77471" y="14297"/>
                  </a:cubicBezTo>
                  <a:lnTo>
                    <a:pt x="77471" y="14287"/>
                  </a:lnTo>
                  <a:cubicBezTo>
                    <a:pt x="76974" y="12113"/>
                    <a:pt x="75100" y="10414"/>
                    <a:pt x="72759" y="10238"/>
                  </a:cubicBezTo>
                  <a:cubicBezTo>
                    <a:pt x="72614" y="10228"/>
                    <a:pt x="72479" y="10228"/>
                    <a:pt x="72345" y="10228"/>
                  </a:cubicBezTo>
                  <a:cubicBezTo>
                    <a:pt x="71517" y="7152"/>
                    <a:pt x="68824" y="4791"/>
                    <a:pt x="65469" y="4542"/>
                  </a:cubicBezTo>
                  <a:cubicBezTo>
                    <a:pt x="65285" y="4529"/>
                    <a:pt x="65102" y="4523"/>
                    <a:pt x="64921" y="4523"/>
                  </a:cubicBezTo>
                  <a:cubicBezTo>
                    <a:pt x="62209" y="4523"/>
                    <a:pt x="59785" y="5951"/>
                    <a:pt x="58416" y="8125"/>
                  </a:cubicBezTo>
                  <a:cubicBezTo>
                    <a:pt x="57764" y="7752"/>
                    <a:pt x="57008" y="7515"/>
                    <a:pt x="56211" y="7463"/>
                  </a:cubicBezTo>
                  <a:cubicBezTo>
                    <a:pt x="56078" y="7453"/>
                    <a:pt x="55947" y="7448"/>
                    <a:pt x="55816" y="7448"/>
                  </a:cubicBezTo>
                  <a:cubicBezTo>
                    <a:pt x="55275" y="7448"/>
                    <a:pt x="54754" y="7532"/>
                    <a:pt x="54253" y="7690"/>
                  </a:cubicBezTo>
                  <a:cubicBezTo>
                    <a:pt x="53617" y="6006"/>
                    <a:pt x="51980" y="4831"/>
                    <a:pt x="50114" y="4831"/>
                  </a:cubicBezTo>
                  <a:cubicBezTo>
                    <a:pt x="50007" y="4831"/>
                    <a:pt x="49899" y="4835"/>
                    <a:pt x="49790" y="4843"/>
                  </a:cubicBezTo>
                  <a:cubicBezTo>
                    <a:pt x="49013" y="4905"/>
                    <a:pt x="48299" y="5154"/>
                    <a:pt x="47688" y="5557"/>
                  </a:cubicBezTo>
                  <a:cubicBezTo>
                    <a:pt x="47667" y="5536"/>
                    <a:pt x="47657" y="5516"/>
                    <a:pt x="47637" y="5506"/>
                  </a:cubicBezTo>
                  <a:cubicBezTo>
                    <a:pt x="47595" y="5474"/>
                    <a:pt x="47564" y="5444"/>
                    <a:pt x="47533" y="5423"/>
                  </a:cubicBezTo>
                  <a:cubicBezTo>
                    <a:pt x="46905" y="3697"/>
                    <a:pt x="45256" y="2491"/>
                    <a:pt x="43360" y="2491"/>
                  </a:cubicBezTo>
                  <a:cubicBezTo>
                    <a:pt x="43253" y="2491"/>
                    <a:pt x="43146" y="2495"/>
                    <a:pt x="43039" y="2503"/>
                  </a:cubicBezTo>
                  <a:cubicBezTo>
                    <a:pt x="42355" y="2554"/>
                    <a:pt x="41713" y="2751"/>
                    <a:pt x="41154" y="3072"/>
                  </a:cubicBezTo>
                  <a:cubicBezTo>
                    <a:pt x="39990" y="1209"/>
                    <a:pt x="37925" y="1"/>
                    <a:pt x="3560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" name="Google Shape;91;p2">
            <a:extLst>
              <a:ext uri="{FF2B5EF4-FFF2-40B4-BE49-F238E27FC236}">
                <a16:creationId xmlns:a16="http://schemas.microsoft.com/office/drawing/2014/main" id="{D07E8FC6-8EB6-97A2-3BDA-686C7470F827}"/>
              </a:ext>
            </a:extLst>
          </p:cNvPr>
          <p:cNvSpPr/>
          <p:nvPr/>
        </p:nvSpPr>
        <p:spPr>
          <a:xfrm>
            <a:off x="-692774" y="7264658"/>
            <a:ext cx="19958628" cy="4711301"/>
          </a:xfrm>
          <a:custGeom>
            <a:avLst/>
            <a:gdLst/>
            <a:ahLst/>
            <a:cxnLst/>
            <a:rect l="l" t="t" r="r" b="b"/>
            <a:pathLst>
              <a:path w="77595" h="22934" extrusionOk="0">
                <a:moveTo>
                  <a:pt x="35294" y="0"/>
                </a:moveTo>
                <a:cubicBezTo>
                  <a:pt x="35129" y="0"/>
                  <a:pt x="34963" y="6"/>
                  <a:pt x="34796" y="18"/>
                </a:cubicBezTo>
                <a:cubicBezTo>
                  <a:pt x="31720" y="245"/>
                  <a:pt x="29245" y="2410"/>
                  <a:pt x="28499" y="5237"/>
                </a:cubicBezTo>
                <a:lnTo>
                  <a:pt x="28302" y="5237"/>
                </a:lnTo>
                <a:cubicBezTo>
                  <a:pt x="27029" y="4015"/>
                  <a:pt x="25340" y="3218"/>
                  <a:pt x="23446" y="3083"/>
                </a:cubicBezTo>
                <a:cubicBezTo>
                  <a:pt x="23254" y="3069"/>
                  <a:pt x="23063" y="3062"/>
                  <a:pt x="22873" y="3062"/>
                </a:cubicBezTo>
                <a:cubicBezTo>
                  <a:pt x="20108" y="3062"/>
                  <a:pt x="17634" y="4519"/>
                  <a:pt x="16238" y="6739"/>
                </a:cubicBezTo>
                <a:cubicBezTo>
                  <a:pt x="15565" y="6355"/>
                  <a:pt x="14798" y="6117"/>
                  <a:pt x="13981" y="6055"/>
                </a:cubicBezTo>
                <a:cubicBezTo>
                  <a:pt x="13850" y="6046"/>
                  <a:pt x="13721" y="6041"/>
                  <a:pt x="13592" y="6041"/>
                </a:cubicBezTo>
                <a:cubicBezTo>
                  <a:pt x="11310" y="6041"/>
                  <a:pt x="9330" y="7499"/>
                  <a:pt x="8585" y="9586"/>
                </a:cubicBezTo>
                <a:cubicBezTo>
                  <a:pt x="8534" y="9628"/>
                  <a:pt x="8482" y="9680"/>
                  <a:pt x="8430" y="9721"/>
                </a:cubicBezTo>
                <a:cubicBezTo>
                  <a:pt x="7695" y="9245"/>
                  <a:pt x="6825" y="8934"/>
                  <a:pt x="5893" y="8861"/>
                </a:cubicBezTo>
                <a:cubicBezTo>
                  <a:pt x="5769" y="8853"/>
                  <a:pt x="5646" y="8849"/>
                  <a:pt x="5524" y="8849"/>
                </a:cubicBezTo>
                <a:cubicBezTo>
                  <a:pt x="2802" y="8849"/>
                  <a:pt x="486" y="10910"/>
                  <a:pt x="218" y="13646"/>
                </a:cubicBezTo>
                <a:cubicBezTo>
                  <a:pt x="218" y="13698"/>
                  <a:pt x="208" y="13739"/>
                  <a:pt x="208" y="13791"/>
                </a:cubicBezTo>
                <a:cubicBezTo>
                  <a:pt x="1" y="16722"/>
                  <a:pt x="2206" y="19269"/>
                  <a:pt x="5137" y="19476"/>
                </a:cubicBezTo>
                <a:cubicBezTo>
                  <a:pt x="5272" y="19487"/>
                  <a:pt x="5406" y="19492"/>
                  <a:pt x="5541" y="19492"/>
                </a:cubicBezTo>
                <a:cubicBezTo>
                  <a:pt x="5676" y="19492"/>
                  <a:pt x="5810" y="19487"/>
                  <a:pt x="5945" y="19476"/>
                </a:cubicBezTo>
                <a:cubicBezTo>
                  <a:pt x="6525" y="19424"/>
                  <a:pt x="7084" y="19290"/>
                  <a:pt x="7602" y="19062"/>
                </a:cubicBezTo>
                <a:cubicBezTo>
                  <a:pt x="7933" y="19663"/>
                  <a:pt x="8347" y="20211"/>
                  <a:pt x="8824" y="20698"/>
                </a:cubicBezTo>
                <a:lnTo>
                  <a:pt x="8834" y="20708"/>
                </a:lnTo>
                <a:cubicBezTo>
                  <a:pt x="8958" y="20832"/>
                  <a:pt x="9082" y="20947"/>
                  <a:pt x="9206" y="21060"/>
                </a:cubicBezTo>
                <a:cubicBezTo>
                  <a:pt x="9289" y="21133"/>
                  <a:pt x="9372" y="21195"/>
                  <a:pt x="9445" y="21267"/>
                </a:cubicBezTo>
                <a:cubicBezTo>
                  <a:pt x="9496" y="21309"/>
                  <a:pt x="9549" y="21340"/>
                  <a:pt x="9600" y="21382"/>
                </a:cubicBezTo>
                <a:cubicBezTo>
                  <a:pt x="9724" y="21474"/>
                  <a:pt x="9848" y="21568"/>
                  <a:pt x="9984" y="21661"/>
                </a:cubicBezTo>
                <a:cubicBezTo>
                  <a:pt x="10046" y="21702"/>
                  <a:pt x="10118" y="21744"/>
                  <a:pt x="10191" y="21796"/>
                </a:cubicBezTo>
                <a:cubicBezTo>
                  <a:pt x="10232" y="21817"/>
                  <a:pt x="10283" y="21847"/>
                  <a:pt x="10325" y="21879"/>
                </a:cubicBezTo>
                <a:cubicBezTo>
                  <a:pt x="10408" y="21920"/>
                  <a:pt x="10481" y="21971"/>
                  <a:pt x="10563" y="22013"/>
                </a:cubicBezTo>
                <a:cubicBezTo>
                  <a:pt x="10698" y="22086"/>
                  <a:pt x="10833" y="22158"/>
                  <a:pt x="10978" y="22220"/>
                </a:cubicBezTo>
                <a:cubicBezTo>
                  <a:pt x="11050" y="22261"/>
                  <a:pt x="11133" y="22293"/>
                  <a:pt x="11215" y="22324"/>
                </a:cubicBezTo>
                <a:cubicBezTo>
                  <a:pt x="11454" y="22427"/>
                  <a:pt x="11712" y="22521"/>
                  <a:pt x="11972" y="22604"/>
                </a:cubicBezTo>
                <a:cubicBezTo>
                  <a:pt x="12272" y="22696"/>
                  <a:pt x="12582" y="22769"/>
                  <a:pt x="12893" y="22821"/>
                </a:cubicBezTo>
                <a:cubicBezTo>
                  <a:pt x="13059" y="22852"/>
                  <a:pt x="13214" y="22873"/>
                  <a:pt x="13380" y="22894"/>
                </a:cubicBezTo>
                <a:cubicBezTo>
                  <a:pt x="13463" y="22894"/>
                  <a:pt x="13546" y="22904"/>
                  <a:pt x="13629" y="22914"/>
                </a:cubicBezTo>
                <a:cubicBezTo>
                  <a:pt x="13809" y="22927"/>
                  <a:pt x="13987" y="22933"/>
                  <a:pt x="14165" y="22933"/>
                </a:cubicBezTo>
                <a:cubicBezTo>
                  <a:pt x="16012" y="22933"/>
                  <a:pt x="17722" y="22256"/>
                  <a:pt x="19044" y="21122"/>
                </a:cubicBezTo>
                <a:cubicBezTo>
                  <a:pt x="19272" y="21247"/>
                  <a:pt x="19511" y="21350"/>
                  <a:pt x="19748" y="21444"/>
                </a:cubicBezTo>
                <a:cubicBezTo>
                  <a:pt x="20484" y="21744"/>
                  <a:pt x="21260" y="21920"/>
                  <a:pt x="22089" y="21982"/>
                </a:cubicBezTo>
                <a:cubicBezTo>
                  <a:pt x="22255" y="21992"/>
                  <a:pt x="22420" y="22003"/>
                  <a:pt x="22576" y="22003"/>
                </a:cubicBezTo>
                <a:cubicBezTo>
                  <a:pt x="22600" y="22003"/>
                  <a:pt x="22623" y="22003"/>
                  <a:pt x="22647" y="22003"/>
                </a:cubicBezTo>
                <a:cubicBezTo>
                  <a:pt x="23750" y="22003"/>
                  <a:pt x="24812" y="21776"/>
                  <a:pt x="25765" y="21361"/>
                </a:cubicBezTo>
                <a:cubicBezTo>
                  <a:pt x="25910" y="21299"/>
                  <a:pt x="26045" y="21237"/>
                  <a:pt x="26180" y="21164"/>
                </a:cubicBezTo>
                <a:cubicBezTo>
                  <a:pt x="27132" y="20677"/>
                  <a:pt x="27982" y="20015"/>
                  <a:pt x="28665" y="19196"/>
                </a:cubicBezTo>
                <a:cubicBezTo>
                  <a:pt x="29121" y="19362"/>
                  <a:pt x="29618" y="19476"/>
                  <a:pt x="30136" y="19518"/>
                </a:cubicBezTo>
                <a:cubicBezTo>
                  <a:pt x="30237" y="19525"/>
                  <a:pt x="30339" y="19529"/>
                  <a:pt x="30441" y="19529"/>
                </a:cubicBezTo>
                <a:cubicBezTo>
                  <a:pt x="30608" y="19529"/>
                  <a:pt x="30776" y="19520"/>
                  <a:pt x="30943" y="19507"/>
                </a:cubicBezTo>
                <a:cubicBezTo>
                  <a:pt x="31047" y="19507"/>
                  <a:pt x="31150" y="19486"/>
                  <a:pt x="31254" y="19476"/>
                </a:cubicBezTo>
                <a:cubicBezTo>
                  <a:pt x="32455" y="19311"/>
                  <a:pt x="33553" y="18731"/>
                  <a:pt x="34361" y="17881"/>
                </a:cubicBezTo>
                <a:cubicBezTo>
                  <a:pt x="34371" y="17871"/>
                  <a:pt x="34371" y="17861"/>
                  <a:pt x="34381" y="17861"/>
                </a:cubicBezTo>
                <a:cubicBezTo>
                  <a:pt x="34485" y="17746"/>
                  <a:pt x="34578" y="17643"/>
                  <a:pt x="34671" y="17529"/>
                </a:cubicBezTo>
                <a:cubicBezTo>
                  <a:pt x="34806" y="17353"/>
                  <a:pt x="34930" y="17177"/>
                  <a:pt x="35044" y="16991"/>
                </a:cubicBezTo>
                <a:cubicBezTo>
                  <a:pt x="35204" y="17001"/>
                  <a:pt x="35365" y="17006"/>
                  <a:pt x="35525" y="17006"/>
                </a:cubicBezTo>
                <a:cubicBezTo>
                  <a:pt x="35686" y="17006"/>
                  <a:pt x="35846" y="17001"/>
                  <a:pt x="36007" y="16991"/>
                </a:cubicBezTo>
                <a:cubicBezTo>
                  <a:pt x="37001" y="16918"/>
                  <a:pt x="37923" y="16649"/>
                  <a:pt x="38751" y="16214"/>
                </a:cubicBezTo>
                <a:cubicBezTo>
                  <a:pt x="39929" y="17231"/>
                  <a:pt x="41467" y="17837"/>
                  <a:pt x="43115" y="17837"/>
                </a:cubicBezTo>
                <a:cubicBezTo>
                  <a:pt x="43278" y="17837"/>
                  <a:pt x="43442" y="17831"/>
                  <a:pt x="43608" y="17819"/>
                </a:cubicBezTo>
                <a:cubicBezTo>
                  <a:pt x="43743" y="17809"/>
                  <a:pt x="43867" y="17799"/>
                  <a:pt x="43991" y="17788"/>
                </a:cubicBezTo>
                <a:cubicBezTo>
                  <a:pt x="44871" y="18782"/>
                  <a:pt x="46114" y="19445"/>
                  <a:pt x="47543" y="19548"/>
                </a:cubicBezTo>
                <a:cubicBezTo>
                  <a:pt x="47673" y="19558"/>
                  <a:pt x="47803" y="19562"/>
                  <a:pt x="47931" y="19562"/>
                </a:cubicBezTo>
                <a:cubicBezTo>
                  <a:pt x="48649" y="19562"/>
                  <a:pt x="49334" y="19417"/>
                  <a:pt x="49966" y="19145"/>
                </a:cubicBezTo>
                <a:cubicBezTo>
                  <a:pt x="50070" y="19341"/>
                  <a:pt x="50184" y="19538"/>
                  <a:pt x="50318" y="19714"/>
                </a:cubicBezTo>
                <a:cubicBezTo>
                  <a:pt x="50401" y="19838"/>
                  <a:pt x="50484" y="19963"/>
                  <a:pt x="50578" y="20077"/>
                </a:cubicBezTo>
                <a:cubicBezTo>
                  <a:pt x="50619" y="20139"/>
                  <a:pt x="50670" y="20201"/>
                  <a:pt x="50722" y="20252"/>
                </a:cubicBezTo>
                <a:cubicBezTo>
                  <a:pt x="51954" y="21754"/>
                  <a:pt x="53767" y="22759"/>
                  <a:pt x="55859" y="22914"/>
                </a:cubicBezTo>
                <a:cubicBezTo>
                  <a:pt x="56038" y="22927"/>
                  <a:pt x="56215" y="22934"/>
                  <a:pt x="56391" y="22934"/>
                </a:cubicBezTo>
                <a:cubicBezTo>
                  <a:pt x="58198" y="22934"/>
                  <a:pt x="59868" y="22268"/>
                  <a:pt x="61161" y="21164"/>
                </a:cubicBezTo>
                <a:cubicBezTo>
                  <a:pt x="61212" y="21195"/>
                  <a:pt x="61274" y="21216"/>
                  <a:pt x="61327" y="21247"/>
                </a:cubicBezTo>
                <a:cubicBezTo>
                  <a:pt x="61668" y="21412"/>
                  <a:pt x="62031" y="21557"/>
                  <a:pt x="62404" y="21672"/>
                </a:cubicBezTo>
                <a:cubicBezTo>
                  <a:pt x="62528" y="21713"/>
                  <a:pt x="62652" y="21744"/>
                  <a:pt x="62776" y="21775"/>
                </a:cubicBezTo>
                <a:cubicBezTo>
                  <a:pt x="63149" y="21879"/>
                  <a:pt x="63543" y="21951"/>
                  <a:pt x="63946" y="21982"/>
                </a:cubicBezTo>
                <a:cubicBezTo>
                  <a:pt x="64008" y="21992"/>
                  <a:pt x="64081" y="22003"/>
                  <a:pt x="64143" y="22003"/>
                </a:cubicBezTo>
                <a:cubicBezTo>
                  <a:pt x="64226" y="22013"/>
                  <a:pt x="64309" y="22013"/>
                  <a:pt x="64381" y="22013"/>
                </a:cubicBezTo>
                <a:cubicBezTo>
                  <a:pt x="64464" y="22024"/>
                  <a:pt x="64547" y="22024"/>
                  <a:pt x="64620" y="22024"/>
                </a:cubicBezTo>
                <a:cubicBezTo>
                  <a:pt x="64636" y="22024"/>
                  <a:pt x="64653" y="22024"/>
                  <a:pt x="64669" y="22024"/>
                </a:cubicBezTo>
                <a:cubicBezTo>
                  <a:pt x="66235" y="22024"/>
                  <a:pt x="67698" y="21559"/>
                  <a:pt x="68917" y="20750"/>
                </a:cubicBezTo>
                <a:cubicBezTo>
                  <a:pt x="69041" y="20667"/>
                  <a:pt x="69165" y="20584"/>
                  <a:pt x="69290" y="20491"/>
                </a:cubicBezTo>
                <a:cubicBezTo>
                  <a:pt x="69756" y="20139"/>
                  <a:pt x="70191" y="19735"/>
                  <a:pt x="70574" y="19279"/>
                </a:cubicBezTo>
                <a:cubicBezTo>
                  <a:pt x="70854" y="19383"/>
                  <a:pt x="71154" y="19465"/>
                  <a:pt x="71454" y="19518"/>
                </a:cubicBezTo>
                <a:cubicBezTo>
                  <a:pt x="71641" y="19548"/>
                  <a:pt x="71827" y="19569"/>
                  <a:pt x="72014" y="19590"/>
                </a:cubicBezTo>
                <a:cubicBezTo>
                  <a:pt x="72106" y="19590"/>
                  <a:pt x="72189" y="19600"/>
                  <a:pt x="72283" y="19600"/>
                </a:cubicBezTo>
                <a:cubicBezTo>
                  <a:pt x="72316" y="19601"/>
                  <a:pt x="72348" y="19601"/>
                  <a:pt x="72381" y="19601"/>
                </a:cubicBezTo>
                <a:cubicBezTo>
                  <a:pt x="75093" y="19601"/>
                  <a:pt x="77380" y="17506"/>
                  <a:pt x="77585" y="14764"/>
                </a:cubicBezTo>
                <a:cubicBezTo>
                  <a:pt x="77585" y="14671"/>
                  <a:pt x="77595" y="14568"/>
                  <a:pt x="77595" y="14474"/>
                </a:cubicBezTo>
                <a:lnTo>
                  <a:pt x="77595" y="14381"/>
                </a:lnTo>
                <a:cubicBezTo>
                  <a:pt x="77595" y="14319"/>
                  <a:pt x="77595" y="14246"/>
                  <a:pt x="77585" y="14174"/>
                </a:cubicBezTo>
                <a:lnTo>
                  <a:pt x="77585" y="14081"/>
                </a:lnTo>
                <a:cubicBezTo>
                  <a:pt x="77574" y="14018"/>
                  <a:pt x="77574" y="13946"/>
                  <a:pt x="77564" y="13884"/>
                </a:cubicBezTo>
                <a:lnTo>
                  <a:pt x="77564" y="13801"/>
                </a:lnTo>
                <a:lnTo>
                  <a:pt x="77533" y="13583"/>
                </a:lnTo>
                <a:cubicBezTo>
                  <a:pt x="77523" y="13563"/>
                  <a:pt x="77523" y="13542"/>
                  <a:pt x="77523" y="13521"/>
                </a:cubicBezTo>
                <a:cubicBezTo>
                  <a:pt x="77502" y="13429"/>
                  <a:pt x="77491" y="13346"/>
                  <a:pt x="77471" y="13252"/>
                </a:cubicBezTo>
                <a:lnTo>
                  <a:pt x="77471" y="13242"/>
                </a:lnTo>
                <a:cubicBezTo>
                  <a:pt x="76974" y="11067"/>
                  <a:pt x="75100" y="9369"/>
                  <a:pt x="72759" y="9203"/>
                </a:cubicBezTo>
                <a:cubicBezTo>
                  <a:pt x="72614" y="9193"/>
                  <a:pt x="72479" y="9183"/>
                  <a:pt x="72345" y="9183"/>
                </a:cubicBezTo>
                <a:cubicBezTo>
                  <a:pt x="71517" y="6107"/>
                  <a:pt x="68824" y="3746"/>
                  <a:pt x="65469" y="3497"/>
                </a:cubicBezTo>
                <a:cubicBezTo>
                  <a:pt x="65285" y="3484"/>
                  <a:pt x="65102" y="3478"/>
                  <a:pt x="64921" y="3478"/>
                </a:cubicBezTo>
                <a:cubicBezTo>
                  <a:pt x="62209" y="3478"/>
                  <a:pt x="59785" y="4906"/>
                  <a:pt x="58416" y="7080"/>
                </a:cubicBezTo>
                <a:cubicBezTo>
                  <a:pt x="57764" y="6707"/>
                  <a:pt x="57008" y="6470"/>
                  <a:pt x="56211" y="6417"/>
                </a:cubicBezTo>
                <a:cubicBezTo>
                  <a:pt x="56081" y="6407"/>
                  <a:pt x="55952" y="6402"/>
                  <a:pt x="55824" y="6402"/>
                </a:cubicBezTo>
                <a:cubicBezTo>
                  <a:pt x="55298" y="6402"/>
                  <a:pt x="54789" y="6485"/>
                  <a:pt x="54306" y="6635"/>
                </a:cubicBezTo>
                <a:cubicBezTo>
                  <a:pt x="53428" y="5748"/>
                  <a:pt x="52218" y="5204"/>
                  <a:pt x="50900" y="5204"/>
                </a:cubicBezTo>
                <a:cubicBezTo>
                  <a:pt x="50786" y="5204"/>
                  <a:pt x="50672" y="5208"/>
                  <a:pt x="50557" y="5216"/>
                </a:cubicBezTo>
                <a:cubicBezTo>
                  <a:pt x="49718" y="5278"/>
                  <a:pt x="48951" y="5547"/>
                  <a:pt x="48289" y="5972"/>
                </a:cubicBezTo>
                <a:cubicBezTo>
                  <a:pt x="48237" y="5920"/>
                  <a:pt x="48185" y="5879"/>
                  <a:pt x="48123" y="5837"/>
                </a:cubicBezTo>
                <a:cubicBezTo>
                  <a:pt x="47456" y="3974"/>
                  <a:pt x="45674" y="2677"/>
                  <a:pt x="43631" y="2677"/>
                </a:cubicBezTo>
                <a:cubicBezTo>
                  <a:pt x="43517" y="2677"/>
                  <a:pt x="43402" y="2681"/>
                  <a:pt x="43287" y="2689"/>
                </a:cubicBezTo>
                <a:cubicBezTo>
                  <a:pt x="42551" y="2741"/>
                  <a:pt x="41868" y="2959"/>
                  <a:pt x="41267" y="3301"/>
                </a:cubicBezTo>
                <a:cubicBezTo>
                  <a:pt x="40015" y="1300"/>
                  <a:pt x="37787" y="0"/>
                  <a:pt x="35294" y="0"/>
                </a:cubicBezTo>
                <a:close/>
              </a:path>
            </a:pathLst>
          </a:custGeom>
          <a:solidFill>
            <a:srgbClr val="FFFEFA"/>
          </a:solidFill>
          <a:ln>
            <a:noFill/>
          </a:ln>
        </p:spPr>
        <p:txBody>
          <a:bodyPr spcFirstLastPara="1" lIns="221162" tIns="221162" rIns="221162" bIns="221162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3387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38122" y="3866086"/>
            <a:ext cx="15812543" cy="334697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2579" b="1">
                <a:latin typeface="McLaren"/>
                <a:ea typeface="McLaren"/>
                <a:cs typeface="McLaren"/>
                <a:sym typeface="McLare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2579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2579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2579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2579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2579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2579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2579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2579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238303" y="8266055"/>
            <a:ext cx="15812543" cy="918129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7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77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77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77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77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77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77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77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772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0176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bg>
      <p:bgPr>
        <a:solidFill>
          <a:srgbClr val="FFF3F3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0;p5">
            <a:extLst>
              <a:ext uri="{FF2B5EF4-FFF2-40B4-BE49-F238E27FC236}">
                <a16:creationId xmlns:a16="http://schemas.microsoft.com/office/drawing/2014/main" id="{96960C10-3867-667C-276B-70595D65F09D}"/>
              </a:ext>
            </a:extLst>
          </p:cNvPr>
          <p:cNvGrpSpPr>
            <a:grpSpLocks/>
          </p:cNvGrpSpPr>
          <p:nvPr/>
        </p:nvGrpSpPr>
        <p:grpSpPr bwMode="auto">
          <a:xfrm>
            <a:off x="478199" y="245220"/>
            <a:ext cx="17022003" cy="3056061"/>
            <a:chOff x="198024" y="127700"/>
            <a:chExt cx="7035792" cy="1582723"/>
          </a:xfrm>
        </p:grpSpPr>
        <p:grpSp>
          <p:nvGrpSpPr>
            <p:cNvPr id="3" name="Google Shape;131;p5">
              <a:extLst>
                <a:ext uri="{FF2B5EF4-FFF2-40B4-BE49-F238E27FC236}">
                  <a16:creationId xmlns:a16="http://schemas.microsoft.com/office/drawing/2014/main" id="{8DFD2832-54CE-35AF-EF30-2768BC37A6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9325" y="127700"/>
              <a:ext cx="1924491" cy="1257576"/>
              <a:chOff x="1341350" y="30575"/>
              <a:chExt cx="1924491" cy="1257576"/>
            </a:xfrm>
          </p:grpSpPr>
          <p:sp>
            <p:nvSpPr>
              <p:cNvPr id="12" name="Google Shape;132;p5">
                <a:extLst>
                  <a:ext uri="{FF2B5EF4-FFF2-40B4-BE49-F238E27FC236}">
                    <a16:creationId xmlns:a16="http://schemas.microsoft.com/office/drawing/2014/main" id="{1AE4524B-25D8-39B2-1B4E-35698E217342}"/>
                  </a:ext>
                </a:extLst>
              </p:cNvPr>
              <p:cNvSpPr/>
              <p:nvPr/>
            </p:nvSpPr>
            <p:spPr>
              <a:xfrm>
                <a:off x="2122984" y="30575"/>
                <a:ext cx="1142857" cy="719131"/>
              </a:xfrm>
              <a:custGeom>
                <a:avLst/>
                <a:gdLst/>
                <a:ahLst/>
                <a:cxnLst/>
                <a:rect l="l" t="t" r="r" b="b"/>
                <a:pathLst>
                  <a:path w="11935" h="7090" extrusionOk="0">
                    <a:moveTo>
                      <a:pt x="5968" y="1"/>
                    </a:moveTo>
                    <a:cubicBezTo>
                      <a:pt x="4875" y="1"/>
                      <a:pt x="3907" y="493"/>
                      <a:pt x="3261" y="1276"/>
                    </a:cubicBezTo>
                    <a:cubicBezTo>
                      <a:pt x="2999" y="1184"/>
                      <a:pt x="2722" y="1123"/>
                      <a:pt x="2431" y="1123"/>
                    </a:cubicBezTo>
                    <a:cubicBezTo>
                      <a:pt x="1092" y="1123"/>
                      <a:pt x="1" y="2215"/>
                      <a:pt x="1" y="3552"/>
                    </a:cubicBezTo>
                    <a:cubicBezTo>
                      <a:pt x="1" y="4891"/>
                      <a:pt x="1092" y="5968"/>
                      <a:pt x="2431" y="5968"/>
                    </a:cubicBezTo>
                    <a:cubicBezTo>
                      <a:pt x="2722" y="5968"/>
                      <a:pt x="2999" y="5921"/>
                      <a:pt x="3261" y="5829"/>
                    </a:cubicBezTo>
                    <a:cubicBezTo>
                      <a:pt x="3907" y="6597"/>
                      <a:pt x="4875" y="7090"/>
                      <a:pt x="5968" y="7090"/>
                    </a:cubicBezTo>
                    <a:cubicBezTo>
                      <a:pt x="7059" y="7090"/>
                      <a:pt x="8043" y="6597"/>
                      <a:pt x="8689" y="5829"/>
                    </a:cubicBezTo>
                    <a:cubicBezTo>
                      <a:pt x="8951" y="5921"/>
                      <a:pt x="9228" y="5968"/>
                      <a:pt x="9520" y="5968"/>
                    </a:cubicBezTo>
                    <a:cubicBezTo>
                      <a:pt x="10858" y="5968"/>
                      <a:pt x="11935" y="4891"/>
                      <a:pt x="11935" y="3552"/>
                    </a:cubicBezTo>
                    <a:cubicBezTo>
                      <a:pt x="11935" y="2215"/>
                      <a:pt x="10858" y="1123"/>
                      <a:pt x="9520" y="1123"/>
                    </a:cubicBezTo>
                    <a:cubicBezTo>
                      <a:pt x="9228" y="1123"/>
                      <a:pt x="8951" y="1184"/>
                      <a:pt x="8689" y="1276"/>
                    </a:cubicBezTo>
                    <a:cubicBezTo>
                      <a:pt x="8043" y="493"/>
                      <a:pt x="7059" y="1"/>
                      <a:pt x="5968" y="1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3387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3;p5">
                <a:extLst>
                  <a:ext uri="{FF2B5EF4-FFF2-40B4-BE49-F238E27FC236}">
                    <a16:creationId xmlns:a16="http://schemas.microsoft.com/office/drawing/2014/main" id="{A1421002-FDF8-5010-24A9-BB9C0C752A5D}"/>
                  </a:ext>
                </a:extLst>
              </p:cNvPr>
              <p:cNvSpPr/>
              <p:nvPr/>
            </p:nvSpPr>
            <p:spPr>
              <a:xfrm>
                <a:off x="1341229" y="749706"/>
                <a:ext cx="853975" cy="538157"/>
              </a:xfrm>
              <a:custGeom>
                <a:avLst/>
                <a:gdLst/>
                <a:ahLst/>
                <a:cxnLst/>
                <a:rect l="l" t="t" r="r" b="b"/>
                <a:pathLst>
                  <a:path w="7414" h="4414" extrusionOk="0">
                    <a:moveTo>
                      <a:pt x="3706" y="0"/>
                    </a:moveTo>
                    <a:cubicBezTo>
                      <a:pt x="3030" y="0"/>
                      <a:pt x="2414" y="308"/>
                      <a:pt x="2015" y="784"/>
                    </a:cubicBezTo>
                    <a:cubicBezTo>
                      <a:pt x="1861" y="738"/>
                      <a:pt x="1676" y="692"/>
                      <a:pt x="1508" y="692"/>
                    </a:cubicBezTo>
                    <a:cubicBezTo>
                      <a:pt x="661" y="692"/>
                      <a:pt x="1" y="1368"/>
                      <a:pt x="1" y="2199"/>
                    </a:cubicBezTo>
                    <a:cubicBezTo>
                      <a:pt x="1" y="3029"/>
                      <a:pt x="661" y="3706"/>
                      <a:pt x="1508" y="3706"/>
                    </a:cubicBezTo>
                    <a:cubicBezTo>
                      <a:pt x="1676" y="3706"/>
                      <a:pt x="1861" y="3675"/>
                      <a:pt x="2015" y="3614"/>
                    </a:cubicBezTo>
                    <a:cubicBezTo>
                      <a:pt x="2414" y="4106"/>
                      <a:pt x="3030" y="4413"/>
                      <a:pt x="3706" y="4413"/>
                    </a:cubicBezTo>
                    <a:cubicBezTo>
                      <a:pt x="4383" y="4413"/>
                      <a:pt x="4983" y="4106"/>
                      <a:pt x="5398" y="3614"/>
                    </a:cubicBezTo>
                    <a:cubicBezTo>
                      <a:pt x="5552" y="3675"/>
                      <a:pt x="5722" y="3706"/>
                      <a:pt x="5906" y="3706"/>
                    </a:cubicBezTo>
                    <a:cubicBezTo>
                      <a:pt x="6737" y="3706"/>
                      <a:pt x="7413" y="3029"/>
                      <a:pt x="7413" y="2199"/>
                    </a:cubicBezTo>
                    <a:cubicBezTo>
                      <a:pt x="7413" y="1368"/>
                      <a:pt x="6737" y="692"/>
                      <a:pt x="5906" y="692"/>
                    </a:cubicBezTo>
                    <a:cubicBezTo>
                      <a:pt x="5722" y="692"/>
                      <a:pt x="5552" y="738"/>
                      <a:pt x="5398" y="784"/>
                    </a:cubicBezTo>
                    <a:cubicBezTo>
                      <a:pt x="4983" y="308"/>
                      <a:pt x="4383" y="0"/>
                      <a:pt x="3706" y="0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3387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" name="Google Shape;134;p5">
              <a:extLst>
                <a:ext uri="{FF2B5EF4-FFF2-40B4-BE49-F238E27FC236}">
                  <a16:creationId xmlns:a16="http://schemas.microsoft.com/office/drawing/2014/main" id="{78469197-B62A-B042-AEB5-7454ECB429D8}"/>
                </a:ext>
              </a:extLst>
            </p:cNvPr>
            <p:cNvSpPr/>
            <p:nvPr/>
          </p:nvSpPr>
          <p:spPr>
            <a:xfrm>
              <a:off x="6887918" y="580134"/>
              <a:ext cx="283814" cy="26352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35;p5">
              <a:extLst>
                <a:ext uri="{FF2B5EF4-FFF2-40B4-BE49-F238E27FC236}">
                  <a16:creationId xmlns:a16="http://schemas.microsoft.com/office/drawing/2014/main" id="{BB3987EF-10D4-D8E0-9C76-702256A2929E}"/>
                </a:ext>
              </a:extLst>
            </p:cNvPr>
            <p:cNvSpPr/>
            <p:nvPr/>
          </p:nvSpPr>
          <p:spPr>
            <a:xfrm>
              <a:off x="6671257" y="894456"/>
              <a:ext cx="179918" cy="165098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36;p5">
              <a:extLst>
                <a:ext uri="{FF2B5EF4-FFF2-40B4-BE49-F238E27FC236}">
                  <a16:creationId xmlns:a16="http://schemas.microsoft.com/office/drawing/2014/main" id="{94B7E256-6AFC-E465-4EF6-E7547DFB899A}"/>
                </a:ext>
              </a:extLst>
            </p:cNvPr>
            <p:cNvSpPr/>
            <p:nvPr/>
          </p:nvSpPr>
          <p:spPr>
            <a:xfrm>
              <a:off x="5309204" y="673795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37;p5">
              <a:extLst>
                <a:ext uri="{FF2B5EF4-FFF2-40B4-BE49-F238E27FC236}">
                  <a16:creationId xmlns:a16="http://schemas.microsoft.com/office/drawing/2014/main" id="{A8B6EFBE-58AC-324B-C4D7-51653526DC49}"/>
                </a:ext>
              </a:extLst>
            </p:cNvPr>
            <p:cNvSpPr/>
            <p:nvPr/>
          </p:nvSpPr>
          <p:spPr>
            <a:xfrm flipH="1">
              <a:off x="198024" y="778569"/>
              <a:ext cx="1142857" cy="719131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38;p5">
              <a:extLst>
                <a:ext uri="{FF2B5EF4-FFF2-40B4-BE49-F238E27FC236}">
                  <a16:creationId xmlns:a16="http://schemas.microsoft.com/office/drawing/2014/main" id="{CCFD5001-28A7-7289-8EA9-6D59DAF94AF0}"/>
                </a:ext>
              </a:extLst>
            </p:cNvPr>
            <p:cNvSpPr/>
            <p:nvPr/>
          </p:nvSpPr>
          <p:spPr>
            <a:xfrm flipH="1">
              <a:off x="1268661" y="305498"/>
              <a:ext cx="853975" cy="53815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39;p5">
              <a:extLst>
                <a:ext uri="{FF2B5EF4-FFF2-40B4-BE49-F238E27FC236}">
                  <a16:creationId xmlns:a16="http://schemas.microsoft.com/office/drawing/2014/main" id="{217B453A-5643-D559-63E6-ADA60B55C78B}"/>
                </a:ext>
              </a:extLst>
            </p:cNvPr>
            <p:cNvSpPr/>
            <p:nvPr/>
          </p:nvSpPr>
          <p:spPr>
            <a:xfrm flipH="1">
              <a:off x="260109" y="1231003"/>
              <a:ext cx="283814" cy="26193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40;p5">
              <a:extLst>
                <a:ext uri="{FF2B5EF4-FFF2-40B4-BE49-F238E27FC236}">
                  <a16:creationId xmlns:a16="http://schemas.microsoft.com/office/drawing/2014/main" id="{8EB105C1-2C76-A3EA-52D1-8A502A7DCD30}"/>
                </a:ext>
              </a:extLst>
            </p:cNvPr>
            <p:cNvSpPr/>
            <p:nvPr/>
          </p:nvSpPr>
          <p:spPr>
            <a:xfrm flipH="1">
              <a:off x="580666" y="1543737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41;p5">
              <a:extLst>
                <a:ext uri="{FF2B5EF4-FFF2-40B4-BE49-F238E27FC236}">
                  <a16:creationId xmlns:a16="http://schemas.microsoft.com/office/drawing/2014/main" id="{DE0CF09C-3C9E-F9EB-088A-F209B7896D0E}"/>
                </a:ext>
              </a:extLst>
            </p:cNvPr>
            <p:cNvSpPr/>
            <p:nvPr/>
          </p:nvSpPr>
          <p:spPr>
            <a:xfrm flipH="1">
              <a:off x="1942718" y="130875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2" name="Google Shape;142;p5"/>
          <p:cNvSpPr txBox="1">
            <a:spLocks noGrp="1"/>
          </p:cNvSpPr>
          <p:nvPr>
            <p:ph type="title"/>
          </p:nvPr>
        </p:nvSpPr>
        <p:spPr>
          <a:xfrm>
            <a:off x="1238303" y="890132"/>
            <a:ext cx="15812543" cy="1145778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body" idx="1"/>
          </p:nvPr>
        </p:nvSpPr>
        <p:spPr>
          <a:xfrm>
            <a:off x="1450100" y="2988167"/>
            <a:ext cx="7224797" cy="5467065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1105923" lvl="0" indent="-76800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387"/>
            </a:lvl1pPr>
            <a:lvl2pPr marL="2211848" lvl="1" indent="-73728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903"/>
            </a:lvl2pPr>
            <a:lvl3pPr marL="3317771" lvl="2" indent="-73728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903"/>
            </a:lvl3pPr>
            <a:lvl4pPr marL="4423697" lvl="3" indent="-73728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903"/>
            </a:lvl4pPr>
            <a:lvl5pPr marL="5529620" lvl="4" indent="-73728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903"/>
            </a:lvl5pPr>
            <a:lvl6pPr marL="6635544" lvl="5" indent="-73728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903"/>
            </a:lvl6pPr>
            <a:lvl7pPr marL="7741467" lvl="6" indent="-73728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903"/>
            </a:lvl7pPr>
            <a:lvl8pPr marL="8847392" lvl="7" indent="-73728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903"/>
            </a:lvl8pPr>
            <a:lvl9pPr marL="9953315" lvl="8" indent="-73728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903"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body" idx="2"/>
          </p:nvPr>
        </p:nvSpPr>
        <p:spPr>
          <a:xfrm>
            <a:off x="9614723" y="2988167"/>
            <a:ext cx="7224797" cy="5467065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1105923" lvl="0" indent="-76800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387"/>
            </a:lvl1pPr>
            <a:lvl2pPr marL="2211848" lvl="1" indent="-73728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903"/>
            </a:lvl2pPr>
            <a:lvl3pPr marL="3317771" lvl="2" indent="-73728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903"/>
            </a:lvl3pPr>
            <a:lvl4pPr marL="4423697" lvl="3" indent="-73728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903"/>
            </a:lvl4pPr>
            <a:lvl5pPr marL="5529620" lvl="4" indent="-73728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903"/>
            </a:lvl5pPr>
            <a:lvl6pPr marL="6635544" lvl="5" indent="-73728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903"/>
            </a:lvl6pPr>
            <a:lvl7pPr marL="7741467" lvl="6" indent="-73728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903"/>
            </a:lvl7pPr>
            <a:lvl8pPr marL="8847392" lvl="7" indent="-73728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903"/>
            </a:lvl8pPr>
            <a:lvl9pPr marL="9953315" lvl="8" indent="-73728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90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5663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bg>
      <p:bgPr>
        <a:solidFill>
          <a:srgbClr val="FFF3F3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48;p7">
            <a:extLst>
              <a:ext uri="{FF2B5EF4-FFF2-40B4-BE49-F238E27FC236}">
                <a16:creationId xmlns:a16="http://schemas.microsoft.com/office/drawing/2014/main" id="{0C495703-E9FA-6356-9749-9469D9E00B90}"/>
              </a:ext>
            </a:extLst>
          </p:cNvPr>
          <p:cNvGrpSpPr>
            <a:grpSpLocks/>
          </p:cNvGrpSpPr>
          <p:nvPr/>
        </p:nvGrpSpPr>
        <p:grpSpPr bwMode="auto">
          <a:xfrm>
            <a:off x="478199" y="245220"/>
            <a:ext cx="17022003" cy="3056061"/>
            <a:chOff x="198024" y="127700"/>
            <a:chExt cx="7035792" cy="1582723"/>
          </a:xfrm>
        </p:grpSpPr>
        <p:grpSp>
          <p:nvGrpSpPr>
            <p:cNvPr id="3" name="Google Shape;149;p7">
              <a:extLst>
                <a:ext uri="{FF2B5EF4-FFF2-40B4-BE49-F238E27FC236}">
                  <a16:creationId xmlns:a16="http://schemas.microsoft.com/office/drawing/2014/main" id="{EF0C46B6-033F-6D63-04FE-1515B20923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9325" y="127700"/>
              <a:ext cx="1924491" cy="1257576"/>
              <a:chOff x="1341350" y="30575"/>
              <a:chExt cx="1924491" cy="1257576"/>
            </a:xfrm>
          </p:grpSpPr>
          <p:sp>
            <p:nvSpPr>
              <p:cNvPr id="12" name="Google Shape;150;p7">
                <a:extLst>
                  <a:ext uri="{FF2B5EF4-FFF2-40B4-BE49-F238E27FC236}">
                    <a16:creationId xmlns:a16="http://schemas.microsoft.com/office/drawing/2014/main" id="{00F8FC9F-D960-2528-3C3E-169C2CE48A1E}"/>
                  </a:ext>
                </a:extLst>
              </p:cNvPr>
              <p:cNvSpPr/>
              <p:nvPr/>
            </p:nvSpPr>
            <p:spPr>
              <a:xfrm>
                <a:off x="2122984" y="30575"/>
                <a:ext cx="1142857" cy="719131"/>
              </a:xfrm>
              <a:custGeom>
                <a:avLst/>
                <a:gdLst/>
                <a:ahLst/>
                <a:cxnLst/>
                <a:rect l="l" t="t" r="r" b="b"/>
                <a:pathLst>
                  <a:path w="11935" h="7090" extrusionOk="0">
                    <a:moveTo>
                      <a:pt x="5968" y="1"/>
                    </a:moveTo>
                    <a:cubicBezTo>
                      <a:pt x="4875" y="1"/>
                      <a:pt x="3907" y="493"/>
                      <a:pt x="3261" y="1276"/>
                    </a:cubicBezTo>
                    <a:cubicBezTo>
                      <a:pt x="2999" y="1184"/>
                      <a:pt x="2722" y="1123"/>
                      <a:pt x="2431" y="1123"/>
                    </a:cubicBezTo>
                    <a:cubicBezTo>
                      <a:pt x="1092" y="1123"/>
                      <a:pt x="1" y="2215"/>
                      <a:pt x="1" y="3552"/>
                    </a:cubicBezTo>
                    <a:cubicBezTo>
                      <a:pt x="1" y="4891"/>
                      <a:pt x="1092" y="5968"/>
                      <a:pt x="2431" y="5968"/>
                    </a:cubicBezTo>
                    <a:cubicBezTo>
                      <a:pt x="2722" y="5968"/>
                      <a:pt x="2999" y="5921"/>
                      <a:pt x="3261" y="5829"/>
                    </a:cubicBezTo>
                    <a:cubicBezTo>
                      <a:pt x="3907" y="6597"/>
                      <a:pt x="4875" y="7090"/>
                      <a:pt x="5968" y="7090"/>
                    </a:cubicBezTo>
                    <a:cubicBezTo>
                      <a:pt x="7059" y="7090"/>
                      <a:pt x="8043" y="6597"/>
                      <a:pt x="8689" y="5829"/>
                    </a:cubicBezTo>
                    <a:cubicBezTo>
                      <a:pt x="8951" y="5921"/>
                      <a:pt x="9228" y="5968"/>
                      <a:pt x="9520" y="5968"/>
                    </a:cubicBezTo>
                    <a:cubicBezTo>
                      <a:pt x="10858" y="5968"/>
                      <a:pt x="11935" y="4891"/>
                      <a:pt x="11935" y="3552"/>
                    </a:cubicBezTo>
                    <a:cubicBezTo>
                      <a:pt x="11935" y="2215"/>
                      <a:pt x="10858" y="1123"/>
                      <a:pt x="9520" y="1123"/>
                    </a:cubicBezTo>
                    <a:cubicBezTo>
                      <a:pt x="9228" y="1123"/>
                      <a:pt x="8951" y="1184"/>
                      <a:pt x="8689" y="1276"/>
                    </a:cubicBezTo>
                    <a:cubicBezTo>
                      <a:pt x="8043" y="493"/>
                      <a:pt x="7059" y="1"/>
                      <a:pt x="5968" y="1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3387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51;p7">
                <a:extLst>
                  <a:ext uri="{FF2B5EF4-FFF2-40B4-BE49-F238E27FC236}">
                    <a16:creationId xmlns:a16="http://schemas.microsoft.com/office/drawing/2014/main" id="{98A06DB7-A318-0082-27DD-2E55D5ECA39E}"/>
                  </a:ext>
                </a:extLst>
              </p:cNvPr>
              <p:cNvSpPr/>
              <p:nvPr/>
            </p:nvSpPr>
            <p:spPr>
              <a:xfrm>
                <a:off x="1341229" y="749706"/>
                <a:ext cx="853975" cy="538157"/>
              </a:xfrm>
              <a:custGeom>
                <a:avLst/>
                <a:gdLst/>
                <a:ahLst/>
                <a:cxnLst/>
                <a:rect l="l" t="t" r="r" b="b"/>
                <a:pathLst>
                  <a:path w="7414" h="4414" extrusionOk="0">
                    <a:moveTo>
                      <a:pt x="3706" y="0"/>
                    </a:moveTo>
                    <a:cubicBezTo>
                      <a:pt x="3030" y="0"/>
                      <a:pt x="2414" y="308"/>
                      <a:pt x="2015" y="784"/>
                    </a:cubicBezTo>
                    <a:cubicBezTo>
                      <a:pt x="1861" y="738"/>
                      <a:pt x="1676" y="692"/>
                      <a:pt x="1508" y="692"/>
                    </a:cubicBezTo>
                    <a:cubicBezTo>
                      <a:pt x="661" y="692"/>
                      <a:pt x="1" y="1368"/>
                      <a:pt x="1" y="2199"/>
                    </a:cubicBezTo>
                    <a:cubicBezTo>
                      <a:pt x="1" y="3029"/>
                      <a:pt x="661" y="3706"/>
                      <a:pt x="1508" y="3706"/>
                    </a:cubicBezTo>
                    <a:cubicBezTo>
                      <a:pt x="1676" y="3706"/>
                      <a:pt x="1861" y="3675"/>
                      <a:pt x="2015" y="3614"/>
                    </a:cubicBezTo>
                    <a:cubicBezTo>
                      <a:pt x="2414" y="4106"/>
                      <a:pt x="3030" y="4413"/>
                      <a:pt x="3706" y="4413"/>
                    </a:cubicBezTo>
                    <a:cubicBezTo>
                      <a:pt x="4383" y="4413"/>
                      <a:pt x="4983" y="4106"/>
                      <a:pt x="5398" y="3614"/>
                    </a:cubicBezTo>
                    <a:cubicBezTo>
                      <a:pt x="5552" y="3675"/>
                      <a:pt x="5722" y="3706"/>
                      <a:pt x="5906" y="3706"/>
                    </a:cubicBezTo>
                    <a:cubicBezTo>
                      <a:pt x="6737" y="3706"/>
                      <a:pt x="7413" y="3029"/>
                      <a:pt x="7413" y="2199"/>
                    </a:cubicBezTo>
                    <a:cubicBezTo>
                      <a:pt x="7413" y="1368"/>
                      <a:pt x="6737" y="692"/>
                      <a:pt x="5906" y="692"/>
                    </a:cubicBezTo>
                    <a:cubicBezTo>
                      <a:pt x="5722" y="692"/>
                      <a:pt x="5552" y="738"/>
                      <a:pt x="5398" y="784"/>
                    </a:cubicBezTo>
                    <a:cubicBezTo>
                      <a:pt x="4983" y="308"/>
                      <a:pt x="4383" y="0"/>
                      <a:pt x="3706" y="0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3387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" name="Google Shape;152;p7">
              <a:extLst>
                <a:ext uri="{FF2B5EF4-FFF2-40B4-BE49-F238E27FC236}">
                  <a16:creationId xmlns:a16="http://schemas.microsoft.com/office/drawing/2014/main" id="{F56A3C23-0A9D-DC0F-FA17-7717582C2E00}"/>
                </a:ext>
              </a:extLst>
            </p:cNvPr>
            <p:cNvSpPr/>
            <p:nvPr/>
          </p:nvSpPr>
          <p:spPr>
            <a:xfrm>
              <a:off x="6887918" y="580134"/>
              <a:ext cx="283814" cy="26352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53;p7">
              <a:extLst>
                <a:ext uri="{FF2B5EF4-FFF2-40B4-BE49-F238E27FC236}">
                  <a16:creationId xmlns:a16="http://schemas.microsoft.com/office/drawing/2014/main" id="{E37A690B-D863-D391-3F1D-9ECF0C183AEB}"/>
                </a:ext>
              </a:extLst>
            </p:cNvPr>
            <p:cNvSpPr/>
            <p:nvPr/>
          </p:nvSpPr>
          <p:spPr>
            <a:xfrm>
              <a:off x="6671257" y="894456"/>
              <a:ext cx="179918" cy="165098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54;p7">
              <a:extLst>
                <a:ext uri="{FF2B5EF4-FFF2-40B4-BE49-F238E27FC236}">
                  <a16:creationId xmlns:a16="http://schemas.microsoft.com/office/drawing/2014/main" id="{2C92BBDB-C506-E993-BB6B-F411B189A19B}"/>
                </a:ext>
              </a:extLst>
            </p:cNvPr>
            <p:cNvSpPr/>
            <p:nvPr/>
          </p:nvSpPr>
          <p:spPr>
            <a:xfrm>
              <a:off x="5309204" y="673795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55;p7">
              <a:extLst>
                <a:ext uri="{FF2B5EF4-FFF2-40B4-BE49-F238E27FC236}">
                  <a16:creationId xmlns:a16="http://schemas.microsoft.com/office/drawing/2014/main" id="{F978D22D-DBCA-9180-9BF8-56828862419A}"/>
                </a:ext>
              </a:extLst>
            </p:cNvPr>
            <p:cNvSpPr/>
            <p:nvPr/>
          </p:nvSpPr>
          <p:spPr>
            <a:xfrm flipH="1">
              <a:off x="198024" y="778569"/>
              <a:ext cx="1142857" cy="719131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56;p7">
              <a:extLst>
                <a:ext uri="{FF2B5EF4-FFF2-40B4-BE49-F238E27FC236}">
                  <a16:creationId xmlns:a16="http://schemas.microsoft.com/office/drawing/2014/main" id="{E494E28E-745D-8975-A332-C62A32129F2D}"/>
                </a:ext>
              </a:extLst>
            </p:cNvPr>
            <p:cNvSpPr/>
            <p:nvPr/>
          </p:nvSpPr>
          <p:spPr>
            <a:xfrm flipH="1">
              <a:off x="1268661" y="305498"/>
              <a:ext cx="853975" cy="53815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57;p7">
              <a:extLst>
                <a:ext uri="{FF2B5EF4-FFF2-40B4-BE49-F238E27FC236}">
                  <a16:creationId xmlns:a16="http://schemas.microsoft.com/office/drawing/2014/main" id="{98DC1C3E-08D3-4AA4-D2E6-3F927A248A87}"/>
                </a:ext>
              </a:extLst>
            </p:cNvPr>
            <p:cNvSpPr/>
            <p:nvPr/>
          </p:nvSpPr>
          <p:spPr>
            <a:xfrm flipH="1">
              <a:off x="260109" y="1231003"/>
              <a:ext cx="283814" cy="26193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58;p7">
              <a:extLst>
                <a:ext uri="{FF2B5EF4-FFF2-40B4-BE49-F238E27FC236}">
                  <a16:creationId xmlns:a16="http://schemas.microsoft.com/office/drawing/2014/main" id="{BD925E58-2562-E784-51A5-013176C4BFA5}"/>
                </a:ext>
              </a:extLst>
            </p:cNvPr>
            <p:cNvSpPr/>
            <p:nvPr/>
          </p:nvSpPr>
          <p:spPr>
            <a:xfrm flipH="1">
              <a:off x="580666" y="1543737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59;p7">
              <a:extLst>
                <a:ext uri="{FF2B5EF4-FFF2-40B4-BE49-F238E27FC236}">
                  <a16:creationId xmlns:a16="http://schemas.microsoft.com/office/drawing/2014/main" id="{7C6F0C60-81AB-6DCF-846A-86B6E684AB44}"/>
                </a:ext>
              </a:extLst>
            </p:cNvPr>
            <p:cNvSpPr/>
            <p:nvPr/>
          </p:nvSpPr>
          <p:spPr>
            <a:xfrm flipH="1">
              <a:off x="1942718" y="130875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" name="Google Shape;160;p7"/>
          <p:cNvSpPr txBox="1">
            <a:spLocks noGrp="1"/>
          </p:cNvSpPr>
          <p:nvPr>
            <p:ph type="title"/>
          </p:nvPr>
        </p:nvSpPr>
        <p:spPr>
          <a:xfrm>
            <a:off x="1238305" y="890132"/>
            <a:ext cx="12776024" cy="1145778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7"/>
          <p:cNvSpPr txBox="1">
            <a:spLocks noGrp="1"/>
          </p:cNvSpPr>
          <p:nvPr>
            <p:ph type="body" idx="1"/>
          </p:nvPr>
        </p:nvSpPr>
        <p:spPr>
          <a:xfrm>
            <a:off x="1238303" y="2909677"/>
            <a:ext cx="15812543" cy="6228215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1105923" lvl="0" indent="-82944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defRPr sz="2903"/>
            </a:lvl1pPr>
            <a:lvl2pPr marL="2211848" lvl="1" indent="-76800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 sz="2903"/>
            </a:lvl2pPr>
            <a:lvl3pPr marL="3317771" lvl="2" indent="-76800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 sz="2903"/>
            </a:lvl3pPr>
            <a:lvl4pPr marL="4423697" lvl="3" indent="-76800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  <a:defRPr sz="2903"/>
            </a:lvl4pPr>
            <a:lvl5pPr marL="5529620" lvl="4" indent="-76800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 sz="2903"/>
            </a:lvl5pPr>
            <a:lvl6pPr marL="6635544" lvl="5" indent="-76800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 sz="2903"/>
            </a:lvl6pPr>
            <a:lvl7pPr marL="7741467" lvl="6" indent="-76800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  <a:defRPr sz="2903"/>
            </a:lvl7pPr>
            <a:lvl8pPr marL="8847392" lvl="7" indent="-76800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 sz="2903"/>
            </a:lvl8pPr>
            <a:lvl9pPr marL="9953315" lvl="8" indent="-76800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 sz="290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7558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bg>
      <p:bgPr>
        <a:solidFill>
          <a:srgbClr val="D9EEFC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;p8">
            <a:extLst>
              <a:ext uri="{FF2B5EF4-FFF2-40B4-BE49-F238E27FC236}">
                <a16:creationId xmlns:a16="http://schemas.microsoft.com/office/drawing/2014/main" id="{B4F84831-2BD1-B504-0514-29E7B42B0B66}"/>
              </a:ext>
            </a:extLst>
          </p:cNvPr>
          <p:cNvGrpSpPr>
            <a:grpSpLocks/>
          </p:cNvGrpSpPr>
          <p:nvPr/>
        </p:nvGrpSpPr>
        <p:grpSpPr bwMode="auto">
          <a:xfrm>
            <a:off x="10725732" y="110350"/>
            <a:ext cx="8481879" cy="3960311"/>
            <a:chOff x="4434156" y="56550"/>
            <a:chExt cx="3505543" cy="2052072"/>
          </a:xfrm>
        </p:grpSpPr>
        <p:sp>
          <p:nvSpPr>
            <p:cNvPr id="3" name="Google Shape;165;p8">
              <a:extLst>
                <a:ext uri="{FF2B5EF4-FFF2-40B4-BE49-F238E27FC236}">
                  <a16:creationId xmlns:a16="http://schemas.microsoft.com/office/drawing/2014/main" id="{3BBB87F0-7A2B-A611-13BD-2914BB9D39CB}"/>
                </a:ext>
              </a:extLst>
            </p:cNvPr>
            <p:cNvSpPr/>
            <p:nvPr/>
          </p:nvSpPr>
          <p:spPr>
            <a:xfrm flipH="1">
              <a:off x="4434156" y="763340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166;p8">
              <a:extLst>
                <a:ext uri="{FF2B5EF4-FFF2-40B4-BE49-F238E27FC236}">
                  <a16:creationId xmlns:a16="http://schemas.microsoft.com/office/drawing/2014/main" id="{01F35280-A2D3-5CB1-9312-80D66CF48C3F}"/>
                </a:ext>
              </a:extLst>
            </p:cNvPr>
            <p:cNvSpPr/>
            <p:nvPr/>
          </p:nvSpPr>
          <p:spPr>
            <a:xfrm flipH="1">
              <a:off x="5604782" y="247145"/>
              <a:ext cx="933713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67;p8">
              <a:extLst>
                <a:ext uri="{FF2B5EF4-FFF2-40B4-BE49-F238E27FC236}">
                  <a16:creationId xmlns:a16="http://schemas.microsoft.com/office/drawing/2014/main" id="{FCFBD35E-5C1A-1A8A-F1A8-34C7561105FD}"/>
                </a:ext>
              </a:extLst>
            </p:cNvPr>
            <p:cNvSpPr/>
            <p:nvPr/>
          </p:nvSpPr>
          <p:spPr>
            <a:xfrm flipH="1">
              <a:off x="4502569" y="1258887"/>
              <a:ext cx="309126" cy="287480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68;p8">
              <a:extLst>
                <a:ext uri="{FF2B5EF4-FFF2-40B4-BE49-F238E27FC236}">
                  <a16:creationId xmlns:a16="http://schemas.microsoft.com/office/drawing/2014/main" id="{3C9118E7-69F9-5387-54DF-FDAC4696EDD7}"/>
                </a:ext>
              </a:extLst>
            </p:cNvPr>
            <p:cNvSpPr/>
            <p:nvPr/>
          </p:nvSpPr>
          <p:spPr>
            <a:xfrm flipH="1">
              <a:off x="4852237" y="1601958"/>
              <a:ext cx="197638" cy="18106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69;p8">
              <a:extLst>
                <a:ext uri="{FF2B5EF4-FFF2-40B4-BE49-F238E27FC236}">
                  <a16:creationId xmlns:a16="http://schemas.microsoft.com/office/drawing/2014/main" id="{0BAA2C87-F5E8-890C-7437-2661CF9043DE}"/>
                </a:ext>
              </a:extLst>
            </p:cNvPr>
            <p:cNvSpPr/>
            <p:nvPr/>
          </p:nvSpPr>
          <p:spPr>
            <a:xfrm flipH="1">
              <a:off x="6342124" y="56550"/>
              <a:ext cx="196371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70;p8">
              <a:extLst>
                <a:ext uri="{FF2B5EF4-FFF2-40B4-BE49-F238E27FC236}">
                  <a16:creationId xmlns:a16="http://schemas.microsoft.com/office/drawing/2014/main" id="{ED62CB16-4D63-1392-118B-73B6A2015354}"/>
                </a:ext>
              </a:extLst>
            </p:cNvPr>
            <p:cNvSpPr/>
            <p:nvPr/>
          </p:nvSpPr>
          <p:spPr>
            <a:xfrm flipH="1">
              <a:off x="6690525" y="575922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71;p8">
              <a:extLst>
                <a:ext uri="{FF2B5EF4-FFF2-40B4-BE49-F238E27FC236}">
                  <a16:creationId xmlns:a16="http://schemas.microsoft.com/office/drawing/2014/main" id="{8E468FBE-BE58-C87B-B9AB-63C8DABD6BB4}"/>
                </a:ext>
              </a:extLst>
            </p:cNvPr>
            <p:cNvSpPr/>
            <p:nvPr/>
          </p:nvSpPr>
          <p:spPr>
            <a:xfrm flipH="1">
              <a:off x="7068064" y="1225532"/>
              <a:ext cx="196372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72;p8">
              <a:extLst>
                <a:ext uri="{FF2B5EF4-FFF2-40B4-BE49-F238E27FC236}">
                  <a16:creationId xmlns:a16="http://schemas.microsoft.com/office/drawing/2014/main" id="{7AA4A576-1160-ECC2-3C69-4A5CD4883E23}"/>
                </a:ext>
              </a:extLst>
            </p:cNvPr>
            <p:cNvSpPr/>
            <p:nvPr/>
          </p:nvSpPr>
          <p:spPr>
            <a:xfrm flipH="1">
              <a:off x="5793551" y="1258887"/>
              <a:ext cx="933714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73;p8">
              <a:extLst>
                <a:ext uri="{FF2B5EF4-FFF2-40B4-BE49-F238E27FC236}">
                  <a16:creationId xmlns:a16="http://schemas.microsoft.com/office/drawing/2014/main" id="{AE04B6BF-A93D-57FE-32C3-B54C0090AC2D}"/>
                </a:ext>
              </a:extLst>
            </p:cNvPr>
            <p:cNvSpPr/>
            <p:nvPr/>
          </p:nvSpPr>
          <p:spPr>
            <a:xfrm flipH="1">
              <a:off x="6492886" y="1925969"/>
              <a:ext cx="196372" cy="18265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" name="Google Shape;163;p8"/>
          <p:cNvSpPr txBox="1">
            <a:spLocks noGrp="1"/>
          </p:cNvSpPr>
          <p:nvPr>
            <p:ph type="title"/>
          </p:nvPr>
        </p:nvSpPr>
        <p:spPr>
          <a:xfrm>
            <a:off x="1238304" y="900359"/>
            <a:ext cx="12736107" cy="8182062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161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1161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1161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1161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1161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1161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1161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1161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1161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44195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bg>
      <p:bgPr>
        <a:solidFill>
          <a:srgbClr val="FFF3F3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77;p9">
            <a:extLst>
              <a:ext uri="{FF2B5EF4-FFF2-40B4-BE49-F238E27FC236}">
                <a16:creationId xmlns:a16="http://schemas.microsoft.com/office/drawing/2014/main" id="{1779FEB0-B4B3-35D8-B988-06776B0BAAB7}"/>
              </a:ext>
            </a:extLst>
          </p:cNvPr>
          <p:cNvGrpSpPr>
            <a:grpSpLocks/>
          </p:cNvGrpSpPr>
          <p:nvPr/>
        </p:nvGrpSpPr>
        <p:grpSpPr bwMode="auto">
          <a:xfrm>
            <a:off x="478199" y="245220"/>
            <a:ext cx="17022003" cy="3056061"/>
            <a:chOff x="198024" y="127700"/>
            <a:chExt cx="7035792" cy="1582723"/>
          </a:xfrm>
        </p:grpSpPr>
        <p:grpSp>
          <p:nvGrpSpPr>
            <p:cNvPr id="3" name="Google Shape;178;p9">
              <a:extLst>
                <a:ext uri="{FF2B5EF4-FFF2-40B4-BE49-F238E27FC236}">
                  <a16:creationId xmlns:a16="http://schemas.microsoft.com/office/drawing/2014/main" id="{0334FA2E-BCB7-21C2-A864-1ED30FA510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9325" y="127700"/>
              <a:ext cx="1924491" cy="1257576"/>
              <a:chOff x="1341350" y="30575"/>
              <a:chExt cx="1924491" cy="1257576"/>
            </a:xfrm>
          </p:grpSpPr>
          <p:sp>
            <p:nvSpPr>
              <p:cNvPr id="12" name="Google Shape;179;p9">
                <a:extLst>
                  <a:ext uri="{FF2B5EF4-FFF2-40B4-BE49-F238E27FC236}">
                    <a16:creationId xmlns:a16="http://schemas.microsoft.com/office/drawing/2014/main" id="{53C931D8-25EF-0AE5-F0C8-996174B27FB1}"/>
                  </a:ext>
                </a:extLst>
              </p:cNvPr>
              <p:cNvSpPr/>
              <p:nvPr/>
            </p:nvSpPr>
            <p:spPr>
              <a:xfrm>
                <a:off x="2122984" y="30575"/>
                <a:ext cx="1142857" cy="719131"/>
              </a:xfrm>
              <a:custGeom>
                <a:avLst/>
                <a:gdLst/>
                <a:ahLst/>
                <a:cxnLst/>
                <a:rect l="l" t="t" r="r" b="b"/>
                <a:pathLst>
                  <a:path w="11935" h="7090" extrusionOk="0">
                    <a:moveTo>
                      <a:pt x="5968" y="1"/>
                    </a:moveTo>
                    <a:cubicBezTo>
                      <a:pt x="4875" y="1"/>
                      <a:pt x="3907" y="493"/>
                      <a:pt x="3261" y="1276"/>
                    </a:cubicBezTo>
                    <a:cubicBezTo>
                      <a:pt x="2999" y="1184"/>
                      <a:pt x="2722" y="1123"/>
                      <a:pt x="2431" y="1123"/>
                    </a:cubicBezTo>
                    <a:cubicBezTo>
                      <a:pt x="1092" y="1123"/>
                      <a:pt x="1" y="2215"/>
                      <a:pt x="1" y="3552"/>
                    </a:cubicBezTo>
                    <a:cubicBezTo>
                      <a:pt x="1" y="4891"/>
                      <a:pt x="1092" y="5968"/>
                      <a:pt x="2431" y="5968"/>
                    </a:cubicBezTo>
                    <a:cubicBezTo>
                      <a:pt x="2722" y="5968"/>
                      <a:pt x="2999" y="5921"/>
                      <a:pt x="3261" y="5829"/>
                    </a:cubicBezTo>
                    <a:cubicBezTo>
                      <a:pt x="3907" y="6597"/>
                      <a:pt x="4875" y="7090"/>
                      <a:pt x="5968" y="7090"/>
                    </a:cubicBezTo>
                    <a:cubicBezTo>
                      <a:pt x="7059" y="7090"/>
                      <a:pt x="8043" y="6597"/>
                      <a:pt x="8689" y="5829"/>
                    </a:cubicBezTo>
                    <a:cubicBezTo>
                      <a:pt x="8951" y="5921"/>
                      <a:pt x="9228" y="5968"/>
                      <a:pt x="9520" y="5968"/>
                    </a:cubicBezTo>
                    <a:cubicBezTo>
                      <a:pt x="10858" y="5968"/>
                      <a:pt x="11935" y="4891"/>
                      <a:pt x="11935" y="3552"/>
                    </a:cubicBezTo>
                    <a:cubicBezTo>
                      <a:pt x="11935" y="2215"/>
                      <a:pt x="10858" y="1123"/>
                      <a:pt x="9520" y="1123"/>
                    </a:cubicBezTo>
                    <a:cubicBezTo>
                      <a:pt x="9228" y="1123"/>
                      <a:pt x="8951" y="1184"/>
                      <a:pt x="8689" y="1276"/>
                    </a:cubicBezTo>
                    <a:cubicBezTo>
                      <a:pt x="8043" y="493"/>
                      <a:pt x="7059" y="1"/>
                      <a:pt x="5968" y="1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3387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80;p9">
                <a:extLst>
                  <a:ext uri="{FF2B5EF4-FFF2-40B4-BE49-F238E27FC236}">
                    <a16:creationId xmlns:a16="http://schemas.microsoft.com/office/drawing/2014/main" id="{F843B451-338E-FF59-3D2A-D2B9984F106B}"/>
                  </a:ext>
                </a:extLst>
              </p:cNvPr>
              <p:cNvSpPr/>
              <p:nvPr/>
            </p:nvSpPr>
            <p:spPr>
              <a:xfrm>
                <a:off x="1341229" y="749706"/>
                <a:ext cx="853975" cy="538157"/>
              </a:xfrm>
              <a:custGeom>
                <a:avLst/>
                <a:gdLst/>
                <a:ahLst/>
                <a:cxnLst/>
                <a:rect l="l" t="t" r="r" b="b"/>
                <a:pathLst>
                  <a:path w="7414" h="4414" extrusionOk="0">
                    <a:moveTo>
                      <a:pt x="3706" y="0"/>
                    </a:moveTo>
                    <a:cubicBezTo>
                      <a:pt x="3030" y="0"/>
                      <a:pt x="2414" y="308"/>
                      <a:pt x="2015" y="784"/>
                    </a:cubicBezTo>
                    <a:cubicBezTo>
                      <a:pt x="1861" y="738"/>
                      <a:pt x="1676" y="692"/>
                      <a:pt x="1508" y="692"/>
                    </a:cubicBezTo>
                    <a:cubicBezTo>
                      <a:pt x="661" y="692"/>
                      <a:pt x="1" y="1368"/>
                      <a:pt x="1" y="2199"/>
                    </a:cubicBezTo>
                    <a:cubicBezTo>
                      <a:pt x="1" y="3029"/>
                      <a:pt x="661" y="3706"/>
                      <a:pt x="1508" y="3706"/>
                    </a:cubicBezTo>
                    <a:cubicBezTo>
                      <a:pt x="1676" y="3706"/>
                      <a:pt x="1861" y="3675"/>
                      <a:pt x="2015" y="3614"/>
                    </a:cubicBezTo>
                    <a:cubicBezTo>
                      <a:pt x="2414" y="4106"/>
                      <a:pt x="3030" y="4413"/>
                      <a:pt x="3706" y="4413"/>
                    </a:cubicBezTo>
                    <a:cubicBezTo>
                      <a:pt x="4383" y="4413"/>
                      <a:pt x="4983" y="4106"/>
                      <a:pt x="5398" y="3614"/>
                    </a:cubicBezTo>
                    <a:cubicBezTo>
                      <a:pt x="5552" y="3675"/>
                      <a:pt x="5722" y="3706"/>
                      <a:pt x="5906" y="3706"/>
                    </a:cubicBezTo>
                    <a:cubicBezTo>
                      <a:pt x="6737" y="3706"/>
                      <a:pt x="7413" y="3029"/>
                      <a:pt x="7413" y="2199"/>
                    </a:cubicBezTo>
                    <a:cubicBezTo>
                      <a:pt x="7413" y="1368"/>
                      <a:pt x="6737" y="692"/>
                      <a:pt x="5906" y="692"/>
                    </a:cubicBezTo>
                    <a:cubicBezTo>
                      <a:pt x="5722" y="692"/>
                      <a:pt x="5552" y="738"/>
                      <a:pt x="5398" y="784"/>
                    </a:cubicBezTo>
                    <a:cubicBezTo>
                      <a:pt x="4983" y="308"/>
                      <a:pt x="4383" y="0"/>
                      <a:pt x="3706" y="0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3387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" name="Google Shape;181;p9">
              <a:extLst>
                <a:ext uri="{FF2B5EF4-FFF2-40B4-BE49-F238E27FC236}">
                  <a16:creationId xmlns:a16="http://schemas.microsoft.com/office/drawing/2014/main" id="{2235FD45-67A4-9854-EE5C-908E1DB177A5}"/>
                </a:ext>
              </a:extLst>
            </p:cNvPr>
            <p:cNvSpPr/>
            <p:nvPr/>
          </p:nvSpPr>
          <p:spPr>
            <a:xfrm>
              <a:off x="6887918" y="580134"/>
              <a:ext cx="283814" cy="26352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82;p9">
              <a:extLst>
                <a:ext uri="{FF2B5EF4-FFF2-40B4-BE49-F238E27FC236}">
                  <a16:creationId xmlns:a16="http://schemas.microsoft.com/office/drawing/2014/main" id="{BBF73E77-7EDA-EAB5-081B-1E42656EAFE0}"/>
                </a:ext>
              </a:extLst>
            </p:cNvPr>
            <p:cNvSpPr/>
            <p:nvPr/>
          </p:nvSpPr>
          <p:spPr>
            <a:xfrm>
              <a:off x="6671257" y="894456"/>
              <a:ext cx="179918" cy="165098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83;p9">
              <a:extLst>
                <a:ext uri="{FF2B5EF4-FFF2-40B4-BE49-F238E27FC236}">
                  <a16:creationId xmlns:a16="http://schemas.microsoft.com/office/drawing/2014/main" id="{E0072D1A-8501-BC54-73F2-C3E958EE351C}"/>
                </a:ext>
              </a:extLst>
            </p:cNvPr>
            <p:cNvSpPr/>
            <p:nvPr/>
          </p:nvSpPr>
          <p:spPr>
            <a:xfrm>
              <a:off x="5309204" y="673795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84;p9">
              <a:extLst>
                <a:ext uri="{FF2B5EF4-FFF2-40B4-BE49-F238E27FC236}">
                  <a16:creationId xmlns:a16="http://schemas.microsoft.com/office/drawing/2014/main" id="{9696CB3F-C22A-1B78-E9F8-68E75636576D}"/>
                </a:ext>
              </a:extLst>
            </p:cNvPr>
            <p:cNvSpPr/>
            <p:nvPr/>
          </p:nvSpPr>
          <p:spPr>
            <a:xfrm flipH="1">
              <a:off x="198024" y="778569"/>
              <a:ext cx="1142857" cy="719131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85;p9">
              <a:extLst>
                <a:ext uri="{FF2B5EF4-FFF2-40B4-BE49-F238E27FC236}">
                  <a16:creationId xmlns:a16="http://schemas.microsoft.com/office/drawing/2014/main" id="{2B8A96AA-A73A-3149-EA26-BEF8DB73BC39}"/>
                </a:ext>
              </a:extLst>
            </p:cNvPr>
            <p:cNvSpPr/>
            <p:nvPr/>
          </p:nvSpPr>
          <p:spPr>
            <a:xfrm flipH="1">
              <a:off x="1268661" y="305498"/>
              <a:ext cx="853975" cy="53815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86;p9">
              <a:extLst>
                <a:ext uri="{FF2B5EF4-FFF2-40B4-BE49-F238E27FC236}">
                  <a16:creationId xmlns:a16="http://schemas.microsoft.com/office/drawing/2014/main" id="{274ABB16-384A-236D-F080-7FA57572871E}"/>
                </a:ext>
              </a:extLst>
            </p:cNvPr>
            <p:cNvSpPr/>
            <p:nvPr/>
          </p:nvSpPr>
          <p:spPr>
            <a:xfrm flipH="1">
              <a:off x="260109" y="1231003"/>
              <a:ext cx="283814" cy="26193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87;p9">
              <a:extLst>
                <a:ext uri="{FF2B5EF4-FFF2-40B4-BE49-F238E27FC236}">
                  <a16:creationId xmlns:a16="http://schemas.microsoft.com/office/drawing/2014/main" id="{74EFBEEC-7BF7-D174-CC9D-AD28B44F09AE}"/>
                </a:ext>
              </a:extLst>
            </p:cNvPr>
            <p:cNvSpPr/>
            <p:nvPr/>
          </p:nvSpPr>
          <p:spPr>
            <a:xfrm flipH="1">
              <a:off x="580666" y="1543737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88;p9">
              <a:extLst>
                <a:ext uri="{FF2B5EF4-FFF2-40B4-BE49-F238E27FC236}">
                  <a16:creationId xmlns:a16="http://schemas.microsoft.com/office/drawing/2014/main" id="{19CF77DE-CF2D-E92F-90B8-35512E107955}"/>
                </a:ext>
              </a:extLst>
            </p:cNvPr>
            <p:cNvSpPr/>
            <p:nvPr/>
          </p:nvSpPr>
          <p:spPr>
            <a:xfrm flipH="1">
              <a:off x="1942718" y="130875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5" name="Google Shape;175;p9"/>
          <p:cNvSpPr txBox="1">
            <a:spLocks noGrp="1"/>
          </p:cNvSpPr>
          <p:nvPr>
            <p:ph type="title"/>
          </p:nvPr>
        </p:nvSpPr>
        <p:spPr>
          <a:xfrm>
            <a:off x="4944101" y="2639663"/>
            <a:ext cx="8090610" cy="2964659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016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016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016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016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016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016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016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016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0160"/>
            </a:lvl9pPr>
          </a:lstStyle>
          <a:p>
            <a:endParaRPr/>
          </a:p>
        </p:txBody>
      </p:sp>
      <p:sp>
        <p:nvSpPr>
          <p:cNvPr id="176" name="Google Shape;176;p9"/>
          <p:cNvSpPr txBox="1">
            <a:spLocks noGrp="1"/>
          </p:cNvSpPr>
          <p:nvPr>
            <p:ph type="subTitle" idx="1"/>
          </p:nvPr>
        </p:nvSpPr>
        <p:spPr>
          <a:xfrm>
            <a:off x="4944101" y="5779670"/>
            <a:ext cx="8090610" cy="2470548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508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508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508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508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508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508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508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508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508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00927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bg>
      <p:bgPr>
        <a:solidFill>
          <a:srgbClr val="D9EEFC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91;p10">
            <a:extLst>
              <a:ext uri="{FF2B5EF4-FFF2-40B4-BE49-F238E27FC236}">
                <a16:creationId xmlns:a16="http://schemas.microsoft.com/office/drawing/2014/main" id="{375E3ACB-B133-1D94-5F74-DE927652B4A9}"/>
              </a:ext>
            </a:extLst>
          </p:cNvPr>
          <p:cNvGrpSpPr>
            <a:grpSpLocks/>
          </p:cNvGrpSpPr>
          <p:nvPr/>
        </p:nvGrpSpPr>
        <p:grpSpPr bwMode="auto">
          <a:xfrm>
            <a:off x="10725732" y="110350"/>
            <a:ext cx="8481879" cy="3960311"/>
            <a:chOff x="4434156" y="56550"/>
            <a:chExt cx="3505543" cy="2052072"/>
          </a:xfrm>
        </p:grpSpPr>
        <p:sp>
          <p:nvSpPr>
            <p:cNvPr id="3" name="Google Shape;192;p10">
              <a:extLst>
                <a:ext uri="{FF2B5EF4-FFF2-40B4-BE49-F238E27FC236}">
                  <a16:creationId xmlns:a16="http://schemas.microsoft.com/office/drawing/2014/main" id="{F9640E36-3084-6FCB-E14B-9EB502E54AA9}"/>
                </a:ext>
              </a:extLst>
            </p:cNvPr>
            <p:cNvSpPr/>
            <p:nvPr/>
          </p:nvSpPr>
          <p:spPr>
            <a:xfrm flipH="1">
              <a:off x="4434156" y="763340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193;p10">
              <a:extLst>
                <a:ext uri="{FF2B5EF4-FFF2-40B4-BE49-F238E27FC236}">
                  <a16:creationId xmlns:a16="http://schemas.microsoft.com/office/drawing/2014/main" id="{9C0140B0-112B-E123-02E8-003B31E02B28}"/>
                </a:ext>
              </a:extLst>
            </p:cNvPr>
            <p:cNvSpPr/>
            <p:nvPr/>
          </p:nvSpPr>
          <p:spPr>
            <a:xfrm flipH="1">
              <a:off x="5604782" y="247145"/>
              <a:ext cx="933713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94;p10">
              <a:extLst>
                <a:ext uri="{FF2B5EF4-FFF2-40B4-BE49-F238E27FC236}">
                  <a16:creationId xmlns:a16="http://schemas.microsoft.com/office/drawing/2014/main" id="{5B718CF2-3EA9-1CC2-4D47-31CFDF015498}"/>
                </a:ext>
              </a:extLst>
            </p:cNvPr>
            <p:cNvSpPr/>
            <p:nvPr/>
          </p:nvSpPr>
          <p:spPr>
            <a:xfrm flipH="1">
              <a:off x="4502569" y="1258887"/>
              <a:ext cx="309126" cy="287480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95;p10">
              <a:extLst>
                <a:ext uri="{FF2B5EF4-FFF2-40B4-BE49-F238E27FC236}">
                  <a16:creationId xmlns:a16="http://schemas.microsoft.com/office/drawing/2014/main" id="{AE106215-334D-8D9E-3BAC-499CC55C8B33}"/>
                </a:ext>
              </a:extLst>
            </p:cNvPr>
            <p:cNvSpPr/>
            <p:nvPr/>
          </p:nvSpPr>
          <p:spPr>
            <a:xfrm flipH="1">
              <a:off x="4852237" y="1601958"/>
              <a:ext cx="197638" cy="18106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96;p10">
              <a:extLst>
                <a:ext uri="{FF2B5EF4-FFF2-40B4-BE49-F238E27FC236}">
                  <a16:creationId xmlns:a16="http://schemas.microsoft.com/office/drawing/2014/main" id="{E5BFC5AC-6972-5BAD-4DFA-B83BE6992B08}"/>
                </a:ext>
              </a:extLst>
            </p:cNvPr>
            <p:cNvSpPr/>
            <p:nvPr/>
          </p:nvSpPr>
          <p:spPr>
            <a:xfrm flipH="1">
              <a:off x="6342124" y="56550"/>
              <a:ext cx="196371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97;p10">
              <a:extLst>
                <a:ext uri="{FF2B5EF4-FFF2-40B4-BE49-F238E27FC236}">
                  <a16:creationId xmlns:a16="http://schemas.microsoft.com/office/drawing/2014/main" id="{A078030B-9A82-555E-C675-415652F4EBA0}"/>
                </a:ext>
              </a:extLst>
            </p:cNvPr>
            <p:cNvSpPr/>
            <p:nvPr/>
          </p:nvSpPr>
          <p:spPr>
            <a:xfrm flipH="1">
              <a:off x="6690525" y="575922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98;p10">
              <a:extLst>
                <a:ext uri="{FF2B5EF4-FFF2-40B4-BE49-F238E27FC236}">
                  <a16:creationId xmlns:a16="http://schemas.microsoft.com/office/drawing/2014/main" id="{0248B810-FD72-49C3-76E5-2D4666A61CB6}"/>
                </a:ext>
              </a:extLst>
            </p:cNvPr>
            <p:cNvSpPr/>
            <p:nvPr/>
          </p:nvSpPr>
          <p:spPr>
            <a:xfrm flipH="1">
              <a:off x="7068064" y="1225532"/>
              <a:ext cx="196372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99;p10">
              <a:extLst>
                <a:ext uri="{FF2B5EF4-FFF2-40B4-BE49-F238E27FC236}">
                  <a16:creationId xmlns:a16="http://schemas.microsoft.com/office/drawing/2014/main" id="{AFDF3284-6190-C1CC-09B4-0A61DA9D0D80}"/>
                </a:ext>
              </a:extLst>
            </p:cNvPr>
            <p:cNvSpPr/>
            <p:nvPr/>
          </p:nvSpPr>
          <p:spPr>
            <a:xfrm flipH="1">
              <a:off x="5793551" y="1258887"/>
              <a:ext cx="933714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00;p10">
              <a:extLst>
                <a:ext uri="{FF2B5EF4-FFF2-40B4-BE49-F238E27FC236}">
                  <a16:creationId xmlns:a16="http://schemas.microsoft.com/office/drawing/2014/main" id="{1A09658B-56AF-CEF1-8BD7-1C7FE437D13C}"/>
                </a:ext>
              </a:extLst>
            </p:cNvPr>
            <p:cNvSpPr/>
            <p:nvPr/>
          </p:nvSpPr>
          <p:spPr>
            <a:xfrm flipH="1">
              <a:off x="6492886" y="1925969"/>
              <a:ext cx="196372" cy="18265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0" name="Google Shape;190;p10"/>
          <p:cNvSpPr txBox="1">
            <a:spLocks noGrp="1"/>
          </p:cNvSpPr>
          <p:nvPr>
            <p:ph type="body" idx="1"/>
          </p:nvPr>
        </p:nvSpPr>
        <p:spPr>
          <a:xfrm>
            <a:off x="1238315" y="7973534"/>
            <a:ext cx="11998025" cy="1210656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1105923" lvl="0" indent="-5529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10882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bg>
      <p:bgPr>
        <a:solidFill>
          <a:srgbClr val="FFF3F3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04;p11">
            <a:extLst>
              <a:ext uri="{FF2B5EF4-FFF2-40B4-BE49-F238E27FC236}">
                <a16:creationId xmlns:a16="http://schemas.microsoft.com/office/drawing/2014/main" id="{B30BE615-1307-17EE-F2EB-F26C95FE2CBF}"/>
              </a:ext>
            </a:extLst>
          </p:cNvPr>
          <p:cNvGrpSpPr>
            <a:grpSpLocks/>
          </p:cNvGrpSpPr>
          <p:nvPr/>
        </p:nvGrpSpPr>
        <p:grpSpPr bwMode="auto">
          <a:xfrm>
            <a:off x="478199" y="245220"/>
            <a:ext cx="17022003" cy="3056061"/>
            <a:chOff x="198024" y="127700"/>
            <a:chExt cx="7035792" cy="1582723"/>
          </a:xfrm>
        </p:grpSpPr>
        <p:grpSp>
          <p:nvGrpSpPr>
            <p:cNvPr id="3" name="Google Shape;205;p11">
              <a:extLst>
                <a:ext uri="{FF2B5EF4-FFF2-40B4-BE49-F238E27FC236}">
                  <a16:creationId xmlns:a16="http://schemas.microsoft.com/office/drawing/2014/main" id="{0FDF1529-B2D2-7595-5B13-A37AE3D94E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9325" y="127700"/>
              <a:ext cx="1924491" cy="1257576"/>
              <a:chOff x="1341350" y="30575"/>
              <a:chExt cx="1924491" cy="1257576"/>
            </a:xfrm>
          </p:grpSpPr>
          <p:sp>
            <p:nvSpPr>
              <p:cNvPr id="12" name="Google Shape;206;p11">
                <a:extLst>
                  <a:ext uri="{FF2B5EF4-FFF2-40B4-BE49-F238E27FC236}">
                    <a16:creationId xmlns:a16="http://schemas.microsoft.com/office/drawing/2014/main" id="{8075095A-DD52-23A6-9EF4-A6F9C27264C6}"/>
                  </a:ext>
                </a:extLst>
              </p:cNvPr>
              <p:cNvSpPr/>
              <p:nvPr/>
            </p:nvSpPr>
            <p:spPr>
              <a:xfrm>
                <a:off x="2122984" y="30575"/>
                <a:ext cx="1142857" cy="719131"/>
              </a:xfrm>
              <a:custGeom>
                <a:avLst/>
                <a:gdLst/>
                <a:ahLst/>
                <a:cxnLst/>
                <a:rect l="l" t="t" r="r" b="b"/>
                <a:pathLst>
                  <a:path w="11935" h="7090" extrusionOk="0">
                    <a:moveTo>
                      <a:pt x="5968" y="1"/>
                    </a:moveTo>
                    <a:cubicBezTo>
                      <a:pt x="4875" y="1"/>
                      <a:pt x="3907" y="493"/>
                      <a:pt x="3261" y="1276"/>
                    </a:cubicBezTo>
                    <a:cubicBezTo>
                      <a:pt x="2999" y="1184"/>
                      <a:pt x="2722" y="1123"/>
                      <a:pt x="2431" y="1123"/>
                    </a:cubicBezTo>
                    <a:cubicBezTo>
                      <a:pt x="1092" y="1123"/>
                      <a:pt x="1" y="2215"/>
                      <a:pt x="1" y="3552"/>
                    </a:cubicBezTo>
                    <a:cubicBezTo>
                      <a:pt x="1" y="4891"/>
                      <a:pt x="1092" y="5968"/>
                      <a:pt x="2431" y="5968"/>
                    </a:cubicBezTo>
                    <a:cubicBezTo>
                      <a:pt x="2722" y="5968"/>
                      <a:pt x="2999" y="5921"/>
                      <a:pt x="3261" y="5829"/>
                    </a:cubicBezTo>
                    <a:cubicBezTo>
                      <a:pt x="3907" y="6597"/>
                      <a:pt x="4875" y="7090"/>
                      <a:pt x="5968" y="7090"/>
                    </a:cubicBezTo>
                    <a:cubicBezTo>
                      <a:pt x="7059" y="7090"/>
                      <a:pt x="8043" y="6597"/>
                      <a:pt x="8689" y="5829"/>
                    </a:cubicBezTo>
                    <a:cubicBezTo>
                      <a:pt x="8951" y="5921"/>
                      <a:pt x="9228" y="5968"/>
                      <a:pt x="9520" y="5968"/>
                    </a:cubicBezTo>
                    <a:cubicBezTo>
                      <a:pt x="10858" y="5968"/>
                      <a:pt x="11935" y="4891"/>
                      <a:pt x="11935" y="3552"/>
                    </a:cubicBezTo>
                    <a:cubicBezTo>
                      <a:pt x="11935" y="2215"/>
                      <a:pt x="10858" y="1123"/>
                      <a:pt x="9520" y="1123"/>
                    </a:cubicBezTo>
                    <a:cubicBezTo>
                      <a:pt x="9228" y="1123"/>
                      <a:pt x="8951" y="1184"/>
                      <a:pt x="8689" y="1276"/>
                    </a:cubicBezTo>
                    <a:cubicBezTo>
                      <a:pt x="8043" y="493"/>
                      <a:pt x="7059" y="1"/>
                      <a:pt x="5968" y="1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3387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07;p11">
                <a:extLst>
                  <a:ext uri="{FF2B5EF4-FFF2-40B4-BE49-F238E27FC236}">
                    <a16:creationId xmlns:a16="http://schemas.microsoft.com/office/drawing/2014/main" id="{84DC241C-8FEC-3E64-047F-B94B907CE500}"/>
                  </a:ext>
                </a:extLst>
              </p:cNvPr>
              <p:cNvSpPr/>
              <p:nvPr/>
            </p:nvSpPr>
            <p:spPr>
              <a:xfrm>
                <a:off x="1341229" y="749706"/>
                <a:ext cx="853975" cy="538157"/>
              </a:xfrm>
              <a:custGeom>
                <a:avLst/>
                <a:gdLst/>
                <a:ahLst/>
                <a:cxnLst/>
                <a:rect l="l" t="t" r="r" b="b"/>
                <a:pathLst>
                  <a:path w="7414" h="4414" extrusionOk="0">
                    <a:moveTo>
                      <a:pt x="3706" y="0"/>
                    </a:moveTo>
                    <a:cubicBezTo>
                      <a:pt x="3030" y="0"/>
                      <a:pt x="2414" y="308"/>
                      <a:pt x="2015" y="784"/>
                    </a:cubicBezTo>
                    <a:cubicBezTo>
                      <a:pt x="1861" y="738"/>
                      <a:pt x="1676" y="692"/>
                      <a:pt x="1508" y="692"/>
                    </a:cubicBezTo>
                    <a:cubicBezTo>
                      <a:pt x="661" y="692"/>
                      <a:pt x="1" y="1368"/>
                      <a:pt x="1" y="2199"/>
                    </a:cubicBezTo>
                    <a:cubicBezTo>
                      <a:pt x="1" y="3029"/>
                      <a:pt x="661" y="3706"/>
                      <a:pt x="1508" y="3706"/>
                    </a:cubicBezTo>
                    <a:cubicBezTo>
                      <a:pt x="1676" y="3706"/>
                      <a:pt x="1861" y="3675"/>
                      <a:pt x="2015" y="3614"/>
                    </a:cubicBezTo>
                    <a:cubicBezTo>
                      <a:pt x="2414" y="4106"/>
                      <a:pt x="3030" y="4413"/>
                      <a:pt x="3706" y="4413"/>
                    </a:cubicBezTo>
                    <a:cubicBezTo>
                      <a:pt x="4383" y="4413"/>
                      <a:pt x="4983" y="4106"/>
                      <a:pt x="5398" y="3614"/>
                    </a:cubicBezTo>
                    <a:cubicBezTo>
                      <a:pt x="5552" y="3675"/>
                      <a:pt x="5722" y="3706"/>
                      <a:pt x="5906" y="3706"/>
                    </a:cubicBezTo>
                    <a:cubicBezTo>
                      <a:pt x="6737" y="3706"/>
                      <a:pt x="7413" y="3029"/>
                      <a:pt x="7413" y="2199"/>
                    </a:cubicBezTo>
                    <a:cubicBezTo>
                      <a:pt x="7413" y="1368"/>
                      <a:pt x="6737" y="692"/>
                      <a:pt x="5906" y="692"/>
                    </a:cubicBezTo>
                    <a:cubicBezTo>
                      <a:pt x="5722" y="692"/>
                      <a:pt x="5552" y="738"/>
                      <a:pt x="5398" y="784"/>
                    </a:cubicBezTo>
                    <a:cubicBezTo>
                      <a:pt x="4983" y="308"/>
                      <a:pt x="4383" y="0"/>
                      <a:pt x="3706" y="0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3387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" name="Google Shape;208;p11">
              <a:extLst>
                <a:ext uri="{FF2B5EF4-FFF2-40B4-BE49-F238E27FC236}">
                  <a16:creationId xmlns:a16="http://schemas.microsoft.com/office/drawing/2014/main" id="{E6133F09-329D-F0A0-D4F4-5D7E6565E760}"/>
                </a:ext>
              </a:extLst>
            </p:cNvPr>
            <p:cNvSpPr/>
            <p:nvPr/>
          </p:nvSpPr>
          <p:spPr>
            <a:xfrm>
              <a:off x="6887918" y="580134"/>
              <a:ext cx="283814" cy="26352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209;p11">
              <a:extLst>
                <a:ext uri="{FF2B5EF4-FFF2-40B4-BE49-F238E27FC236}">
                  <a16:creationId xmlns:a16="http://schemas.microsoft.com/office/drawing/2014/main" id="{75DD289A-0717-CF3D-5B21-3D9ACBDA350B}"/>
                </a:ext>
              </a:extLst>
            </p:cNvPr>
            <p:cNvSpPr/>
            <p:nvPr/>
          </p:nvSpPr>
          <p:spPr>
            <a:xfrm>
              <a:off x="6671257" y="894456"/>
              <a:ext cx="179918" cy="165098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210;p11">
              <a:extLst>
                <a:ext uri="{FF2B5EF4-FFF2-40B4-BE49-F238E27FC236}">
                  <a16:creationId xmlns:a16="http://schemas.microsoft.com/office/drawing/2014/main" id="{A95B804D-9114-074C-1657-AC5C91B444F7}"/>
                </a:ext>
              </a:extLst>
            </p:cNvPr>
            <p:cNvSpPr/>
            <p:nvPr/>
          </p:nvSpPr>
          <p:spPr>
            <a:xfrm>
              <a:off x="5309204" y="673795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211;p11">
              <a:extLst>
                <a:ext uri="{FF2B5EF4-FFF2-40B4-BE49-F238E27FC236}">
                  <a16:creationId xmlns:a16="http://schemas.microsoft.com/office/drawing/2014/main" id="{20FB3509-9879-13D6-3743-A33D91D3D3D9}"/>
                </a:ext>
              </a:extLst>
            </p:cNvPr>
            <p:cNvSpPr/>
            <p:nvPr/>
          </p:nvSpPr>
          <p:spPr>
            <a:xfrm flipH="1">
              <a:off x="198024" y="778569"/>
              <a:ext cx="1142857" cy="719131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12;p11">
              <a:extLst>
                <a:ext uri="{FF2B5EF4-FFF2-40B4-BE49-F238E27FC236}">
                  <a16:creationId xmlns:a16="http://schemas.microsoft.com/office/drawing/2014/main" id="{F630665B-85FA-27A0-1982-A20AE0DB54B8}"/>
                </a:ext>
              </a:extLst>
            </p:cNvPr>
            <p:cNvSpPr/>
            <p:nvPr/>
          </p:nvSpPr>
          <p:spPr>
            <a:xfrm flipH="1">
              <a:off x="1268661" y="305498"/>
              <a:ext cx="853975" cy="53815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13;p11">
              <a:extLst>
                <a:ext uri="{FF2B5EF4-FFF2-40B4-BE49-F238E27FC236}">
                  <a16:creationId xmlns:a16="http://schemas.microsoft.com/office/drawing/2014/main" id="{EA8B3A5A-C5FE-B244-3FB1-8D252135550B}"/>
                </a:ext>
              </a:extLst>
            </p:cNvPr>
            <p:cNvSpPr/>
            <p:nvPr/>
          </p:nvSpPr>
          <p:spPr>
            <a:xfrm flipH="1">
              <a:off x="260109" y="1231003"/>
              <a:ext cx="283814" cy="26193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14;p11">
              <a:extLst>
                <a:ext uri="{FF2B5EF4-FFF2-40B4-BE49-F238E27FC236}">
                  <a16:creationId xmlns:a16="http://schemas.microsoft.com/office/drawing/2014/main" id="{7B8A4CD7-74A7-B29F-ABC2-78CDE96B3409}"/>
                </a:ext>
              </a:extLst>
            </p:cNvPr>
            <p:cNvSpPr/>
            <p:nvPr/>
          </p:nvSpPr>
          <p:spPr>
            <a:xfrm flipH="1">
              <a:off x="580666" y="1543737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15;p11">
              <a:extLst>
                <a:ext uri="{FF2B5EF4-FFF2-40B4-BE49-F238E27FC236}">
                  <a16:creationId xmlns:a16="http://schemas.microsoft.com/office/drawing/2014/main" id="{E14B8EAF-81BE-7D8B-F68D-80855E23AF71}"/>
                </a:ext>
              </a:extLst>
            </p:cNvPr>
            <p:cNvSpPr/>
            <p:nvPr/>
          </p:nvSpPr>
          <p:spPr>
            <a:xfrm flipH="1">
              <a:off x="1942718" y="130875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387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11"/>
          <p:cNvSpPr txBox="1">
            <a:spLocks noGrp="1"/>
          </p:cNvSpPr>
          <p:nvPr>
            <p:ph type="title"/>
          </p:nvPr>
        </p:nvSpPr>
        <p:spPr>
          <a:xfrm>
            <a:off x="1395368" y="2212391"/>
            <a:ext cx="15498294" cy="392739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9028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9028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9028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9028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9028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9028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9028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9028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9028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3" name="Google Shape;203;p11"/>
          <p:cNvSpPr txBox="1">
            <a:spLocks noGrp="1"/>
          </p:cNvSpPr>
          <p:nvPr>
            <p:ph type="body" idx="1"/>
          </p:nvPr>
        </p:nvSpPr>
        <p:spPr>
          <a:xfrm>
            <a:off x="1395368" y="6304866"/>
            <a:ext cx="15498294" cy="2601462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1105923" lvl="0" indent="-798723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2211848" lvl="1" indent="-798723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3317771" lvl="2" indent="-798723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4423697" lvl="3" indent="-798723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5529620" lvl="4" indent="-798723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6635544" lvl="5" indent="-798723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7741467" lvl="6" indent="-798723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8847392" lvl="7" indent="-798723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9953315" lvl="8" indent="-798723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9887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251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bg>
      <p:bgPr>
        <a:solidFill>
          <a:srgbClr val="FFF3F3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3;p14">
            <a:extLst>
              <a:ext uri="{FF2B5EF4-FFF2-40B4-BE49-F238E27FC236}">
                <a16:creationId xmlns:a16="http://schemas.microsoft.com/office/drawing/2014/main" id="{25296AAD-89DE-515B-18A1-F7E45CB72E90}"/>
              </a:ext>
            </a:extLst>
          </p:cNvPr>
          <p:cNvSpPr/>
          <p:nvPr/>
        </p:nvSpPr>
        <p:spPr>
          <a:xfrm>
            <a:off x="-312668" y="-272808"/>
            <a:ext cx="19777770" cy="8058560"/>
          </a:xfrm>
          <a:custGeom>
            <a:avLst/>
            <a:gdLst/>
            <a:ahLst/>
            <a:cxnLst/>
            <a:rect l="l" t="t" r="r" b="b"/>
            <a:pathLst>
              <a:path w="92368" h="47145" extrusionOk="0">
                <a:moveTo>
                  <a:pt x="87676" y="1"/>
                </a:moveTo>
                <a:lnTo>
                  <a:pt x="785" y="1030"/>
                </a:lnTo>
                <a:lnTo>
                  <a:pt x="1" y="39340"/>
                </a:lnTo>
                <a:cubicBezTo>
                  <a:pt x="3146" y="35286"/>
                  <a:pt x="7825" y="31762"/>
                  <a:pt x="14560" y="31762"/>
                </a:cubicBezTo>
                <a:cubicBezTo>
                  <a:pt x="18889" y="31762"/>
                  <a:pt x="24068" y="33218"/>
                  <a:pt x="30236" y="36925"/>
                </a:cubicBezTo>
                <a:cubicBezTo>
                  <a:pt x="42193" y="44100"/>
                  <a:pt x="52025" y="47145"/>
                  <a:pt x="60092" y="47145"/>
                </a:cubicBezTo>
                <a:cubicBezTo>
                  <a:pt x="78981" y="47145"/>
                  <a:pt x="88196" y="30453"/>
                  <a:pt x="92367" y="11012"/>
                </a:cubicBezTo>
                <a:lnTo>
                  <a:pt x="8767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221162" tIns="221162" rIns="221162" bIns="221162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3387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4"/>
          <p:cNvSpPr txBox="1">
            <a:spLocks noGrp="1"/>
          </p:cNvSpPr>
          <p:nvPr>
            <p:ph type="title"/>
          </p:nvPr>
        </p:nvSpPr>
        <p:spPr>
          <a:xfrm>
            <a:off x="1238303" y="1103494"/>
            <a:ext cx="15812543" cy="2215094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13062" b="1">
                <a:solidFill>
                  <a:schemeClr val="dk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225" name="Google Shape;225;p14"/>
          <p:cNvSpPr txBox="1">
            <a:spLocks noGrp="1"/>
          </p:cNvSpPr>
          <p:nvPr>
            <p:ph type="subTitle" idx="1"/>
          </p:nvPr>
        </p:nvSpPr>
        <p:spPr>
          <a:xfrm>
            <a:off x="1238364" y="2985174"/>
            <a:ext cx="9899169" cy="1418031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64034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rgbClr val="D9EEFC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1;p16">
            <a:extLst>
              <a:ext uri="{FF2B5EF4-FFF2-40B4-BE49-F238E27FC236}">
                <a16:creationId xmlns:a16="http://schemas.microsoft.com/office/drawing/2014/main" id="{0448D695-9E5D-0CD8-0F5C-5125C2BFC6F3}"/>
              </a:ext>
            </a:extLst>
          </p:cNvPr>
          <p:cNvSpPr/>
          <p:nvPr/>
        </p:nvSpPr>
        <p:spPr>
          <a:xfrm>
            <a:off x="-165529" y="2492054"/>
            <a:ext cx="19679678" cy="8076950"/>
          </a:xfrm>
          <a:custGeom>
            <a:avLst/>
            <a:gdLst/>
            <a:ahLst/>
            <a:cxnLst/>
            <a:rect l="l" t="t" r="r" b="b"/>
            <a:pathLst>
              <a:path w="92367" h="47494" extrusionOk="0">
                <a:moveTo>
                  <a:pt x="60109" y="1"/>
                </a:moveTo>
                <a:cubicBezTo>
                  <a:pt x="52038" y="1"/>
                  <a:pt x="42201" y="3048"/>
                  <a:pt x="30235" y="10230"/>
                </a:cubicBezTo>
                <a:cubicBezTo>
                  <a:pt x="24072" y="13928"/>
                  <a:pt x="18899" y="15381"/>
                  <a:pt x="14574" y="15381"/>
                </a:cubicBezTo>
                <a:cubicBezTo>
                  <a:pt x="7837" y="15381"/>
                  <a:pt x="3157" y="11856"/>
                  <a:pt x="0" y="7800"/>
                </a:cubicBezTo>
                <a:lnTo>
                  <a:pt x="0" y="7800"/>
                </a:lnTo>
                <a:lnTo>
                  <a:pt x="800" y="47494"/>
                </a:lnTo>
                <a:lnTo>
                  <a:pt x="87677" y="47156"/>
                </a:lnTo>
                <a:lnTo>
                  <a:pt x="92366" y="36144"/>
                </a:lnTo>
                <a:cubicBezTo>
                  <a:pt x="88207" y="16695"/>
                  <a:pt x="78998" y="1"/>
                  <a:pt x="60109" y="1"/>
                </a:cubicBezTo>
                <a:close/>
              </a:path>
            </a:pathLst>
          </a:custGeom>
          <a:solidFill>
            <a:srgbClr val="FFFEFA"/>
          </a:solidFill>
          <a:ln>
            <a:noFill/>
          </a:ln>
        </p:spPr>
        <p:txBody>
          <a:bodyPr spcFirstLastPara="1" lIns="221162" tIns="221162" rIns="221162" bIns="221162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3387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6"/>
          <p:cNvSpPr txBox="1">
            <a:spLocks noGrp="1"/>
          </p:cNvSpPr>
          <p:nvPr>
            <p:ph type="title"/>
          </p:nvPr>
        </p:nvSpPr>
        <p:spPr>
          <a:xfrm>
            <a:off x="1238303" y="6422943"/>
            <a:ext cx="15811817" cy="1145778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9675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233" name="Google Shape;233;p16"/>
          <p:cNvSpPr txBox="1">
            <a:spLocks noGrp="1"/>
          </p:cNvSpPr>
          <p:nvPr>
            <p:ph type="subTitle" idx="1"/>
          </p:nvPr>
        </p:nvSpPr>
        <p:spPr>
          <a:xfrm>
            <a:off x="4777040" y="7895328"/>
            <a:ext cx="9284462" cy="1311447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0534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1">
  <p:cSld name="Title and text 11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5;p23">
            <a:extLst>
              <a:ext uri="{FF2B5EF4-FFF2-40B4-BE49-F238E27FC236}">
                <a16:creationId xmlns:a16="http://schemas.microsoft.com/office/drawing/2014/main" id="{F75F89B6-6A1D-ED5B-0FD4-A4D138B4F792}"/>
              </a:ext>
            </a:extLst>
          </p:cNvPr>
          <p:cNvSpPr/>
          <p:nvPr/>
        </p:nvSpPr>
        <p:spPr>
          <a:xfrm>
            <a:off x="-1738065" y="6798740"/>
            <a:ext cx="20829194" cy="5575703"/>
          </a:xfrm>
          <a:custGeom>
            <a:avLst/>
            <a:gdLst/>
            <a:ahLst/>
            <a:cxnLst/>
            <a:rect l="l" t="t" r="r" b="b"/>
            <a:pathLst>
              <a:path w="63034" h="21137" extrusionOk="0">
                <a:moveTo>
                  <a:pt x="58205" y="1"/>
                </a:moveTo>
                <a:cubicBezTo>
                  <a:pt x="54418" y="1"/>
                  <a:pt x="52819" y="9256"/>
                  <a:pt x="46756" y="10408"/>
                </a:cubicBezTo>
                <a:cubicBezTo>
                  <a:pt x="46377" y="10480"/>
                  <a:pt x="46015" y="10514"/>
                  <a:pt x="45666" y="10514"/>
                </a:cubicBezTo>
                <a:cubicBezTo>
                  <a:pt x="42612" y="10514"/>
                  <a:pt x="40511" y="7949"/>
                  <a:pt x="36497" y="5877"/>
                </a:cubicBezTo>
                <a:cubicBezTo>
                  <a:pt x="32347" y="3735"/>
                  <a:pt x="27456" y="2790"/>
                  <a:pt x="22639" y="2790"/>
                </a:cubicBezTo>
                <a:cubicBezTo>
                  <a:pt x="12679" y="2790"/>
                  <a:pt x="3041" y="6832"/>
                  <a:pt x="949" y="12688"/>
                </a:cubicBezTo>
                <a:cubicBezTo>
                  <a:pt x="154" y="14920"/>
                  <a:pt x="1" y="18694"/>
                  <a:pt x="2031" y="20352"/>
                </a:cubicBezTo>
                <a:cubicBezTo>
                  <a:pt x="2701" y="20898"/>
                  <a:pt x="3507" y="21136"/>
                  <a:pt x="4429" y="21136"/>
                </a:cubicBezTo>
                <a:cubicBezTo>
                  <a:pt x="10678" y="21136"/>
                  <a:pt x="22237" y="10192"/>
                  <a:pt x="32408" y="10192"/>
                </a:cubicBezTo>
                <a:cubicBezTo>
                  <a:pt x="34094" y="10192"/>
                  <a:pt x="35742" y="10493"/>
                  <a:pt x="37321" y="11194"/>
                </a:cubicBezTo>
                <a:cubicBezTo>
                  <a:pt x="42723" y="13598"/>
                  <a:pt x="42579" y="18589"/>
                  <a:pt x="47886" y="19250"/>
                </a:cubicBezTo>
                <a:cubicBezTo>
                  <a:pt x="48260" y="19296"/>
                  <a:pt x="48640" y="19319"/>
                  <a:pt x="49025" y="19319"/>
                </a:cubicBezTo>
                <a:cubicBezTo>
                  <a:pt x="55377" y="19319"/>
                  <a:pt x="63034" y="13167"/>
                  <a:pt x="62763" y="6845"/>
                </a:cubicBezTo>
                <a:cubicBezTo>
                  <a:pt x="62648" y="3942"/>
                  <a:pt x="60828" y="274"/>
                  <a:pt x="58462" y="15"/>
                </a:cubicBezTo>
                <a:cubicBezTo>
                  <a:pt x="58375" y="5"/>
                  <a:pt x="58289" y="1"/>
                  <a:pt x="58205" y="1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221162" tIns="221162" rIns="221162" bIns="221162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3387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286;p23">
            <a:extLst>
              <a:ext uri="{FF2B5EF4-FFF2-40B4-BE49-F238E27FC236}">
                <a16:creationId xmlns:a16="http://schemas.microsoft.com/office/drawing/2014/main" id="{AD2196B6-A53A-CBCD-2F04-80EE513BDA5A}"/>
              </a:ext>
            </a:extLst>
          </p:cNvPr>
          <p:cNvSpPr/>
          <p:nvPr/>
        </p:nvSpPr>
        <p:spPr>
          <a:xfrm>
            <a:off x="-2979539" y="-2087440"/>
            <a:ext cx="24247080" cy="4579496"/>
          </a:xfrm>
          <a:custGeom>
            <a:avLst/>
            <a:gdLst/>
            <a:ahLst/>
            <a:cxnLst/>
            <a:rect l="l" t="t" r="r" b="b"/>
            <a:pathLst>
              <a:path w="73372" h="17367" extrusionOk="0">
                <a:moveTo>
                  <a:pt x="17692" y="0"/>
                </a:moveTo>
                <a:cubicBezTo>
                  <a:pt x="13094" y="0"/>
                  <a:pt x="11849" y="6782"/>
                  <a:pt x="11849" y="6782"/>
                </a:cubicBezTo>
                <a:cubicBezTo>
                  <a:pt x="11849" y="6782"/>
                  <a:pt x="9770" y="4418"/>
                  <a:pt x="8140" y="4418"/>
                </a:cubicBezTo>
                <a:cubicBezTo>
                  <a:pt x="7979" y="4418"/>
                  <a:pt x="7822" y="4442"/>
                  <a:pt x="7672" y="4492"/>
                </a:cubicBezTo>
                <a:cubicBezTo>
                  <a:pt x="6005" y="5067"/>
                  <a:pt x="6906" y="8343"/>
                  <a:pt x="6906" y="8343"/>
                </a:cubicBezTo>
                <a:cubicBezTo>
                  <a:pt x="6906" y="8343"/>
                  <a:pt x="5313" y="6373"/>
                  <a:pt x="3533" y="6373"/>
                </a:cubicBezTo>
                <a:cubicBezTo>
                  <a:pt x="2991" y="6373"/>
                  <a:pt x="2433" y="6555"/>
                  <a:pt x="1896" y="7031"/>
                </a:cubicBezTo>
                <a:cubicBezTo>
                  <a:pt x="1" y="8720"/>
                  <a:pt x="928" y="14780"/>
                  <a:pt x="6699" y="14780"/>
                </a:cubicBezTo>
                <a:cubicBezTo>
                  <a:pt x="7899" y="14780"/>
                  <a:pt x="9310" y="14518"/>
                  <a:pt x="10948" y="13899"/>
                </a:cubicBezTo>
                <a:cubicBezTo>
                  <a:pt x="10948" y="13899"/>
                  <a:pt x="11082" y="16265"/>
                  <a:pt x="12749" y="16677"/>
                </a:cubicBezTo>
                <a:cubicBezTo>
                  <a:pt x="12907" y="16716"/>
                  <a:pt x="13063" y="16734"/>
                  <a:pt x="13214" y="16734"/>
                </a:cubicBezTo>
                <a:cubicBezTo>
                  <a:pt x="14655" y="16734"/>
                  <a:pt x="15738" y="15125"/>
                  <a:pt x="15738" y="15125"/>
                </a:cubicBezTo>
                <a:cubicBezTo>
                  <a:pt x="15738" y="15125"/>
                  <a:pt x="16313" y="15632"/>
                  <a:pt x="17166" y="15632"/>
                </a:cubicBezTo>
                <a:cubicBezTo>
                  <a:pt x="17805" y="15632"/>
                  <a:pt x="18601" y="15347"/>
                  <a:pt x="19426" y="14350"/>
                </a:cubicBezTo>
                <a:cubicBezTo>
                  <a:pt x="19426" y="14350"/>
                  <a:pt x="20942" y="15053"/>
                  <a:pt x="22740" y="15053"/>
                </a:cubicBezTo>
                <a:cubicBezTo>
                  <a:pt x="23850" y="15053"/>
                  <a:pt x="25068" y="14785"/>
                  <a:pt x="26102" y="13918"/>
                </a:cubicBezTo>
                <a:cubicBezTo>
                  <a:pt x="26323" y="13737"/>
                  <a:pt x="26505" y="13535"/>
                  <a:pt x="26668" y="13324"/>
                </a:cubicBezTo>
                <a:cubicBezTo>
                  <a:pt x="27964" y="14522"/>
                  <a:pt x="29908" y="15402"/>
                  <a:pt x="32541" y="15402"/>
                </a:cubicBezTo>
                <a:cubicBezTo>
                  <a:pt x="33973" y="15402"/>
                  <a:pt x="35608" y="15142"/>
                  <a:pt x="37454" y="14531"/>
                </a:cubicBezTo>
                <a:cubicBezTo>
                  <a:pt x="37454" y="14531"/>
                  <a:pt x="37597" y="16907"/>
                  <a:pt x="39513" y="17309"/>
                </a:cubicBezTo>
                <a:cubicBezTo>
                  <a:pt x="39694" y="17348"/>
                  <a:pt x="39872" y="17366"/>
                  <a:pt x="40045" y="17366"/>
                </a:cubicBezTo>
                <a:cubicBezTo>
                  <a:pt x="41694" y="17366"/>
                  <a:pt x="42933" y="15757"/>
                  <a:pt x="42933" y="15757"/>
                </a:cubicBezTo>
                <a:cubicBezTo>
                  <a:pt x="42933" y="15757"/>
                  <a:pt x="43590" y="16264"/>
                  <a:pt x="44566" y="16264"/>
                </a:cubicBezTo>
                <a:cubicBezTo>
                  <a:pt x="45298" y="16264"/>
                  <a:pt x="46209" y="15979"/>
                  <a:pt x="47157" y="14982"/>
                </a:cubicBezTo>
                <a:cubicBezTo>
                  <a:pt x="47157" y="14982"/>
                  <a:pt x="48058" y="15346"/>
                  <a:pt x="49332" y="15547"/>
                </a:cubicBezTo>
                <a:cubicBezTo>
                  <a:pt x="49762" y="15648"/>
                  <a:pt x="50193" y="15683"/>
                  <a:pt x="50610" y="15683"/>
                </a:cubicBezTo>
                <a:cubicBezTo>
                  <a:pt x="50666" y="15683"/>
                  <a:pt x="50722" y="15682"/>
                  <a:pt x="50778" y="15681"/>
                </a:cubicBezTo>
                <a:cubicBezTo>
                  <a:pt x="50834" y="15682"/>
                  <a:pt x="50890" y="15682"/>
                  <a:pt x="50947" y="15682"/>
                </a:cubicBezTo>
                <a:cubicBezTo>
                  <a:pt x="51935" y="15682"/>
                  <a:pt x="53009" y="15519"/>
                  <a:pt x="53987" y="15039"/>
                </a:cubicBezTo>
                <a:cubicBezTo>
                  <a:pt x="54799" y="15989"/>
                  <a:pt x="55577" y="16263"/>
                  <a:pt x="56204" y="16263"/>
                </a:cubicBezTo>
                <a:cubicBezTo>
                  <a:pt x="57055" y="16263"/>
                  <a:pt x="57628" y="15757"/>
                  <a:pt x="57628" y="15757"/>
                </a:cubicBezTo>
                <a:cubicBezTo>
                  <a:pt x="57628" y="15757"/>
                  <a:pt x="58710" y="17366"/>
                  <a:pt x="60151" y="17366"/>
                </a:cubicBezTo>
                <a:cubicBezTo>
                  <a:pt x="60303" y="17366"/>
                  <a:pt x="60458" y="17348"/>
                  <a:pt x="60616" y="17309"/>
                </a:cubicBezTo>
                <a:cubicBezTo>
                  <a:pt x="62292" y="16907"/>
                  <a:pt x="62417" y="14531"/>
                  <a:pt x="62417" y="14531"/>
                </a:cubicBezTo>
                <a:cubicBezTo>
                  <a:pt x="64060" y="15153"/>
                  <a:pt x="65475" y="15416"/>
                  <a:pt x="66678" y="15416"/>
                </a:cubicBezTo>
                <a:cubicBezTo>
                  <a:pt x="72447" y="15416"/>
                  <a:pt x="73371" y="9360"/>
                  <a:pt x="71469" y="7663"/>
                </a:cubicBezTo>
                <a:cubicBezTo>
                  <a:pt x="70933" y="7187"/>
                  <a:pt x="70374" y="7005"/>
                  <a:pt x="69832" y="7005"/>
                </a:cubicBezTo>
                <a:cubicBezTo>
                  <a:pt x="68053" y="7005"/>
                  <a:pt x="66459" y="8975"/>
                  <a:pt x="66459" y="8975"/>
                </a:cubicBezTo>
                <a:cubicBezTo>
                  <a:pt x="66459" y="8975"/>
                  <a:pt x="67369" y="5699"/>
                  <a:pt x="65693" y="5135"/>
                </a:cubicBezTo>
                <a:cubicBezTo>
                  <a:pt x="65541" y="5082"/>
                  <a:pt x="65382" y="5058"/>
                  <a:pt x="65219" y="5058"/>
                </a:cubicBezTo>
                <a:cubicBezTo>
                  <a:pt x="63591" y="5058"/>
                  <a:pt x="61526" y="7424"/>
                  <a:pt x="61526" y="7424"/>
                </a:cubicBezTo>
                <a:cubicBezTo>
                  <a:pt x="61526" y="7424"/>
                  <a:pt x="60271" y="632"/>
                  <a:pt x="55683" y="632"/>
                </a:cubicBezTo>
                <a:cubicBezTo>
                  <a:pt x="52895" y="632"/>
                  <a:pt x="51468" y="3123"/>
                  <a:pt x="50778" y="5086"/>
                </a:cubicBezTo>
                <a:cubicBezTo>
                  <a:pt x="49983" y="3123"/>
                  <a:pt x="48345" y="632"/>
                  <a:pt x="45165" y="632"/>
                </a:cubicBezTo>
                <a:cubicBezTo>
                  <a:pt x="39906" y="632"/>
                  <a:pt x="38478" y="7424"/>
                  <a:pt x="38478" y="7424"/>
                </a:cubicBezTo>
                <a:cubicBezTo>
                  <a:pt x="38478" y="7424"/>
                  <a:pt x="36105" y="5058"/>
                  <a:pt x="34242" y="5058"/>
                </a:cubicBezTo>
                <a:cubicBezTo>
                  <a:pt x="34055" y="5058"/>
                  <a:pt x="33873" y="5082"/>
                  <a:pt x="33699" y="5135"/>
                </a:cubicBezTo>
                <a:cubicBezTo>
                  <a:pt x="31783" y="5699"/>
                  <a:pt x="31496" y="7395"/>
                  <a:pt x="31496" y="7395"/>
                </a:cubicBezTo>
                <a:cubicBezTo>
                  <a:pt x="31496" y="7395"/>
                  <a:pt x="30005" y="6080"/>
                  <a:pt x="28151" y="6080"/>
                </a:cubicBezTo>
                <a:cubicBezTo>
                  <a:pt x="27265" y="6080"/>
                  <a:pt x="26295" y="6381"/>
                  <a:pt x="25365" y="7270"/>
                </a:cubicBezTo>
                <a:cubicBezTo>
                  <a:pt x="25355" y="7280"/>
                  <a:pt x="25336" y="7289"/>
                  <a:pt x="25327" y="7299"/>
                </a:cubicBezTo>
                <a:cubicBezTo>
                  <a:pt x="24772" y="6973"/>
                  <a:pt x="24112" y="6778"/>
                  <a:pt x="23378" y="6778"/>
                </a:cubicBezTo>
                <a:cubicBezTo>
                  <a:pt x="23313" y="6778"/>
                  <a:pt x="23247" y="6779"/>
                  <a:pt x="23181" y="6782"/>
                </a:cubicBezTo>
                <a:cubicBezTo>
                  <a:pt x="23181" y="6782"/>
                  <a:pt x="22281" y="0"/>
                  <a:pt x="17692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221162" tIns="221162" rIns="221162" bIns="221162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3387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3"/>
          <p:cNvSpPr txBox="1">
            <a:spLocks noGrp="1"/>
          </p:cNvSpPr>
          <p:nvPr>
            <p:ph type="title"/>
          </p:nvPr>
        </p:nvSpPr>
        <p:spPr>
          <a:xfrm>
            <a:off x="1787876" y="4080460"/>
            <a:ext cx="14713038" cy="1861166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12095" b="1">
                <a:solidFill>
                  <a:schemeClr val="dk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284" name="Google Shape;284;p23"/>
          <p:cNvSpPr txBox="1">
            <a:spLocks noGrp="1"/>
          </p:cNvSpPr>
          <p:nvPr>
            <p:ph type="subTitle" idx="1"/>
          </p:nvPr>
        </p:nvSpPr>
        <p:spPr>
          <a:xfrm>
            <a:off x="4077362" y="5864052"/>
            <a:ext cx="10682973" cy="1432512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01553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6">
  <p:cSld name="Title and text 16">
    <p:bg>
      <p:bgPr>
        <a:solidFill>
          <a:srgbClr val="D9EEFC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15;p28">
            <a:extLst>
              <a:ext uri="{FF2B5EF4-FFF2-40B4-BE49-F238E27FC236}">
                <a16:creationId xmlns:a16="http://schemas.microsoft.com/office/drawing/2014/main" id="{87C8F3FF-6D27-CDB2-EA6C-4093A6C7186E}"/>
              </a:ext>
            </a:extLst>
          </p:cNvPr>
          <p:cNvSpPr/>
          <p:nvPr/>
        </p:nvSpPr>
        <p:spPr>
          <a:xfrm>
            <a:off x="-3016325" y="6501412"/>
            <a:ext cx="24415677" cy="4613210"/>
          </a:xfrm>
          <a:custGeom>
            <a:avLst/>
            <a:gdLst/>
            <a:ahLst/>
            <a:cxnLst/>
            <a:rect l="l" t="t" r="r" b="b"/>
            <a:pathLst>
              <a:path w="77824" h="18421" extrusionOk="0">
                <a:moveTo>
                  <a:pt x="59059" y="1"/>
                </a:moveTo>
                <a:cubicBezTo>
                  <a:pt x="54190" y="1"/>
                  <a:pt x="53234" y="7198"/>
                  <a:pt x="53234" y="7198"/>
                </a:cubicBezTo>
                <a:cubicBezTo>
                  <a:pt x="53150" y="7193"/>
                  <a:pt x="53067" y="7191"/>
                  <a:pt x="52984" y="7191"/>
                </a:cubicBezTo>
                <a:cubicBezTo>
                  <a:pt x="52221" y="7191"/>
                  <a:pt x="51535" y="7397"/>
                  <a:pt x="50957" y="7737"/>
                </a:cubicBezTo>
                <a:cubicBezTo>
                  <a:pt x="50947" y="7727"/>
                  <a:pt x="50937" y="7717"/>
                  <a:pt x="50917" y="7706"/>
                </a:cubicBezTo>
                <a:cubicBezTo>
                  <a:pt x="49933" y="6763"/>
                  <a:pt x="48906" y="6443"/>
                  <a:pt x="47966" y="6443"/>
                </a:cubicBezTo>
                <a:cubicBezTo>
                  <a:pt x="46002" y="6443"/>
                  <a:pt x="44420" y="7839"/>
                  <a:pt x="44420" y="7839"/>
                </a:cubicBezTo>
                <a:cubicBezTo>
                  <a:pt x="44420" y="7839"/>
                  <a:pt x="44106" y="6050"/>
                  <a:pt x="42082" y="5440"/>
                </a:cubicBezTo>
                <a:cubicBezTo>
                  <a:pt x="41897" y="5384"/>
                  <a:pt x="41703" y="5359"/>
                  <a:pt x="41504" y="5359"/>
                </a:cubicBezTo>
                <a:cubicBezTo>
                  <a:pt x="39520" y="5359"/>
                  <a:pt x="37010" y="7869"/>
                  <a:pt x="37010" y="7869"/>
                </a:cubicBezTo>
                <a:cubicBezTo>
                  <a:pt x="37010" y="7869"/>
                  <a:pt x="35495" y="672"/>
                  <a:pt x="29914" y="672"/>
                </a:cubicBezTo>
                <a:cubicBezTo>
                  <a:pt x="26539" y="672"/>
                  <a:pt x="24800" y="3315"/>
                  <a:pt x="23967" y="5399"/>
                </a:cubicBezTo>
                <a:cubicBezTo>
                  <a:pt x="23225" y="3315"/>
                  <a:pt x="21710" y="672"/>
                  <a:pt x="18762" y="672"/>
                </a:cubicBezTo>
                <a:cubicBezTo>
                  <a:pt x="13893" y="672"/>
                  <a:pt x="12561" y="7869"/>
                  <a:pt x="12561" y="7869"/>
                </a:cubicBezTo>
                <a:cubicBezTo>
                  <a:pt x="12561" y="7869"/>
                  <a:pt x="10370" y="5359"/>
                  <a:pt x="8642" y="5359"/>
                </a:cubicBezTo>
                <a:cubicBezTo>
                  <a:pt x="8469" y="5359"/>
                  <a:pt x="8300" y="5384"/>
                  <a:pt x="8139" y="5440"/>
                </a:cubicBezTo>
                <a:cubicBezTo>
                  <a:pt x="6370" y="6050"/>
                  <a:pt x="7326" y="9516"/>
                  <a:pt x="7326" y="9516"/>
                </a:cubicBezTo>
                <a:cubicBezTo>
                  <a:pt x="7326" y="9516"/>
                  <a:pt x="5635" y="7425"/>
                  <a:pt x="3751" y="7425"/>
                </a:cubicBezTo>
                <a:cubicBezTo>
                  <a:pt x="3177" y="7425"/>
                  <a:pt x="2586" y="7618"/>
                  <a:pt x="2019" y="8124"/>
                </a:cubicBezTo>
                <a:cubicBezTo>
                  <a:pt x="0" y="9924"/>
                  <a:pt x="982" y="16348"/>
                  <a:pt x="7103" y="16348"/>
                </a:cubicBezTo>
                <a:cubicBezTo>
                  <a:pt x="8378" y="16348"/>
                  <a:pt x="9876" y="16069"/>
                  <a:pt x="11616" y="15412"/>
                </a:cubicBezTo>
                <a:cubicBezTo>
                  <a:pt x="11616" y="15412"/>
                  <a:pt x="11748" y="17923"/>
                  <a:pt x="13527" y="18360"/>
                </a:cubicBezTo>
                <a:cubicBezTo>
                  <a:pt x="13695" y="18402"/>
                  <a:pt x="13860" y="18421"/>
                  <a:pt x="14020" y="18421"/>
                </a:cubicBezTo>
                <a:cubicBezTo>
                  <a:pt x="15550" y="18421"/>
                  <a:pt x="16699" y="16713"/>
                  <a:pt x="16699" y="16713"/>
                </a:cubicBezTo>
                <a:cubicBezTo>
                  <a:pt x="16699" y="16713"/>
                  <a:pt x="17306" y="17250"/>
                  <a:pt x="18208" y="17250"/>
                </a:cubicBezTo>
                <a:cubicBezTo>
                  <a:pt x="18871" y="17250"/>
                  <a:pt x="19694" y="16960"/>
                  <a:pt x="20551" y="15951"/>
                </a:cubicBezTo>
                <a:cubicBezTo>
                  <a:pt x="21600" y="16461"/>
                  <a:pt x="22730" y="16634"/>
                  <a:pt x="23786" y="16634"/>
                </a:cubicBezTo>
                <a:cubicBezTo>
                  <a:pt x="23847" y="16634"/>
                  <a:pt x="23907" y="16633"/>
                  <a:pt x="23967" y="16632"/>
                </a:cubicBezTo>
                <a:cubicBezTo>
                  <a:pt x="24016" y="16633"/>
                  <a:pt x="24066" y="16634"/>
                  <a:pt x="24116" y="16634"/>
                </a:cubicBezTo>
                <a:cubicBezTo>
                  <a:pt x="24560" y="16634"/>
                  <a:pt x="25026" y="16591"/>
                  <a:pt x="25492" y="16490"/>
                </a:cubicBezTo>
                <a:cubicBezTo>
                  <a:pt x="26854" y="16277"/>
                  <a:pt x="27809" y="15890"/>
                  <a:pt x="27809" y="15890"/>
                </a:cubicBezTo>
                <a:cubicBezTo>
                  <a:pt x="28811" y="16949"/>
                  <a:pt x="29776" y="17251"/>
                  <a:pt x="30551" y="17251"/>
                </a:cubicBezTo>
                <a:cubicBezTo>
                  <a:pt x="31585" y="17251"/>
                  <a:pt x="32282" y="16713"/>
                  <a:pt x="32282" y="16713"/>
                </a:cubicBezTo>
                <a:cubicBezTo>
                  <a:pt x="32282" y="16713"/>
                  <a:pt x="33598" y="18421"/>
                  <a:pt x="35348" y="18421"/>
                </a:cubicBezTo>
                <a:cubicBezTo>
                  <a:pt x="35531" y="18421"/>
                  <a:pt x="35720" y="18402"/>
                  <a:pt x="35912" y="18360"/>
                </a:cubicBezTo>
                <a:cubicBezTo>
                  <a:pt x="37945" y="17923"/>
                  <a:pt x="38097" y="15412"/>
                  <a:pt x="38097" y="15412"/>
                </a:cubicBezTo>
                <a:cubicBezTo>
                  <a:pt x="40053" y="16057"/>
                  <a:pt x="41786" y="16332"/>
                  <a:pt x="43304" y="16332"/>
                </a:cubicBezTo>
                <a:cubicBezTo>
                  <a:pt x="46095" y="16332"/>
                  <a:pt x="48158" y="15402"/>
                  <a:pt x="49534" y="14131"/>
                </a:cubicBezTo>
                <a:cubicBezTo>
                  <a:pt x="49706" y="14355"/>
                  <a:pt x="49910" y="14569"/>
                  <a:pt x="50133" y="14761"/>
                </a:cubicBezTo>
                <a:cubicBezTo>
                  <a:pt x="51232" y="15681"/>
                  <a:pt x="52524" y="15966"/>
                  <a:pt x="53702" y="15966"/>
                </a:cubicBezTo>
                <a:cubicBezTo>
                  <a:pt x="55610" y="15966"/>
                  <a:pt x="57219" y="15219"/>
                  <a:pt x="57219" y="15219"/>
                </a:cubicBezTo>
                <a:cubicBezTo>
                  <a:pt x="58095" y="16278"/>
                  <a:pt x="58937" y="16580"/>
                  <a:pt x="59613" y="16580"/>
                </a:cubicBezTo>
                <a:cubicBezTo>
                  <a:pt x="60515" y="16580"/>
                  <a:pt x="61123" y="16042"/>
                  <a:pt x="61123" y="16042"/>
                </a:cubicBezTo>
                <a:cubicBezTo>
                  <a:pt x="61123" y="16042"/>
                  <a:pt x="62276" y="17747"/>
                  <a:pt x="63817" y="17747"/>
                </a:cubicBezTo>
                <a:cubicBezTo>
                  <a:pt x="63976" y="17747"/>
                  <a:pt x="64138" y="17729"/>
                  <a:pt x="64304" y="17689"/>
                </a:cubicBezTo>
                <a:cubicBezTo>
                  <a:pt x="66073" y="17252"/>
                  <a:pt x="66206" y="14741"/>
                  <a:pt x="66206" y="14741"/>
                </a:cubicBezTo>
                <a:cubicBezTo>
                  <a:pt x="67946" y="15398"/>
                  <a:pt x="69444" y="15677"/>
                  <a:pt x="70719" y="15677"/>
                </a:cubicBezTo>
                <a:cubicBezTo>
                  <a:pt x="76840" y="15677"/>
                  <a:pt x="77823" y="9253"/>
                  <a:pt x="75812" y="7453"/>
                </a:cubicBezTo>
                <a:cubicBezTo>
                  <a:pt x="75243" y="6947"/>
                  <a:pt x="74650" y="6754"/>
                  <a:pt x="74075" y="6754"/>
                </a:cubicBezTo>
                <a:cubicBezTo>
                  <a:pt x="72187" y="6754"/>
                  <a:pt x="70496" y="8845"/>
                  <a:pt x="70496" y="8845"/>
                </a:cubicBezTo>
                <a:cubicBezTo>
                  <a:pt x="70496" y="8845"/>
                  <a:pt x="71451" y="5379"/>
                  <a:pt x="69683" y="4769"/>
                </a:cubicBezTo>
                <a:cubicBezTo>
                  <a:pt x="69521" y="4713"/>
                  <a:pt x="69353" y="4688"/>
                  <a:pt x="69179" y="4688"/>
                </a:cubicBezTo>
                <a:cubicBezTo>
                  <a:pt x="67452" y="4688"/>
                  <a:pt x="65260" y="7198"/>
                  <a:pt x="65260" y="7198"/>
                </a:cubicBezTo>
                <a:cubicBezTo>
                  <a:pt x="65260" y="7198"/>
                  <a:pt x="63929" y="1"/>
                  <a:pt x="59059" y="1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221162" tIns="221162" rIns="221162" bIns="221162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3387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316;p28">
            <a:extLst>
              <a:ext uri="{FF2B5EF4-FFF2-40B4-BE49-F238E27FC236}">
                <a16:creationId xmlns:a16="http://schemas.microsoft.com/office/drawing/2014/main" id="{53984E75-4DB8-294A-780A-81238C678411}"/>
              </a:ext>
            </a:extLst>
          </p:cNvPr>
          <p:cNvSpPr/>
          <p:nvPr/>
        </p:nvSpPr>
        <p:spPr>
          <a:xfrm>
            <a:off x="-3111353" y="8447847"/>
            <a:ext cx="24418743" cy="4613211"/>
          </a:xfrm>
          <a:custGeom>
            <a:avLst/>
            <a:gdLst/>
            <a:ahLst/>
            <a:cxnLst/>
            <a:rect l="l" t="t" r="r" b="b"/>
            <a:pathLst>
              <a:path w="77823" h="18421" extrusionOk="0">
                <a:moveTo>
                  <a:pt x="14020" y="1"/>
                </a:moveTo>
                <a:cubicBezTo>
                  <a:pt x="13859" y="1"/>
                  <a:pt x="13695" y="19"/>
                  <a:pt x="13527" y="61"/>
                </a:cubicBezTo>
                <a:cubicBezTo>
                  <a:pt x="11758" y="488"/>
                  <a:pt x="11616" y="3009"/>
                  <a:pt x="11616" y="3009"/>
                </a:cubicBezTo>
                <a:cubicBezTo>
                  <a:pt x="9873" y="2349"/>
                  <a:pt x="8374" y="2070"/>
                  <a:pt x="7098" y="2070"/>
                </a:cubicBezTo>
                <a:cubicBezTo>
                  <a:pt x="982" y="2070"/>
                  <a:pt x="0" y="8496"/>
                  <a:pt x="2019" y="10288"/>
                </a:cubicBezTo>
                <a:cubicBezTo>
                  <a:pt x="2587" y="10794"/>
                  <a:pt x="3180" y="10988"/>
                  <a:pt x="3754" y="10988"/>
                </a:cubicBezTo>
                <a:cubicBezTo>
                  <a:pt x="5637" y="10988"/>
                  <a:pt x="7325" y="8905"/>
                  <a:pt x="7326" y="8905"/>
                </a:cubicBezTo>
                <a:lnTo>
                  <a:pt x="7326" y="8905"/>
                </a:lnTo>
                <a:cubicBezTo>
                  <a:pt x="7326" y="8906"/>
                  <a:pt x="6370" y="12371"/>
                  <a:pt x="8139" y="12981"/>
                </a:cubicBezTo>
                <a:cubicBezTo>
                  <a:pt x="8298" y="13035"/>
                  <a:pt x="8465" y="13060"/>
                  <a:pt x="8636" y="13060"/>
                </a:cubicBezTo>
                <a:cubicBezTo>
                  <a:pt x="10366" y="13060"/>
                  <a:pt x="12571" y="10552"/>
                  <a:pt x="12571" y="10552"/>
                </a:cubicBezTo>
                <a:cubicBezTo>
                  <a:pt x="12571" y="10552"/>
                  <a:pt x="13893" y="17749"/>
                  <a:pt x="18763" y="17749"/>
                </a:cubicBezTo>
                <a:cubicBezTo>
                  <a:pt x="21711" y="17749"/>
                  <a:pt x="23225" y="15106"/>
                  <a:pt x="23967" y="13022"/>
                </a:cubicBezTo>
                <a:cubicBezTo>
                  <a:pt x="24811" y="15106"/>
                  <a:pt x="26539" y="17749"/>
                  <a:pt x="29924" y="17749"/>
                </a:cubicBezTo>
                <a:cubicBezTo>
                  <a:pt x="35495" y="17749"/>
                  <a:pt x="37020" y="10552"/>
                  <a:pt x="37020" y="10552"/>
                </a:cubicBezTo>
                <a:cubicBezTo>
                  <a:pt x="37020" y="10552"/>
                  <a:pt x="39536" y="13060"/>
                  <a:pt x="41514" y="13060"/>
                </a:cubicBezTo>
                <a:cubicBezTo>
                  <a:pt x="41710" y="13060"/>
                  <a:pt x="41900" y="13035"/>
                  <a:pt x="42083" y="12981"/>
                </a:cubicBezTo>
                <a:cubicBezTo>
                  <a:pt x="44116" y="12371"/>
                  <a:pt x="44421" y="10572"/>
                  <a:pt x="44421" y="10572"/>
                </a:cubicBezTo>
                <a:cubicBezTo>
                  <a:pt x="44421" y="10572"/>
                  <a:pt x="46006" y="11971"/>
                  <a:pt x="47976" y="11971"/>
                </a:cubicBezTo>
                <a:cubicBezTo>
                  <a:pt x="48916" y="11971"/>
                  <a:pt x="49942" y="11653"/>
                  <a:pt x="50927" y="10715"/>
                </a:cubicBezTo>
                <a:cubicBezTo>
                  <a:pt x="50937" y="10704"/>
                  <a:pt x="50947" y="10684"/>
                  <a:pt x="50957" y="10674"/>
                </a:cubicBezTo>
                <a:cubicBezTo>
                  <a:pt x="51553" y="11028"/>
                  <a:pt x="52243" y="11228"/>
                  <a:pt x="53018" y="11228"/>
                </a:cubicBezTo>
                <a:cubicBezTo>
                  <a:pt x="53089" y="11228"/>
                  <a:pt x="53161" y="11226"/>
                  <a:pt x="53234" y="11223"/>
                </a:cubicBezTo>
                <a:cubicBezTo>
                  <a:pt x="53234" y="11223"/>
                  <a:pt x="54200" y="18420"/>
                  <a:pt x="59069" y="18420"/>
                </a:cubicBezTo>
                <a:cubicBezTo>
                  <a:pt x="63929" y="18420"/>
                  <a:pt x="65261" y="11223"/>
                  <a:pt x="65261" y="11223"/>
                </a:cubicBezTo>
                <a:cubicBezTo>
                  <a:pt x="65261" y="11223"/>
                  <a:pt x="67457" y="13731"/>
                  <a:pt x="69193" y="13731"/>
                </a:cubicBezTo>
                <a:cubicBezTo>
                  <a:pt x="69365" y="13731"/>
                  <a:pt x="69533" y="13706"/>
                  <a:pt x="69693" y="13652"/>
                </a:cubicBezTo>
                <a:cubicBezTo>
                  <a:pt x="71462" y="13042"/>
                  <a:pt x="70496" y="9577"/>
                  <a:pt x="70496" y="9576"/>
                </a:cubicBezTo>
                <a:lnTo>
                  <a:pt x="70496" y="9576"/>
                </a:lnTo>
                <a:cubicBezTo>
                  <a:pt x="70496" y="9576"/>
                  <a:pt x="72183" y="11663"/>
                  <a:pt x="74070" y="11663"/>
                </a:cubicBezTo>
                <a:cubicBezTo>
                  <a:pt x="74646" y="11663"/>
                  <a:pt x="75241" y="11468"/>
                  <a:pt x="75813" y="10959"/>
                </a:cubicBezTo>
                <a:cubicBezTo>
                  <a:pt x="77823" y="9167"/>
                  <a:pt x="76841" y="2741"/>
                  <a:pt x="70724" y="2741"/>
                </a:cubicBezTo>
                <a:cubicBezTo>
                  <a:pt x="69448" y="2741"/>
                  <a:pt x="67948" y="3020"/>
                  <a:pt x="66206" y="3680"/>
                </a:cubicBezTo>
                <a:cubicBezTo>
                  <a:pt x="66206" y="3680"/>
                  <a:pt x="66074" y="1159"/>
                  <a:pt x="64305" y="732"/>
                </a:cubicBezTo>
                <a:cubicBezTo>
                  <a:pt x="64137" y="690"/>
                  <a:pt x="63972" y="672"/>
                  <a:pt x="63812" y="672"/>
                </a:cubicBezTo>
                <a:cubicBezTo>
                  <a:pt x="62282" y="672"/>
                  <a:pt x="61133" y="2379"/>
                  <a:pt x="61133" y="2379"/>
                </a:cubicBezTo>
                <a:cubicBezTo>
                  <a:pt x="61133" y="2379"/>
                  <a:pt x="60522" y="1841"/>
                  <a:pt x="59618" y="1841"/>
                </a:cubicBezTo>
                <a:cubicBezTo>
                  <a:pt x="58939" y="1841"/>
                  <a:pt x="58095" y="2143"/>
                  <a:pt x="57219" y="3202"/>
                </a:cubicBezTo>
                <a:cubicBezTo>
                  <a:pt x="57219" y="3202"/>
                  <a:pt x="55610" y="2456"/>
                  <a:pt x="53702" y="2456"/>
                </a:cubicBezTo>
                <a:cubicBezTo>
                  <a:pt x="52524" y="2456"/>
                  <a:pt x="51232" y="2740"/>
                  <a:pt x="50134" y="3660"/>
                </a:cubicBezTo>
                <a:cubicBezTo>
                  <a:pt x="49910" y="3852"/>
                  <a:pt x="49707" y="4056"/>
                  <a:pt x="49544" y="4290"/>
                </a:cubicBezTo>
                <a:cubicBezTo>
                  <a:pt x="48162" y="3019"/>
                  <a:pt x="46100" y="2085"/>
                  <a:pt x="43308" y="2085"/>
                </a:cubicBezTo>
                <a:cubicBezTo>
                  <a:pt x="41790" y="2085"/>
                  <a:pt x="40056" y="2361"/>
                  <a:pt x="38098" y="3009"/>
                </a:cubicBezTo>
                <a:cubicBezTo>
                  <a:pt x="38098" y="3009"/>
                  <a:pt x="37945" y="488"/>
                  <a:pt x="35922" y="61"/>
                </a:cubicBezTo>
                <a:cubicBezTo>
                  <a:pt x="35729" y="19"/>
                  <a:pt x="35540" y="1"/>
                  <a:pt x="35355" y="1"/>
                </a:cubicBezTo>
                <a:cubicBezTo>
                  <a:pt x="33599" y="1"/>
                  <a:pt x="32283" y="1708"/>
                  <a:pt x="32283" y="1708"/>
                </a:cubicBezTo>
                <a:cubicBezTo>
                  <a:pt x="32283" y="1708"/>
                  <a:pt x="31586" y="1170"/>
                  <a:pt x="30552" y="1170"/>
                </a:cubicBezTo>
                <a:cubicBezTo>
                  <a:pt x="29777" y="1170"/>
                  <a:pt x="28812" y="1472"/>
                  <a:pt x="27810" y="2531"/>
                </a:cubicBezTo>
                <a:cubicBezTo>
                  <a:pt x="27810" y="2531"/>
                  <a:pt x="26854" y="2145"/>
                  <a:pt x="25502" y="1921"/>
                </a:cubicBezTo>
                <a:cubicBezTo>
                  <a:pt x="25046" y="1823"/>
                  <a:pt x="24590" y="1787"/>
                  <a:pt x="24148" y="1787"/>
                </a:cubicBezTo>
                <a:cubicBezTo>
                  <a:pt x="24088" y="1787"/>
                  <a:pt x="24027" y="1788"/>
                  <a:pt x="23967" y="1789"/>
                </a:cubicBezTo>
                <a:cubicBezTo>
                  <a:pt x="23904" y="1788"/>
                  <a:pt x="23841" y="1787"/>
                  <a:pt x="23777" y="1787"/>
                </a:cubicBezTo>
                <a:cubicBezTo>
                  <a:pt x="22723" y="1787"/>
                  <a:pt x="21597" y="1952"/>
                  <a:pt x="20561" y="2470"/>
                </a:cubicBezTo>
                <a:cubicBezTo>
                  <a:pt x="19701" y="1459"/>
                  <a:pt x="18876" y="1167"/>
                  <a:pt x="18212" y="1167"/>
                </a:cubicBezTo>
                <a:cubicBezTo>
                  <a:pt x="17307" y="1167"/>
                  <a:pt x="16698" y="1708"/>
                  <a:pt x="16698" y="1708"/>
                </a:cubicBezTo>
                <a:cubicBezTo>
                  <a:pt x="16698" y="1708"/>
                  <a:pt x="15549" y="1"/>
                  <a:pt x="140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221162" tIns="221162" rIns="221162" bIns="221162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3387"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06554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8">
  <p:cSld name="Title and text 18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23;p30">
            <a:extLst>
              <a:ext uri="{FF2B5EF4-FFF2-40B4-BE49-F238E27FC236}">
                <a16:creationId xmlns:a16="http://schemas.microsoft.com/office/drawing/2014/main" id="{2AC81C11-569A-A083-6F51-75F3F0E08BCC}"/>
              </a:ext>
            </a:extLst>
          </p:cNvPr>
          <p:cNvSpPr/>
          <p:nvPr/>
        </p:nvSpPr>
        <p:spPr>
          <a:xfrm>
            <a:off x="-760210" y="-705007"/>
            <a:ext cx="17552312" cy="8457044"/>
          </a:xfrm>
          <a:custGeom>
            <a:avLst/>
            <a:gdLst/>
            <a:ahLst/>
            <a:cxnLst/>
            <a:rect l="l" t="t" r="r" b="b"/>
            <a:pathLst>
              <a:path w="55384" h="33426" extrusionOk="0">
                <a:moveTo>
                  <a:pt x="11" y="0"/>
                </a:moveTo>
                <a:lnTo>
                  <a:pt x="1" y="33425"/>
                </a:lnTo>
                <a:cubicBezTo>
                  <a:pt x="4108" y="29013"/>
                  <a:pt x="9374" y="25740"/>
                  <a:pt x="15168" y="24683"/>
                </a:cubicBezTo>
                <a:cubicBezTo>
                  <a:pt x="17046" y="24367"/>
                  <a:pt x="18979" y="24273"/>
                  <a:pt x="20967" y="24273"/>
                </a:cubicBezTo>
                <a:cubicBezTo>
                  <a:pt x="23903" y="24273"/>
                  <a:pt x="26956" y="24478"/>
                  <a:pt x="30117" y="24478"/>
                </a:cubicBezTo>
                <a:cubicBezTo>
                  <a:pt x="31363" y="24478"/>
                  <a:pt x="32625" y="24446"/>
                  <a:pt x="33904" y="24357"/>
                </a:cubicBezTo>
                <a:cubicBezTo>
                  <a:pt x="42107" y="23798"/>
                  <a:pt x="49447" y="18949"/>
                  <a:pt x="53005" y="11538"/>
                </a:cubicBezTo>
                <a:cubicBezTo>
                  <a:pt x="54632" y="8163"/>
                  <a:pt x="55384" y="4463"/>
                  <a:pt x="55232" y="732"/>
                </a:cubicBezTo>
                <a:lnTo>
                  <a:pt x="11" y="0"/>
                </a:ln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221162" tIns="221162" rIns="221162" bIns="221162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3387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30"/>
          <p:cNvSpPr txBox="1">
            <a:spLocks noGrp="1"/>
          </p:cNvSpPr>
          <p:nvPr>
            <p:ph type="title"/>
          </p:nvPr>
        </p:nvSpPr>
        <p:spPr>
          <a:xfrm>
            <a:off x="3445483" y="1286588"/>
            <a:ext cx="11397833" cy="1145778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982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325" name="Google Shape;325;p30"/>
          <p:cNvSpPr txBox="1">
            <a:spLocks noGrp="1"/>
          </p:cNvSpPr>
          <p:nvPr>
            <p:ph type="subTitle" idx="1"/>
          </p:nvPr>
        </p:nvSpPr>
        <p:spPr>
          <a:xfrm>
            <a:off x="3859515" y="2432366"/>
            <a:ext cx="10569756" cy="145047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09873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5">
  <p:cSld name="Title and text 25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8;p37">
            <a:extLst>
              <a:ext uri="{FF2B5EF4-FFF2-40B4-BE49-F238E27FC236}">
                <a16:creationId xmlns:a16="http://schemas.microsoft.com/office/drawing/2014/main" id="{8C42C9BB-4E0D-F533-9B4B-1DE31BFBF4B1}"/>
              </a:ext>
            </a:extLst>
          </p:cNvPr>
          <p:cNvSpPr/>
          <p:nvPr/>
        </p:nvSpPr>
        <p:spPr>
          <a:xfrm>
            <a:off x="10437587" y="-413811"/>
            <a:ext cx="10262861" cy="12472529"/>
          </a:xfrm>
          <a:custGeom>
            <a:avLst/>
            <a:gdLst/>
            <a:ahLst/>
            <a:cxnLst/>
            <a:rect l="l" t="t" r="r" b="b"/>
            <a:pathLst>
              <a:path w="35443" h="53958" extrusionOk="0">
                <a:moveTo>
                  <a:pt x="22715" y="1"/>
                </a:moveTo>
                <a:cubicBezTo>
                  <a:pt x="20125" y="1"/>
                  <a:pt x="17328" y="281"/>
                  <a:pt x="15726" y="2245"/>
                </a:cubicBezTo>
                <a:cubicBezTo>
                  <a:pt x="14867" y="3303"/>
                  <a:pt x="14526" y="4691"/>
                  <a:pt x="14272" y="6024"/>
                </a:cubicBezTo>
                <a:cubicBezTo>
                  <a:pt x="13952" y="7788"/>
                  <a:pt x="13743" y="9573"/>
                  <a:pt x="13897" y="11348"/>
                </a:cubicBezTo>
                <a:cubicBezTo>
                  <a:pt x="14217" y="15105"/>
                  <a:pt x="16090" y="18544"/>
                  <a:pt x="16872" y="22236"/>
                </a:cubicBezTo>
                <a:cubicBezTo>
                  <a:pt x="17666" y="25917"/>
                  <a:pt x="16917" y="30490"/>
                  <a:pt x="13566" y="32199"/>
                </a:cubicBezTo>
                <a:cubicBezTo>
                  <a:pt x="11462" y="33279"/>
                  <a:pt x="8938" y="32926"/>
                  <a:pt x="6657" y="33510"/>
                </a:cubicBezTo>
                <a:cubicBezTo>
                  <a:pt x="2854" y="34469"/>
                  <a:pt x="1" y="38304"/>
                  <a:pt x="155" y="42227"/>
                </a:cubicBezTo>
                <a:cubicBezTo>
                  <a:pt x="281" y="45310"/>
                  <a:pt x="2004" y="47993"/>
                  <a:pt x="4127" y="50317"/>
                </a:cubicBezTo>
                <a:lnTo>
                  <a:pt x="4127" y="50317"/>
                </a:lnTo>
                <a:cubicBezTo>
                  <a:pt x="3674" y="50805"/>
                  <a:pt x="3220" y="51293"/>
                  <a:pt x="2766" y="51782"/>
                </a:cubicBezTo>
                <a:cubicBezTo>
                  <a:pt x="5720" y="53221"/>
                  <a:pt x="9012" y="53958"/>
                  <a:pt x="12301" y="53958"/>
                </a:cubicBezTo>
                <a:cubicBezTo>
                  <a:pt x="14227" y="53958"/>
                  <a:pt x="16152" y="53705"/>
                  <a:pt x="18008" y="53192"/>
                </a:cubicBezTo>
                <a:cubicBezTo>
                  <a:pt x="23033" y="51804"/>
                  <a:pt x="27508" y="48542"/>
                  <a:pt x="30351" y="44167"/>
                </a:cubicBezTo>
                <a:cubicBezTo>
                  <a:pt x="33613" y="39186"/>
                  <a:pt x="34659" y="33080"/>
                  <a:pt x="34990" y="27129"/>
                </a:cubicBezTo>
                <a:cubicBezTo>
                  <a:pt x="35442" y="18776"/>
                  <a:pt x="34461" y="9959"/>
                  <a:pt x="29756" y="3049"/>
                </a:cubicBezTo>
                <a:cubicBezTo>
                  <a:pt x="29171" y="2189"/>
                  <a:pt x="28510" y="1352"/>
                  <a:pt x="27618" y="823"/>
                </a:cubicBezTo>
                <a:cubicBezTo>
                  <a:pt x="26384" y="85"/>
                  <a:pt x="24873" y="41"/>
                  <a:pt x="23441" y="7"/>
                </a:cubicBezTo>
                <a:cubicBezTo>
                  <a:pt x="23201" y="3"/>
                  <a:pt x="22959" y="1"/>
                  <a:pt x="22715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221162" tIns="221162" rIns="221162" bIns="221162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3387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359;p37">
            <a:extLst>
              <a:ext uri="{FF2B5EF4-FFF2-40B4-BE49-F238E27FC236}">
                <a16:creationId xmlns:a16="http://schemas.microsoft.com/office/drawing/2014/main" id="{C1F830ED-37F6-6D1F-8951-51161DD0CAB0}"/>
              </a:ext>
            </a:extLst>
          </p:cNvPr>
          <p:cNvSpPr/>
          <p:nvPr/>
        </p:nvSpPr>
        <p:spPr>
          <a:xfrm>
            <a:off x="-3059239" y="-1771717"/>
            <a:ext cx="10265927" cy="12472529"/>
          </a:xfrm>
          <a:custGeom>
            <a:avLst/>
            <a:gdLst/>
            <a:ahLst/>
            <a:cxnLst/>
            <a:rect l="l" t="t" r="r" b="b"/>
            <a:pathLst>
              <a:path w="35454" h="53950" extrusionOk="0">
                <a:moveTo>
                  <a:pt x="23149" y="0"/>
                </a:moveTo>
                <a:cubicBezTo>
                  <a:pt x="21225" y="0"/>
                  <a:pt x="19302" y="253"/>
                  <a:pt x="17446" y="766"/>
                </a:cubicBezTo>
                <a:cubicBezTo>
                  <a:pt x="12421" y="2144"/>
                  <a:pt x="7947" y="5416"/>
                  <a:pt x="5092" y="9780"/>
                </a:cubicBezTo>
                <a:cubicBezTo>
                  <a:pt x="1841" y="14773"/>
                  <a:pt x="783" y="20879"/>
                  <a:pt x="463" y="26818"/>
                </a:cubicBezTo>
                <a:cubicBezTo>
                  <a:pt x="1" y="35172"/>
                  <a:pt x="992" y="44000"/>
                  <a:pt x="5699" y="50909"/>
                </a:cubicBezTo>
                <a:cubicBezTo>
                  <a:pt x="6282" y="51769"/>
                  <a:pt x="6943" y="52606"/>
                  <a:pt x="7837" y="53135"/>
                </a:cubicBezTo>
                <a:cubicBezTo>
                  <a:pt x="9071" y="53874"/>
                  <a:pt x="10580" y="53918"/>
                  <a:pt x="12013" y="53940"/>
                </a:cubicBezTo>
                <a:cubicBezTo>
                  <a:pt x="12287" y="53945"/>
                  <a:pt x="12565" y="53949"/>
                  <a:pt x="12845" y="53949"/>
                </a:cubicBezTo>
                <a:cubicBezTo>
                  <a:pt x="15404" y="53949"/>
                  <a:pt x="18148" y="53651"/>
                  <a:pt x="19727" y="51714"/>
                </a:cubicBezTo>
                <a:cubicBezTo>
                  <a:pt x="20587" y="50644"/>
                  <a:pt x="20929" y="49267"/>
                  <a:pt x="21171" y="47933"/>
                </a:cubicBezTo>
                <a:cubicBezTo>
                  <a:pt x="21502" y="46170"/>
                  <a:pt x="21711" y="44385"/>
                  <a:pt x="21557" y="42611"/>
                </a:cubicBezTo>
                <a:cubicBezTo>
                  <a:pt x="21237" y="38853"/>
                  <a:pt x="19364" y="35404"/>
                  <a:pt x="18570" y="31723"/>
                </a:cubicBezTo>
                <a:cubicBezTo>
                  <a:pt x="17788" y="28042"/>
                  <a:pt x="18526" y="23468"/>
                  <a:pt x="21887" y="21760"/>
                </a:cubicBezTo>
                <a:cubicBezTo>
                  <a:pt x="23981" y="20680"/>
                  <a:pt x="26516" y="21033"/>
                  <a:pt x="28797" y="20448"/>
                </a:cubicBezTo>
                <a:cubicBezTo>
                  <a:pt x="32599" y="19479"/>
                  <a:pt x="35454" y="15655"/>
                  <a:pt x="35300" y="11732"/>
                </a:cubicBezTo>
                <a:cubicBezTo>
                  <a:pt x="35173" y="8649"/>
                  <a:pt x="33451" y="5959"/>
                  <a:pt x="31328" y="3638"/>
                </a:cubicBezTo>
                <a:lnTo>
                  <a:pt x="31328" y="3638"/>
                </a:lnTo>
                <a:cubicBezTo>
                  <a:pt x="31779" y="3151"/>
                  <a:pt x="32229" y="2664"/>
                  <a:pt x="32677" y="2176"/>
                </a:cubicBezTo>
                <a:cubicBezTo>
                  <a:pt x="29722" y="738"/>
                  <a:pt x="26435" y="0"/>
                  <a:pt x="23149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221162" tIns="221162" rIns="221162" bIns="221162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3387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60;p37">
            <a:extLst>
              <a:ext uri="{FF2B5EF4-FFF2-40B4-BE49-F238E27FC236}">
                <a16:creationId xmlns:a16="http://schemas.microsoft.com/office/drawing/2014/main" id="{28762AC5-C055-2409-07ED-D0CB1C9B9DC6}"/>
              </a:ext>
            </a:extLst>
          </p:cNvPr>
          <p:cNvSpPr/>
          <p:nvPr/>
        </p:nvSpPr>
        <p:spPr>
          <a:xfrm>
            <a:off x="1370222" y="306525"/>
            <a:ext cx="5014946" cy="2685165"/>
          </a:xfrm>
          <a:custGeom>
            <a:avLst/>
            <a:gdLst/>
            <a:ahLst/>
            <a:cxnLst/>
            <a:rect l="l" t="t" r="r" b="b"/>
            <a:pathLst>
              <a:path w="17326" h="11620" extrusionOk="0">
                <a:moveTo>
                  <a:pt x="10944" y="0"/>
                </a:moveTo>
                <a:cubicBezTo>
                  <a:pt x="10491" y="0"/>
                  <a:pt x="10040" y="95"/>
                  <a:pt x="9633" y="290"/>
                </a:cubicBezTo>
                <a:cubicBezTo>
                  <a:pt x="8586" y="786"/>
                  <a:pt x="7870" y="1910"/>
                  <a:pt x="7848" y="3056"/>
                </a:cubicBezTo>
                <a:cubicBezTo>
                  <a:pt x="7451" y="2197"/>
                  <a:pt x="6701" y="1458"/>
                  <a:pt x="5787" y="1215"/>
                </a:cubicBezTo>
                <a:cubicBezTo>
                  <a:pt x="5571" y="1156"/>
                  <a:pt x="5346" y="1127"/>
                  <a:pt x="5121" y="1127"/>
                </a:cubicBezTo>
                <a:cubicBezTo>
                  <a:pt x="4384" y="1127"/>
                  <a:pt x="3647" y="1440"/>
                  <a:pt x="3208" y="2031"/>
                </a:cubicBezTo>
                <a:cubicBezTo>
                  <a:pt x="2517" y="2953"/>
                  <a:pt x="2776" y="4333"/>
                  <a:pt x="3660" y="5020"/>
                </a:cubicBezTo>
                <a:lnTo>
                  <a:pt x="3660" y="5020"/>
                </a:lnTo>
                <a:cubicBezTo>
                  <a:pt x="3396" y="4818"/>
                  <a:pt x="3109" y="4731"/>
                  <a:pt x="2815" y="4731"/>
                </a:cubicBezTo>
                <a:cubicBezTo>
                  <a:pt x="1565" y="4731"/>
                  <a:pt x="207" y="6316"/>
                  <a:pt x="101" y="7420"/>
                </a:cubicBezTo>
                <a:cubicBezTo>
                  <a:pt x="1" y="8478"/>
                  <a:pt x="497" y="9624"/>
                  <a:pt x="1390" y="10219"/>
                </a:cubicBezTo>
                <a:cubicBezTo>
                  <a:pt x="1915" y="10570"/>
                  <a:pt x="2539" y="10735"/>
                  <a:pt x="3169" y="10735"/>
                </a:cubicBezTo>
                <a:cubicBezTo>
                  <a:pt x="3968" y="10735"/>
                  <a:pt x="4778" y="10470"/>
                  <a:pt x="5412" y="9977"/>
                </a:cubicBezTo>
                <a:cubicBezTo>
                  <a:pt x="6140" y="10947"/>
                  <a:pt x="7605" y="11597"/>
                  <a:pt x="8795" y="11619"/>
                </a:cubicBezTo>
                <a:cubicBezTo>
                  <a:pt x="8825" y="11619"/>
                  <a:pt x="8854" y="11619"/>
                  <a:pt x="8884" y="11619"/>
                </a:cubicBezTo>
                <a:cubicBezTo>
                  <a:pt x="10360" y="11619"/>
                  <a:pt x="12244" y="11081"/>
                  <a:pt x="12741" y="9569"/>
                </a:cubicBezTo>
                <a:cubicBezTo>
                  <a:pt x="12741" y="9580"/>
                  <a:pt x="13413" y="10098"/>
                  <a:pt x="13512" y="10142"/>
                </a:cubicBezTo>
                <a:cubicBezTo>
                  <a:pt x="13704" y="10238"/>
                  <a:pt x="13939" y="10270"/>
                  <a:pt x="14168" y="10270"/>
                </a:cubicBezTo>
                <a:cubicBezTo>
                  <a:pt x="14308" y="10270"/>
                  <a:pt x="14445" y="10258"/>
                  <a:pt x="14570" y="10241"/>
                </a:cubicBezTo>
                <a:cubicBezTo>
                  <a:pt x="15309" y="10142"/>
                  <a:pt x="16003" y="9745"/>
                  <a:pt x="16466" y="9161"/>
                </a:cubicBezTo>
                <a:cubicBezTo>
                  <a:pt x="17182" y="8246"/>
                  <a:pt x="17325" y="6946"/>
                  <a:pt x="16918" y="5855"/>
                </a:cubicBezTo>
                <a:cubicBezTo>
                  <a:pt x="16653" y="5128"/>
                  <a:pt x="16146" y="4477"/>
                  <a:pt x="15474" y="4103"/>
                </a:cubicBezTo>
                <a:cubicBezTo>
                  <a:pt x="15083" y="3879"/>
                  <a:pt x="14650" y="3732"/>
                  <a:pt x="14204" y="3732"/>
                </a:cubicBezTo>
                <a:cubicBezTo>
                  <a:pt x="14146" y="3732"/>
                  <a:pt x="14088" y="3734"/>
                  <a:pt x="14030" y="3739"/>
                </a:cubicBezTo>
                <a:cubicBezTo>
                  <a:pt x="14151" y="2571"/>
                  <a:pt x="13854" y="1414"/>
                  <a:pt x="12895" y="654"/>
                </a:cubicBezTo>
                <a:cubicBezTo>
                  <a:pt x="12346" y="226"/>
                  <a:pt x="11644" y="0"/>
                  <a:pt x="10944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221162" tIns="221162" rIns="221162" bIns="221162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3387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61;p37">
            <a:extLst>
              <a:ext uri="{FF2B5EF4-FFF2-40B4-BE49-F238E27FC236}">
                <a16:creationId xmlns:a16="http://schemas.microsoft.com/office/drawing/2014/main" id="{A1628DA0-BF6C-C370-71BC-FC59343FB912}"/>
              </a:ext>
            </a:extLst>
          </p:cNvPr>
          <p:cNvSpPr/>
          <p:nvPr/>
        </p:nvSpPr>
        <p:spPr>
          <a:xfrm>
            <a:off x="4006442" y="4551908"/>
            <a:ext cx="4125989" cy="2210049"/>
          </a:xfrm>
          <a:custGeom>
            <a:avLst/>
            <a:gdLst/>
            <a:ahLst/>
            <a:cxnLst/>
            <a:rect l="l" t="t" r="r" b="b"/>
            <a:pathLst>
              <a:path w="14251" h="9564" extrusionOk="0">
                <a:moveTo>
                  <a:pt x="9006" y="0"/>
                </a:moveTo>
                <a:cubicBezTo>
                  <a:pt x="8629" y="0"/>
                  <a:pt x="8253" y="79"/>
                  <a:pt x="7914" y="240"/>
                </a:cubicBezTo>
                <a:cubicBezTo>
                  <a:pt x="7065" y="648"/>
                  <a:pt x="6470" y="1574"/>
                  <a:pt x="6459" y="2521"/>
                </a:cubicBezTo>
                <a:cubicBezTo>
                  <a:pt x="6128" y="1805"/>
                  <a:pt x="5511" y="1199"/>
                  <a:pt x="4751" y="1000"/>
                </a:cubicBezTo>
                <a:cubicBezTo>
                  <a:pt x="4575" y="952"/>
                  <a:pt x="4392" y="928"/>
                  <a:pt x="4210" y="928"/>
                </a:cubicBezTo>
                <a:cubicBezTo>
                  <a:pt x="3604" y="928"/>
                  <a:pt x="2999" y="1190"/>
                  <a:pt x="2635" y="1672"/>
                </a:cubicBezTo>
                <a:cubicBezTo>
                  <a:pt x="2062" y="2433"/>
                  <a:pt x="2283" y="3568"/>
                  <a:pt x="3010" y="4141"/>
                </a:cubicBezTo>
                <a:cubicBezTo>
                  <a:pt x="2801" y="3978"/>
                  <a:pt x="2571" y="3907"/>
                  <a:pt x="2335" y="3907"/>
                </a:cubicBezTo>
                <a:cubicBezTo>
                  <a:pt x="1309" y="3907"/>
                  <a:pt x="159" y="5234"/>
                  <a:pt x="78" y="6103"/>
                </a:cubicBezTo>
                <a:cubicBezTo>
                  <a:pt x="1" y="6984"/>
                  <a:pt x="398" y="7921"/>
                  <a:pt x="1136" y="8417"/>
                </a:cubicBezTo>
                <a:cubicBezTo>
                  <a:pt x="1566" y="8702"/>
                  <a:pt x="2077" y="8837"/>
                  <a:pt x="2594" y="8837"/>
                </a:cubicBezTo>
                <a:cubicBezTo>
                  <a:pt x="3256" y="8837"/>
                  <a:pt x="3927" y="8616"/>
                  <a:pt x="4453" y="8208"/>
                </a:cubicBezTo>
                <a:cubicBezTo>
                  <a:pt x="5048" y="9012"/>
                  <a:pt x="6250" y="9541"/>
                  <a:pt x="7230" y="9563"/>
                </a:cubicBezTo>
                <a:cubicBezTo>
                  <a:pt x="7259" y="9563"/>
                  <a:pt x="7288" y="9564"/>
                  <a:pt x="7318" y="9564"/>
                </a:cubicBezTo>
                <a:cubicBezTo>
                  <a:pt x="8529" y="9564"/>
                  <a:pt x="10073" y="9114"/>
                  <a:pt x="10482" y="7877"/>
                </a:cubicBezTo>
                <a:cubicBezTo>
                  <a:pt x="10482" y="7888"/>
                  <a:pt x="11033" y="8307"/>
                  <a:pt x="11121" y="8351"/>
                </a:cubicBezTo>
                <a:cubicBezTo>
                  <a:pt x="11264" y="8429"/>
                  <a:pt x="11446" y="8453"/>
                  <a:pt x="11628" y="8453"/>
                </a:cubicBezTo>
                <a:cubicBezTo>
                  <a:pt x="11753" y="8453"/>
                  <a:pt x="11879" y="8442"/>
                  <a:pt x="11991" y="8428"/>
                </a:cubicBezTo>
                <a:cubicBezTo>
                  <a:pt x="12598" y="8351"/>
                  <a:pt x="13171" y="8020"/>
                  <a:pt x="13545" y="7547"/>
                </a:cubicBezTo>
                <a:cubicBezTo>
                  <a:pt x="14141" y="6786"/>
                  <a:pt x="14251" y="5717"/>
                  <a:pt x="13920" y="4814"/>
                </a:cubicBezTo>
                <a:cubicBezTo>
                  <a:pt x="13700" y="4218"/>
                  <a:pt x="13292" y="3689"/>
                  <a:pt x="12730" y="3369"/>
                </a:cubicBezTo>
                <a:cubicBezTo>
                  <a:pt x="12404" y="3192"/>
                  <a:pt x="12043" y="3067"/>
                  <a:pt x="11678" y="3067"/>
                </a:cubicBezTo>
                <a:cubicBezTo>
                  <a:pt x="11635" y="3067"/>
                  <a:pt x="11593" y="3069"/>
                  <a:pt x="11550" y="3072"/>
                </a:cubicBezTo>
                <a:cubicBezTo>
                  <a:pt x="11638" y="2113"/>
                  <a:pt x="11396" y="1165"/>
                  <a:pt x="10614" y="538"/>
                </a:cubicBezTo>
                <a:cubicBezTo>
                  <a:pt x="10161" y="184"/>
                  <a:pt x="9582" y="0"/>
                  <a:pt x="9006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221162" tIns="221162" rIns="221162" bIns="221162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3387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62;p37">
            <a:extLst>
              <a:ext uri="{FF2B5EF4-FFF2-40B4-BE49-F238E27FC236}">
                <a16:creationId xmlns:a16="http://schemas.microsoft.com/office/drawing/2014/main" id="{525CA733-4964-D932-C95B-A0CE41EB8DF6}"/>
              </a:ext>
            </a:extLst>
          </p:cNvPr>
          <p:cNvSpPr/>
          <p:nvPr/>
        </p:nvSpPr>
        <p:spPr>
          <a:xfrm>
            <a:off x="493526" y="7942080"/>
            <a:ext cx="3629399" cy="1872870"/>
          </a:xfrm>
          <a:custGeom>
            <a:avLst/>
            <a:gdLst/>
            <a:ahLst/>
            <a:cxnLst/>
            <a:rect l="l" t="t" r="r" b="b"/>
            <a:pathLst>
              <a:path w="12532" h="8102" extrusionOk="0">
                <a:moveTo>
                  <a:pt x="6714" y="1"/>
                </a:moveTo>
                <a:cubicBezTo>
                  <a:pt x="6632" y="1"/>
                  <a:pt x="6551" y="8"/>
                  <a:pt x="6470" y="23"/>
                </a:cubicBezTo>
                <a:cubicBezTo>
                  <a:pt x="6084" y="89"/>
                  <a:pt x="5742" y="309"/>
                  <a:pt x="5478" y="596"/>
                </a:cubicBezTo>
                <a:cubicBezTo>
                  <a:pt x="5224" y="872"/>
                  <a:pt x="5037" y="1235"/>
                  <a:pt x="5081" y="1599"/>
                </a:cubicBezTo>
                <a:cubicBezTo>
                  <a:pt x="4893" y="1092"/>
                  <a:pt x="4420" y="475"/>
                  <a:pt x="3847" y="375"/>
                </a:cubicBezTo>
                <a:cubicBezTo>
                  <a:pt x="3739" y="356"/>
                  <a:pt x="3630" y="347"/>
                  <a:pt x="3520" y="347"/>
                </a:cubicBezTo>
                <a:cubicBezTo>
                  <a:pt x="2870" y="347"/>
                  <a:pt x="2214" y="672"/>
                  <a:pt x="1808" y="1191"/>
                </a:cubicBezTo>
                <a:cubicBezTo>
                  <a:pt x="1323" y="1786"/>
                  <a:pt x="1168" y="2623"/>
                  <a:pt x="1345" y="3373"/>
                </a:cubicBezTo>
                <a:cubicBezTo>
                  <a:pt x="739" y="3571"/>
                  <a:pt x="243" y="4090"/>
                  <a:pt x="78" y="4707"/>
                </a:cubicBezTo>
                <a:cubicBezTo>
                  <a:pt x="22" y="4894"/>
                  <a:pt x="0" y="5081"/>
                  <a:pt x="12" y="5268"/>
                </a:cubicBezTo>
                <a:cubicBezTo>
                  <a:pt x="56" y="6029"/>
                  <a:pt x="551" y="6734"/>
                  <a:pt x="1180" y="7153"/>
                </a:cubicBezTo>
                <a:cubicBezTo>
                  <a:pt x="1534" y="7390"/>
                  <a:pt x="1953" y="7502"/>
                  <a:pt x="2378" y="7502"/>
                </a:cubicBezTo>
                <a:cubicBezTo>
                  <a:pt x="2920" y="7502"/>
                  <a:pt x="3469" y="7321"/>
                  <a:pt x="3902" y="6987"/>
                </a:cubicBezTo>
                <a:cubicBezTo>
                  <a:pt x="4386" y="7649"/>
                  <a:pt x="5378" y="8079"/>
                  <a:pt x="6183" y="8101"/>
                </a:cubicBezTo>
                <a:cubicBezTo>
                  <a:pt x="6198" y="8101"/>
                  <a:pt x="6212" y="8101"/>
                  <a:pt x="6226" y="8101"/>
                </a:cubicBezTo>
                <a:cubicBezTo>
                  <a:pt x="7234" y="8101"/>
                  <a:pt x="8524" y="7734"/>
                  <a:pt x="8861" y="6712"/>
                </a:cubicBezTo>
                <a:cubicBezTo>
                  <a:pt x="8861" y="6723"/>
                  <a:pt x="9313" y="7065"/>
                  <a:pt x="9379" y="7098"/>
                </a:cubicBezTo>
                <a:cubicBezTo>
                  <a:pt x="9505" y="7164"/>
                  <a:pt x="9660" y="7187"/>
                  <a:pt x="9811" y="7187"/>
                </a:cubicBezTo>
                <a:cubicBezTo>
                  <a:pt x="9910" y="7187"/>
                  <a:pt x="10008" y="7177"/>
                  <a:pt x="10095" y="7164"/>
                </a:cubicBezTo>
                <a:cubicBezTo>
                  <a:pt x="10591" y="7098"/>
                  <a:pt x="11065" y="6833"/>
                  <a:pt x="11385" y="6436"/>
                </a:cubicBezTo>
                <a:cubicBezTo>
                  <a:pt x="11561" y="6205"/>
                  <a:pt x="11704" y="5919"/>
                  <a:pt x="11782" y="5632"/>
                </a:cubicBezTo>
                <a:cubicBezTo>
                  <a:pt x="11848" y="5368"/>
                  <a:pt x="11693" y="5158"/>
                  <a:pt x="11804" y="4905"/>
                </a:cubicBezTo>
                <a:cubicBezTo>
                  <a:pt x="11880" y="4761"/>
                  <a:pt x="12002" y="4629"/>
                  <a:pt x="12101" y="4497"/>
                </a:cubicBezTo>
                <a:cubicBezTo>
                  <a:pt x="12365" y="4178"/>
                  <a:pt x="12531" y="3769"/>
                  <a:pt x="12509" y="3351"/>
                </a:cubicBezTo>
                <a:cubicBezTo>
                  <a:pt x="12498" y="2932"/>
                  <a:pt x="12289" y="2525"/>
                  <a:pt x="11924" y="2315"/>
                </a:cubicBezTo>
                <a:cubicBezTo>
                  <a:pt x="11769" y="2225"/>
                  <a:pt x="11589" y="2180"/>
                  <a:pt x="11411" y="2180"/>
                </a:cubicBezTo>
                <a:cubicBezTo>
                  <a:pt x="11173" y="2180"/>
                  <a:pt x="10938" y="2261"/>
                  <a:pt x="10768" y="2425"/>
                </a:cubicBezTo>
                <a:cubicBezTo>
                  <a:pt x="10856" y="2150"/>
                  <a:pt x="10922" y="1863"/>
                  <a:pt x="10911" y="1565"/>
                </a:cubicBezTo>
                <a:cubicBezTo>
                  <a:pt x="10900" y="1279"/>
                  <a:pt x="10790" y="982"/>
                  <a:pt x="10569" y="794"/>
                </a:cubicBezTo>
                <a:cubicBezTo>
                  <a:pt x="10402" y="650"/>
                  <a:pt x="10187" y="584"/>
                  <a:pt x="9967" y="584"/>
                </a:cubicBezTo>
                <a:cubicBezTo>
                  <a:pt x="9767" y="584"/>
                  <a:pt x="9564" y="639"/>
                  <a:pt x="9390" y="739"/>
                </a:cubicBezTo>
                <a:cubicBezTo>
                  <a:pt x="9027" y="948"/>
                  <a:pt x="8773" y="1312"/>
                  <a:pt x="8596" y="1687"/>
                </a:cubicBezTo>
                <a:cubicBezTo>
                  <a:pt x="8453" y="1213"/>
                  <a:pt x="8211" y="761"/>
                  <a:pt x="7836" y="441"/>
                </a:cubicBezTo>
                <a:cubicBezTo>
                  <a:pt x="7524" y="175"/>
                  <a:pt x="7120" y="1"/>
                  <a:pt x="6714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221162" tIns="221162" rIns="221162" bIns="221162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3387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37"/>
          <p:cNvSpPr txBox="1">
            <a:spLocks noGrp="1"/>
          </p:cNvSpPr>
          <p:nvPr>
            <p:ph type="title"/>
          </p:nvPr>
        </p:nvSpPr>
        <p:spPr>
          <a:xfrm>
            <a:off x="4981005" y="3742968"/>
            <a:ext cx="8875866" cy="1145778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357" name="Google Shape;357;p37"/>
          <p:cNvSpPr txBox="1">
            <a:spLocks noGrp="1"/>
          </p:cNvSpPr>
          <p:nvPr>
            <p:ph type="subTitle" idx="1"/>
          </p:nvPr>
        </p:nvSpPr>
        <p:spPr>
          <a:xfrm>
            <a:off x="4981097" y="5071865"/>
            <a:ext cx="8875866" cy="1861166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9476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9">
  <p:cSld name="Title and text 29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79;p41">
            <a:extLst>
              <a:ext uri="{FF2B5EF4-FFF2-40B4-BE49-F238E27FC236}">
                <a16:creationId xmlns:a16="http://schemas.microsoft.com/office/drawing/2014/main" id="{048F317C-8F42-2060-D199-78FB2C577AEA}"/>
              </a:ext>
            </a:extLst>
          </p:cNvPr>
          <p:cNvSpPr/>
          <p:nvPr/>
        </p:nvSpPr>
        <p:spPr>
          <a:xfrm>
            <a:off x="619205" y="294265"/>
            <a:ext cx="3191052" cy="1866743"/>
          </a:xfrm>
          <a:custGeom>
            <a:avLst/>
            <a:gdLst/>
            <a:ahLst/>
            <a:cxnLst/>
            <a:rect l="l" t="t" r="r" b="b"/>
            <a:pathLst>
              <a:path w="10956" h="8034" extrusionOk="0">
                <a:moveTo>
                  <a:pt x="4949" y="0"/>
                </a:moveTo>
                <a:cubicBezTo>
                  <a:pt x="4255" y="0"/>
                  <a:pt x="3648" y="385"/>
                  <a:pt x="3340" y="948"/>
                </a:cubicBezTo>
                <a:cubicBezTo>
                  <a:pt x="3053" y="772"/>
                  <a:pt x="2722" y="661"/>
                  <a:pt x="2359" y="661"/>
                </a:cubicBezTo>
                <a:cubicBezTo>
                  <a:pt x="1389" y="661"/>
                  <a:pt x="596" y="1443"/>
                  <a:pt x="596" y="2425"/>
                </a:cubicBezTo>
                <a:cubicBezTo>
                  <a:pt x="596" y="2744"/>
                  <a:pt x="695" y="3042"/>
                  <a:pt x="838" y="3306"/>
                </a:cubicBezTo>
                <a:cubicBezTo>
                  <a:pt x="331" y="3659"/>
                  <a:pt x="1" y="4243"/>
                  <a:pt x="1" y="4904"/>
                </a:cubicBezTo>
                <a:cubicBezTo>
                  <a:pt x="1" y="5984"/>
                  <a:pt x="871" y="6855"/>
                  <a:pt x="1940" y="6855"/>
                </a:cubicBezTo>
                <a:cubicBezTo>
                  <a:pt x="2095" y="6855"/>
                  <a:pt x="2238" y="6833"/>
                  <a:pt x="2381" y="6799"/>
                </a:cubicBezTo>
                <a:cubicBezTo>
                  <a:pt x="2580" y="7516"/>
                  <a:pt x="3229" y="8034"/>
                  <a:pt x="4001" y="8034"/>
                </a:cubicBezTo>
                <a:cubicBezTo>
                  <a:pt x="4607" y="8034"/>
                  <a:pt x="5125" y="7725"/>
                  <a:pt x="5423" y="7262"/>
                </a:cubicBezTo>
                <a:cubicBezTo>
                  <a:pt x="5776" y="7615"/>
                  <a:pt x="6271" y="7847"/>
                  <a:pt x="6812" y="7847"/>
                </a:cubicBezTo>
                <a:cubicBezTo>
                  <a:pt x="7671" y="7847"/>
                  <a:pt x="8409" y="7284"/>
                  <a:pt x="8663" y="6502"/>
                </a:cubicBezTo>
                <a:cubicBezTo>
                  <a:pt x="8839" y="6568"/>
                  <a:pt x="9038" y="6612"/>
                  <a:pt x="9247" y="6612"/>
                </a:cubicBezTo>
                <a:cubicBezTo>
                  <a:pt x="10194" y="6612"/>
                  <a:pt x="10955" y="5852"/>
                  <a:pt x="10955" y="4904"/>
                </a:cubicBezTo>
                <a:cubicBezTo>
                  <a:pt x="10955" y="4034"/>
                  <a:pt x="10305" y="3317"/>
                  <a:pt x="9456" y="3218"/>
                </a:cubicBezTo>
                <a:cubicBezTo>
                  <a:pt x="9456" y="3152"/>
                  <a:pt x="9456" y="3096"/>
                  <a:pt x="9445" y="3042"/>
                </a:cubicBezTo>
                <a:cubicBezTo>
                  <a:pt x="9362" y="2126"/>
                  <a:pt x="8601" y="1436"/>
                  <a:pt x="7700" y="1436"/>
                </a:cubicBezTo>
                <a:cubicBezTo>
                  <a:pt x="7647" y="1436"/>
                  <a:pt x="7593" y="1438"/>
                  <a:pt x="7539" y="1443"/>
                </a:cubicBezTo>
                <a:cubicBezTo>
                  <a:pt x="7263" y="1477"/>
                  <a:pt x="7010" y="1565"/>
                  <a:pt x="6778" y="1697"/>
                </a:cubicBezTo>
                <a:cubicBezTo>
                  <a:pt x="6712" y="750"/>
                  <a:pt x="5918" y="0"/>
                  <a:pt x="4949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221162" tIns="221162" rIns="221162" bIns="221162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3387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380;p41">
            <a:extLst>
              <a:ext uri="{FF2B5EF4-FFF2-40B4-BE49-F238E27FC236}">
                <a16:creationId xmlns:a16="http://schemas.microsoft.com/office/drawing/2014/main" id="{D037627A-49D6-26DC-B6F2-658845A801AC}"/>
              </a:ext>
            </a:extLst>
          </p:cNvPr>
          <p:cNvSpPr/>
          <p:nvPr/>
        </p:nvSpPr>
        <p:spPr>
          <a:xfrm>
            <a:off x="12384098" y="7234005"/>
            <a:ext cx="5425706" cy="2820036"/>
          </a:xfrm>
          <a:custGeom>
            <a:avLst/>
            <a:gdLst/>
            <a:ahLst/>
            <a:cxnLst/>
            <a:rect l="l" t="t" r="r" b="b"/>
            <a:pathLst>
              <a:path w="18637" h="12123" extrusionOk="0">
                <a:moveTo>
                  <a:pt x="8751" y="0"/>
                </a:moveTo>
                <a:cubicBezTo>
                  <a:pt x="6955" y="0"/>
                  <a:pt x="5466" y="1290"/>
                  <a:pt x="5158" y="2998"/>
                </a:cubicBezTo>
                <a:cubicBezTo>
                  <a:pt x="4673" y="2723"/>
                  <a:pt x="4100" y="2579"/>
                  <a:pt x="3505" y="2579"/>
                </a:cubicBezTo>
                <a:cubicBezTo>
                  <a:pt x="1565" y="2579"/>
                  <a:pt x="0" y="4144"/>
                  <a:pt x="0" y="6073"/>
                </a:cubicBezTo>
                <a:cubicBezTo>
                  <a:pt x="0" y="8012"/>
                  <a:pt x="1565" y="9577"/>
                  <a:pt x="3505" y="9577"/>
                </a:cubicBezTo>
                <a:cubicBezTo>
                  <a:pt x="3902" y="9577"/>
                  <a:pt x="4276" y="9511"/>
                  <a:pt x="4640" y="9390"/>
                </a:cubicBezTo>
                <a:cubicBezTo>
                  <a:pt x="5037" y="10966"/>
                  <a:pt x="6470" y="12123"/>
                  <a:pt x="8167" y="12123"/>
                </a:cubicBezTo>
                <a:cubicBezTo>
                  <a:pt x="9147" y="12123"/>
                  <a:pt x="10029" y="11737"/>
                  <a:pt x="10690" y="11109"/>
                </a:cubicBezTo>
                <a:cubicBezTo>
                  <a:pt x="11209" y="11528"/>
                  <a:pt x="11870" y="11770"/>
                  <a:pt x="12586" y="11770"/>
                </a:cubicBezTo>
                <a:cubicBezTo>
                  <a:pt x="13964" y="11770"/>
                  <a:pt x="15120" y="10866"/>
                  <a:pt x="15507" y="9621"/>
                </a:cubicBezTo>
                <a:cubicBezTo>
                  <a:pt x="15760" y="9720"/>
                  <a:pt x="16046" y="9776"/>
                  <a:pt x="16333" y="9776"/>
                </a:cubicBezTo>
                <a:cubicBezTo>
                  <a:pt x="17611" y="9776"/>
                  <a:pt x="18636" y="8740"/>
                  <a:pt x="18636" y="7472"/>
                </a:cubicBezTo>
                <a:cubicBezTo>
                  <a:pt x="18636" y="6194"/>
                  <a:pt x="17611" y="5158"/>
                  <a:pt x="16333" y="5158"/>
                </a:cubicBezTo>
                <a:cubicBezTo>
                  <a:pt x="16289" y="5158"/>
                  <a:pt x="16245" y="5169"/>
                  <a:pt x="16200" y="5169"/>
                </a:cubicBezTo>
                <a:cubicBezTo>
                  <a:pt x="16289" y="4905"/>
                  <a:pt x="16333" y="4618"/>
                  <a:pt x="16333" y="4320"/>
                </a:cubicBezTo>
                <a:cubicBezTo>
                  <a:pt x="16333" y="2799"/>
                  <a:pt x="15110" y="1576"/>
                  <a:pt x="13600" y="1576"/>
                </a:cubicBezTo>
                <a:cubicBezTo>
                  <a:pt x="13016" y="1576"/>
                  <a:pt x="12487" y="1763"/>
                  <a:pt x="12035" y="2061"/>
                </a:cubicBezTo>
                <a:cubicBezTo>
                  <a:pt x="11451" y="838"/>
                  <a:pt x="10195" y="0"/>
                  <a:pt x="8751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221162" tIns="221162" rIns="221162" bIns="221162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3387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81;p41">
            <a:extLst>
              <a:ext uri="{FF2B5EF4-FFF2-40B4-BE49-F238E27FC236}">
                <a16:creationId xmlns:a16="http://schemas.microsoft.com/office/drawing/2014/main" id="{A96EE724-D907-DB73-D398-4C35A1175D14}"/>
              </a:ext>
            </a:extLst>
          </p:cNvPr>
          <p:cNvSpPr/>
          <p:nvPr/>
        </p:nvSpPr>
        <p:spPr>
          <a:xfrm>
            <a:off x="12040777" y="153265"/>
            <a:ext cx="6014258" cy="3123497"/>
          </a:xfrm>
          <a:custGeom>
            <a:avLst/>
            <a:gdLst/>
            <a:ahLst/>
            <a:cxnLst/>
            <a:rect l="l" t="t" r="r" b="b"/>
            <a:pathLst>
              <a:path w="20653" h="13435" extrusionOk="0">
                <a:moveTo>
                  <a:pt x="10955" y="1"/>
                </a:moveTo>
                <a:cubicBezTo>
                  <a:pt x="9357" y="1"/>
                  <a:pt x="7968" y="937"/>
                  <a:pt x="7318" y="2293"/>
                </a:cubicBezTo>
                <a:cubicBezTo>
                  <a:pt x="6822" y="1951"/>
                  <a:pt x="6227" y="1753"/>
                  <a:pt x="5588" y="1753"/>
                </a:cubicBezTo>
                <a:cubicBezTo>
                  <a:pt x="3912" y="1753"/>
                  <a:pt x="2557" y="3119"/>
                  <a:pt x="2557" y="4794"/>
                </a:cubicBezTo>
                <a:cubicBezTo>
                  <a:pt x="2557" y="5114"/>
                  <a:pt x="2612" y="5434"/>
                  <a:pt x="2712" y="5732"/>
                </a:cubicBezTo>
                <a:lnTo>
                  <a:pt x="2557" y="5732"/>
                </a:lnTo>
                <a:cubicBezTo>
                  <a:pt x="1147" y="5732"/>
                  <a:pt x="1" y="6866"/>
                  <a:pt x="1" y="8277"/>
                </a:cubicBezTo>
                <a:cubicBezTo>
                  <a:pt x="1" y="9687"/>
                  <a:pt x="1147" y="10834"/>
                  <a:pt x="2557" y="10834"/>
                </a:cubicBezTo>
                <a:cubicBezTo>
                  <a:pt x="2876" y="10834"/>
                  <a:pt x="3185" y="10779"/>
                  <a:pt x="3472" y="10669"/>
                </a:cubicBezTo>
                <a:cubicBezTo>
                  <a:pt x="3902" y="12046"/>
                  <a:pt x="5191" y="13049"/>
                  <a:pt x="6712" y="13049"/>
                </a:cubicBezTo>
                <a:cubicBezTo>
                  <a:pt x="7505" y="13049"/>
                  <a:pt x="8232" y="12773"/>
                  <a:pt x="8817" y="12322"/>
                </a:cubicBezTo>
                <a:cubicBezTo>
                  <a:pt x="9544" y="13016"/>
                  <a:pt x="10525" y="13434"/>
                  <a:pt x="11605" y="13434"/>
                </a:cubicBezTo>
                <a:cubicBezTo>
                  <a:pt x="13490" y="13434"/>
                  <a:pt x="15065" y="12156"/>
                  <a:pt x="15517" y="10415"/>
                </a:cubicBezTo>
                <a:cubicBezTo>
                  <a:pt x="15914" y="10547"/>
                  <a:pt x="16333" y="10625"/>
                  <a:pt x="16774" y="10625"/>
                </a:cubicBezTo>
                <a:cubicBezTo>
                  <a:pt x="18912" y="10625"/>
                  <a:pt x="20653" y="8883"/>
                  <a:pt x="20653" y="6745"/>
                </a:cubicBezTo>
                <a:cubicBezTo>
                  <a:pt x="20653" y="4596"/>
                  <a:pt x="18912" y="2866"/>
                  <a:pt x="16774" y="2866"/>
                </a:cubicBezTo>
                <a:cubicBezTo>
                  <a:pt x="16101" y="2866"/>
                  <a:pt x="15484" y="3031"/>
                  <a:pt x="14933" y="3329"/>
                </a:cubicBezTo>
                <a:cubicBezTo>
                  <a:pt x="14592" y="1434"/>
                  <a:pt x="12939" y="1"/>
                  <a:pt x="10955" y="1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221162" tIns="221162" rIns="221162" bIns="221162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3387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82;p41">
            <a:extLst>
              <a:ext uri="{FF2B5EF4-FFF2-40B4-BE49-F238E27FC236}">
                <a16:creationId xmlns:a16="http://schemas.microsoft.com/office/drawing/2014/main" id="{A2AB6DA3-EFE3-F9AE-3A20-8EBC23395CF6}"/>
              </a:ext>
            </a:extLst>
          </p:cNvPr>
          <p:cNvSpPr/>
          <p:nvPr/>
        </p:nvSpPr>
        <p:spPr>
          <a:xfrm>
            <a:off x="536442" y="1348713"/>
            <a:ext cx="7914786" cy="4024683"/>
          </a:xfrm>
          <a:custGeom>
            <a:avLst/>
            <a:gdLst/>
            <a:ahLst/>
            <a:cxnLst/>
            <a:rect l="l" t="t" r="r" b="b"/>
            <a:pathLst>
              <a:path w="27188" h="17314" extrusionOk="0">
                <a:moveTo>
                  <a:pt x="13235" y="1"/>
                </a:moveTo>
                <a:cubicBezTo>
                  <a:pt x="11263" y="1"/>
                  <a:pt x="9588" y="1268"/>
                  <a:pt x="8971" y="3020"/>
                </a:cubicBezTo>
                <a:cubicBezTo>
                  <a:pt x="8332" y="2646"/>
                  <a:pt x="7604" y="2425"/>
                  <a:pt x="6811" y="2425"/>
                </a:cubicBezTo>
                <a:cubicBezTo>
                  <a:pt x="4475" y="2425"/>
                  <a:pt x="2568" y="4331"/>
                  <a:pt x="2568" y="6668"/>
                </a:cubicBezTo>
                <a:cubicBezTo>
                  <a:pt x="2568" y="7010"/>
                  <a:pt x="2612" y="7351"/>
                  <a:pt x="2689" y="7671"/>
                </a:cubicBezTo>
                <a:cubicBezTo>
                  <a:pt x="1169" y="7946"/>
                  <a:pt x="0" y="9290"/>
                  <a:pt x="0" y="10899"/>
                </a:cubicBezTo>
                <a:cubicBezTo>
                  <a:pt x="0" y="12718"/>
                  <a:pt x="1477" y="14184"/>
                  <a:pt x="3295" y="14184"/>
                </a:cubicBezTo>
                <a:cubicBezTo>
                  <a:pt x="3956" y="14184"/>
                  <a:pt x="4573" y="13985"/>
                  <a:pt x="5092" y="13644"/>
                </a:cubicBezTo>
                <a:cubicBezTo>
                  <a:pt x="5797" y="15782"/>
                  <a:pt x="7791" y="17313"/>
                  <a:pt x="10161" y="17313"/>
                </a:cubicBezTo>
                <a:cubicBezTo>
                  <a:pt x="12167" y="17313"/>
                  <a:pt x="13919" y="16201"/>
                  <a:pt x="14822" y="14558"/>
                </a:cubicBezTo>
                <a:cubicBezTo>
                  <a:pt x="15616" y="15264"/>
                  <a:pt x="16674" y="15694"/>
                  <a:pt x="17820" y="15694"/>
                </a:cubicBezTo>
                <a:cubicBezTo>
                  <a:pt x="19529" y="15694"/>
                  <a:pt x="21016" y="14757"/>
                  <a:pt x="21777" y="13368"/>
                </a:cubicBezTo>
                <a:cubicBezTo>
                  <a:pt x="22250" y="13566"/>
                  <a:pt x="22779" y="13688"/>
                  <a:pt x="23330" y="13688"/>
                </a:cubicBezTo>
                <a:cubicBezTo>
                  <a:pt x="25458" y="13688"/>
                  <a:pt x="27187" y="11957"/>
                  <a:pt x="27187" y="9831"/>
                </a:cubicBezTo>
                <a:cubicBezTo>
                  <a:pt x="27187" y="7693"/>
                  <a:pt x="25458" y="5962"/>
                  <a:pt x="23330" y="5962"/>
                </a:cubicBezTo>
                <a:cubicBezTo>
                  <a:pt x="23099" y="5962"/>
                  <a:pt x="22867" y="5984"/>
                  <a:pt x="22647" y="6028"/>
                </a:cubicBezTo>
                <a:cubicBezTo>
                  <a:pt x="22592" y="4034"/>
                  <a:pt x="20961" y="2425"/>
                  <a:pt x="18956" y="2425"/>
                </a:cubicBezTo>
                <a:cubicBezTo>
                  <a:pt x="18393" y="2425"/>
                  <a:pt x="17876" y="2557"/>
                  <a:pt x="17401" y="2778"/>
                </a:cubicBezTo>
                <a:cubicBezTo>
                  <a:pt x="16718" y="1147"/>
                  <a:pt x="15109" y="1"/>
                  <a:pt x="13235" y="1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221162" tIns="221162" rIns="221162" bIns="221162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3387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83;p41">
            <a:extLst>
              <a:ext uri="{FF2B5EF4-FFF2-40B4-BE49-F238E27FC236}">
                <a16:creationId xmlns:a16="http://schemas.microsoft.com/office/drawing/2014/main" id="{B04D6C1C-4EF4-3B21-9747-AD64638620F1}"/>
              </a:ext>
            </a:extLst>
          </p:cNvPr>
          <p:cNvSpPr/>
          <p:nvPr/>
        </p:nvSpPr>
        <p:spPr>
          <a:xfrm>
            <a:off x="14603426" y="2587078"/>
            <a:ext cx="3138939" cy="1627652"/>
          </a:xfrm>
          <a:custGeom>
            <a:avLst/>
            <a:gdLst/>
            <a:ahLst/>
            <a:cxnLst/>
            <a:rect l="l" t="t" r="r" b="b"/>
            <a:pathLst>
              <a:path w="10779" h="7010" extrusionOk="0">
                <a:moveTo>
                  <a:pt x="5059" y="0"/>
                </a:moveTo>
                <a:cubicBezTo>
                  <a:pt x="4023" y="0"/>
                  <a:pt x="3164" y="750"/>
                  <a:pt x="2987" y="1730"/>
                </a:cubicBezTo>
                <a:cubicBezTo>
                  <a:pt x="2701" y="1576"/>
                  <a:pt x="2381" y="1488"/>
                  <a:pt x="2028" y="1488"/>
                </a:cubicBezTo>
                <a:cubicBezTo>
                  <a:pt x="916" y="1488"/>
                  <a:pt x="0" y="2391"/>
                  <a:pt x="0" y="3515"/>
                </a:cubicBezTo>
                <a:cubicBezTo>
                  <a:pt x="0" y="4629"/>
                  <a:pt x="916" y="5543"/>
                  <a:pt x="2028" y="5543"/>
                </a:cubicBezTo>
                <a:cubicBezTo>
                  <a:pt x="2260" y="5543"/>
                  <a:pt x="2481" y="5499"/>
                  <a:pt x="2689" y="5433"/>
                </a:cubicBezTo>
                <a:cubicBezTo>
                  <a:pt x="2921" y="6337"/>
                  <a:pt x="3747" y="7009"/>
                  <a:pt x="4729" y="7009"/>
                </a:cubicBezTo>
                <a:cubicBezTo>
                  <a:pt x="5290" y="7009"/>
                  <a:pt x="5797" y="6789"/>
                  <a:pt x="6183" y="6425"/>
                </a:cubicBezTo>
                <a:cubicBezTo>
                  <a:pt x="6481" y="6667"/>
                  <a:pt x="6867" y="6811"/>
                  <a:pt x="7285" y="6811"/>
                </a:cubicBezTo>
                <a:cubicBezTo>
                  <a:pt x="8079" y="6811"/>
                  <a:pt x="8751" y="6282"/>
                  <a:pt x="8971" y="5565"/>
                </a:cubicBezTo>
                <a:cubicBezTo>
                  <a:pt x="9115" y="5621"/>
                  <a:pt x="9280" y="5653"/>
                  <a:pt x="9445" y="5653"/>
                </a:cubicBezTo>
                <a:cubicBezTo>
                  <a:pt x="10183" y="5653"/>
                  <a:pt x="10779" y="5058"/>
                  <a:pt x="10779" y="4320"/>
                </a:cubicBezTo>
                <a:cubicBezTo>
                  <a:pt x="10779" y="3582"/>
                  <a:pt x="10183" y="2986"/>
                  <a:pt x="9445" y="2986"/>
                </a:cubicBezTo>
                <a:lnTo>
                  <a:pt x="9368" y="2986"/>
                </a:lnTo>
                <a:cubicBezTo>
                  <a:pt x="9412" y="2832"/>
                  <a:pt x="9445" y="2667"/>
                  <a:pt x="9445" y="2502"/>
                </a:cubicBezTo>
                <a:cubicBezTo>
                  <a:pt x="9445" y="1620"/>
                  <a:pt x="8740" y="915"/>
                  <a:pt x="7859" y="915"/>
                </a:cubicBezTo>
                <a:cubicBezTo>
                  <a:pt x="7528" y="915"/>
                  <a:pt x="7219" y="1014"/>
                  <a:pt x="6965" y="1201"/>
                </a:cubicBezTo>
                <a:cubicBezTo>
                  <a:pt x="6624" y="485"/>
                  <a:pt x="5897" y="0"/>
                  <a:pt x="5059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221162" tIns="221162" rIns="221162" bIns="221162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3387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41"/>
          <p:cNvSpPr txBox="1">
            <a:spLocks noGrp="1"/>
          </p:cNvSpPr>
          <p:nvPr>
            <p:ph type="title"/>
          </p:nvPr>
        </p:nvSpPr>
        <p:spPr>
          <a:xfrm>
            <a:off x="4981005" y="3742968"/>
            <a:ext cx="8875866" cy="1145778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378" name="Google Shape;378;p41"/>
          <p:cNvSpPr txBox="1">
            <a:spLocks noGrp="1"/>
          </p:cNvSpPr>
          <p:nvPr>
            <p:ph type="subTitle" idx="1"/>
          </p:nvPr>
        </p:nvSpPr>
        <p:spPr>
          <a:xfrm>
            <a:off x="4981097" y="5071865"/>
            <a:ext cx="8875866" cy="1861166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3091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1;p43">
            <a:extLst>
              <a:ext uri="{FF2B5EF4-FFF2-40B4-BE49-F238E27FC236}">
                <a16:creationId xmlns:a16="http://schemas.microsoft.com/office/drawing/2014/main" id="{0C27BEC1-145B-8C3D-582F-058835FBE161}"/>
              </a:ext>
            </a:extLst>
          </p:cNvPr>
          <p:cNvSpPr/>
          <p:nvPr/>
        </p:nvSpPr>
        <p:spPr>
          <a:xfrm>
            <a:off x="-944133" y="-361701"/>
            <a:ext cx="19909583" cy="12031133"/>
          </a:xfrm>
          <a:custGeom>
            <a:avLst/>
            <a:gdLst/>
            <a:ahLst/>
            <a:cxnLst/>
            <a:rect l="l" t="t" r="r" b="b"/>
            <a:pathLst>
              <a:path w="66366" h="51632" extrusionOk="0">
                <a:moveTo>
                  <a:pt x="66245" y="0"/>
                </a:moveTo>
                <a:lnTo>
                  <a:pt x="783" y="320"/>
                </a:lnTo>
                <a:cubicBezTo>
                  <a:pt x="783" y="320"/>
                  <a:pt x="0" y="51620"/>
                  <a:pt x="12" y="51632"/>
                </a:cubicBezTo>
                <a:cubicBezTo>
                  <a:pt x="2888" y="39818"/>
                  <a:pt x="12982" y="28445"/>
                  <a:pt x="25227" y="26197"/>
                </a:cubicBezTo>
                <a:cubicBezTo>
                  <a:pt x="27269" y="25854"/>
                  <a:pt x="29371" y="25752"/>
                  <a:pt x="31531" y="25752"/>
                </a:cubicBezTo>
                <a:cubicBezTo>
                  <a:pt x="34723" y="25752"/>
                  <a:pt x="38042" y="25975"/>
                  <a:pt x="41481" y="25975"/>
                </a:cubicBezTo>
                <a:cubicBezTo>
                  <a:pt x="42836" y="25975"/>
                  <a:pt x="44211" y="25940"/>
                  <a:pt x="45603" y="25844"/>
                </a:cubicBezTo>
                <a:cubicBezTo>
                  <a:pt x="54519" y="25237"/>
                  <a:pt x="62498" y="19970"/>
                  <a:pt x="66366" y="11914"/>
                </a:cubicBezTo>
                <a:lnTo>
                  <a:pt x="66245" y="0"/>
                </a:ln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221162" tIns="221162" rIns="221162" bIns="221162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3387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43"/>
          <p:cNvSpPr txBox="1">
            <a:spLocks noGrp="1"/>
          </p:cNvSpPr>
          <p:nvPr>
            <p:ph type="subTitle" idx="1"/>
          </p:nvPr>
        </p:nvSpPr>
        <p:spPr>
          <a:xfrm>
            <a:off x="5420593" y="3522776"/>
            <a:ext cx="7447601" cy="692796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cLaren"/>
                <a:ea typeface="McLaren"/>
                <a:cs typeface="McLaren"/>
                <a:sym typeface="McLare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43"/>
          <p:cNvSpPr txBox="1">
            <a:spLocks noGrp="1"/>
          </p:cNvSpPr>
          <p:nvPr>
            <p:ph type="subTitle" idx="2"/>
          </p:nvPr>
        </p:nvSpPr>
        <p:spPr>
          <a:xfrm>
            <a:off x="5420593" y="4428644"/>
            <a:ext cx="7447601" cy="1893026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43"/>
          <p:cNvSpPr txBox="1">
            <a:spLocks noGrp="1"/>
          </p:cNvSpPr>
          <p:nvPr>
            <p:ph type="title"/>
          </p:nvPr>
        </p:nvSpPr>
        <p:spPr>
          <a:xfrm>
            <a:off x="2671109" y="1683140"/>
            <a:ext cx="12946574" cy="1626566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11853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725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0924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7;p44">
            <a:extLst>
              <a:ext uri="{FF2B5EF4-FFF2-40B4-BE49-F238E27FC236}">
                <a16:creationId xmlns:a16="http://schemas.microsoft.com/office/drawing/2014/main" id="{F3BD5D02-E5DB-D0E4-6D0B-4ECF5664CE99}"/>
              </a:ext>
            </a:extLst>
          </p:cNvPr>
          <p:cNvSpPr/>
          <p:nvPr/>
        </p:nvSpPr>
        <p:spPr>
          <a:xfrm>
            <a:off x="10416131" y="-1327257"/>
            <a:ext cx="8760828" cy="7411791"/>
          </a:xfrm>
          <a:custGeom>
            <a:avLst/>
            <a:gdLst/>
            <a:ahLst/>
            <a:cxnLst/>
            <a:rect l="l" t="t" r="r" b="b"/>
            <a:pathLst>
              <a:path w="26209" h="27781" extrusionOk="0">
                <a:moveTo>
                  <a:pt x="11503" y="0"/>
                </a:moveTo>
                <a:cubicBezTo>
                  <a:pt x="7927" y="0"/>
                  <a:pt x="4379" y="348"/>
                  <a:pt x="1045" y="1078"/>
                </a:cubicBezTo>
                <a:cubicBezTo>
                  <a:pt x="604" y="2467"/>
                  <a:pt x="164" y="3865"/>
                  <a:pt x="77" y="5322"/>
                </a:cubicBezTo>
                <a:cubicBezTo>
                  <a:pt x="1" y="6768"/>
                  <a:pt x="326" y="8291"/>
                  <a:pt x="1265" y="9402"/>
                </a:cubicBezTo>
                <a:cubicBezTo>
                  <a:pt x="2673" y="11050"/>
                  <a:pt x="5049" y="11404"/>
                  <a:pt x="7214" y="11576"/>
                </a:cubicBezTo>
                <a:cubicBezTo>
                  <a:pt x="9369" y="11740"/>
                  <a:pt x="11716" y="11902"/>
                  <a:pt x="13335" y="13349"/>
                </a:cubicBezTo>
                <a:cubicBezTo>
                  <a:pt x="14647" y="14517"/>
                  <a:pt x="15222" y="16442"/>
                  <a:pt x="14762" y="18138"/>
                </a:cubicBezTo>
                <a:cubicBezTo>
                  <a:pt x="14207" y="20169"/>
                  <a:pt x="12329" y="21845"/>
                  <a:pt x="12511" y="23933"/>
                </a:cubicBezTo>
                <a:cubicBezTo>
                  <a:pt x="12597" y="25035"/>
                  <a:pt x="13296" y="26032"/>
                  <a:pt x="14207" y="26664"/>
                </a:cubicBezTo>
                <a:cubicBezTo>
                  <a:pt x="15116" y="27296"/>
                  <a:pt x="16218" y="27603"/>
                  <a:pt x="17320" y="27718"/>
                </a:cubicBezTo>
                <a:cubicBezTo>
                  <a:pt x="17698" y="27760"/>
                  <a:pt x="18078" y="27780"/>
                  <a:pt x="18459" y="27780"/>
                </a:cubicBezTo>
                <a:cubicBezTo>
                  <a:pt x="21274" y="27780"/>
                  <a:pt x="24085" y="26645"/>
                  <a:pt x="26094" y="24661"/>
                </a:cubicBezTo>
                <a:cubicBezTo>
                  <a:pt x="26152" y="24297"/>
                  <a:pt x="26209" y="23886"/>
                  <a:pt x="26209" y="23522"/>
                </a:cubicBezTo>
                <a:lnTo>
                  <a:pt x="26209" y="1959"/>
                </a:lnTo>
                <a:cubicBezTo>
                  <a:pt x="21591" y="684"/>
                  <a:pt x="16519" y="0"/>
                  <a:pt x="11503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221162" tIns="221162" rIns="221162" bIns="221162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3387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398;p44">
            <a:extLst>
              <a:ext uri="{FF2B5EF4-FFF2-40B4-BE49-F238E27FC236}">
                <a16:creationId xmlns:a16="http://schemas.microsoft.com/office/drawing/2014/main" id="{AEB0F57F-4F19-F38A-F5A2-C9AB4E649E9D}"/>
              </a:ext>
            </a:extLst>
          </p:cNvPr>
          <p:cNvSpPr/>
          <p:nvPr/>
        </p:nvSpPr>
        <p:spPr>
          <a:xfrm>
            <a:off x="141008" y="5358069"/>
            <a:ext cx="18560819" cy="5462286"/>
          </a:xfrm>
          <a:custGeom>
            <a:avLst/>
            <a:gdLst/>
            <a:ahLst/>
            <a:cxnLst/>
            <a:rect l="l" t="t" r="r" b="b"/>
            <a:pathLst>
              <a:path w="55541" h="20474" extrusionOk="0">
                <a:moveTo>
                  <a:pt x="31626" y="1"/>
                </a:moveTo>
                <a:cubicBezTo>
                  <a:pt x="29271" y="1"/>
                  <a:pt x="26934" y="1222"/>
                  <a:pt x="25615" y="3174"/>
                </a:cubicBezTo>
                <a:cubicBezTo>
                  <a:pt x="24121" y="5377"/>
                  <a:pt x="23929" y="8251"/>
                  <a:pt x="22502" y="10482"/>
                </a:cubicBezTo>
                <a:cubicBezTo>
                  <a:pt x="21113" y="12661"/>
                  <a:pt x="18528" y="13946"/>
                  <a:pt x="15963" y="13946"/>
                </a:cubicBezTo>
                <a:cubicBezTo>
                  <a:pt x="15078" y="13946"/>
                  <a:pt x="14195" y="13793"/>
                  <a:pt x="13364" y="13471"/>
                </a:cubicBezTo>
                <a:cubicBezTo>
                  <a:pt x="11755" y="12849"/>
                  <a:pt x="10346" y="11670"/>
                  <a:pt x="8641" y="11374"/>
                </a:cubicBezTo>
                <a:cubicBezTo>
                  <a:pt x="8364" y="11325"/>
                  <a:pt x="8087" y="11302"/>
                  <a:pt x="7810" y="11302"/>
                </a:cubicBezTo>
                <a:cubicBezTo>
                  <a:pt x="6054" y="11302"/>
                  <a:pt x="4330" y="12230"/>
                  <a:pt x="3114" y="13528"/>
                </a:cubicBezTo>
                <a:cubicBezTo>
                  <a:pt x="1706" y="15033"/>
                  <a:pt x="863" y="16977"/>
                  <a:pt x="154" y="18912"/>
                </a:cubicBezTo>
                <a:cubicBezTo>
                  <a:pt x="1" y="19333"/>
                  <a:pt x="460" y="20023"/>
                  <a:pt x="460" y="20474"/>
                </a:cubicBezTo>
                <a:lnTo>
                  <a:pt x="54602" y="20349"/>
                </a:lnTo>
                <a:cubicBezTo>
                  <a:pt x="55071" y="18069"/>
                  <a:pt x="55540" y="15751"/>
                  <a:pt x="55378" y="13423"/>
                </a:cubicBezTo>
                <a:cubicBezTo>
                  <a:pt x="55215" y="11105"/>
                  <a:pt x="54333" y="8730"/>
                  <a:pt x="52532" y="7254"/>
                </a:cubicBezTo>
                <a:cubicBezTo>
                  <a:pt x="51533" y="6436"/>
                  <a:pt x="50215" y="5974"/>
                  <a:pt x="48930" y="5974"/>
                </a:cubicBezTo>
                <a:cubicBezTo>
                  <a:pt x="47900" y="5974"/>
                  <a:pt x="46892" y="6271"/>
                  <a:pt x="46086" y="6919"/>
                </a:cubicBezTo>
                <a:cubicBezTo>
                  <a:pt x="44898" y="7877"/>
                  <a:pt x="44094" y="9515"/>
                  <a:pt x="42589" y="9726"/>
                </a:cubicBezTo>
                <a:cubicBezTo>
                  <a:pt x="42483" y="9742"/>
                  <a:pt x="42377" y="9749"/>
                  <a:pt x="42272" y="9749"/>
                </a:cubicBezTo>
                <a:cubicBezTo>
                  <a:pt x="41114" y="9749"/>
                  <a:pt x="40078" y="8817"/>
                  <a:pt x="39524" y="7772"/>
                </a:cubicBezTo>
                <a:cubicBezTo>
                  <a:pt x="38911" y="6622"/>
                  <a:pt x="38681" y="5320"/>
                  <a:pt x="38135" y="4151"/>
                </a:cubicBezTo>
                <a:cubicBezTo>
                  <a:pt x="37053" y="1852"/>
                  <a:pt x="34687" y="213"/>
                  <a:pt x="32158" y="22"/>
                </a:cubicBezTo>
                <a:cubicBezTo>
                  <a:pt x="31981" y="8"/>
                  <a:pt x="31804" y="1"/>
                  <a:pt x="31626" y="1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221162" tIns="221162" rIns="221162" bIns="221162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3387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99;p44">
            <a:extLst>
              <a:ext uri="{FF2B5EF4-FFF2-40B4-BE49-F238E27FC236}">
                <a16:creationId xmlns:a16="http://schemas.microsoft.com/office/drawing/2014/main" id="{5DDB784B-1E31-25D1-B651-6210AA03F35A}"/>
              </a:ext>
            </a:extLst>
          </p:cNvPr>
          <p:cNvSpPr/>
          <p:nvPr/>
        </p:nvSpPr>
        <p:spPr>
          <a:xfrm>
            <a:off x="-441412" y="-873599"/>
            <a:ext cx="9895016" cy="7880775"/>
          </a:xfrm>
          <a:custGeom>
            <a:avLst/>
            <a:gdLst/>
            <a:ahLst/>
            <a:cxnLst/>
            <a:rect l="l" t="t" r="r" b="b"/>
            <a:pathLst>
              <a:path w="29610" h="29547" extrusionOk="0">
                <a:moveTo>
                  <a:pt x="125" y="1"/>
                </a:moveTo>
                <a:lnTo>
                  <a:pt x="125" y="27646"/>
                </a:lnTo>
                <a:cubicBezTo>
                  <a:pt x="125" y="27981"/>
                  <a:pt x="0" y="28345"/>
                  <a:pt x="29" y="28681"/>
                </a:cubicBezTo>
                <a:cubicBezTo>
                  <a:pt x="1303" y="29218"/>
                  <a:pt x="2691" y="29547"/>
                  <a:pt x="4070" y="29547"/>
                </a:cubicBezTo>
                <a:cubicBezTo>
                  <a:pt x="4559" y="29547"/>
                  <a:pt x="5047" y="29506"/>
                  <a:pt x="5528" y="29418"/>
                </a:cubicBezTo>
                <a:cubicBezTo>
                  <a:pt x="7376" y="29083"/>
                  <a:pt x="9139" y="28019"/>
                  <a:pt x="10068" y="26382"/>
                </a:cubicBezTo>
                <a:cubicBezTo>
                  <a:pt x="11754" y="23431"/>
                  <a:pt x="10441" y="19580"/>
                  <a:pt x="11591" y="16381"/>
                </a:cubicBezTo>
                <a:cubicBezTo>
                  <a:pt x="12444" y="14005"/>
                  <a:pt x="14714" y="12204"/>
                  <a:pt x="17223" y="11917"/>
                </a:cubicBezTo>
                <a:cubicBezTo>
                  <a:pt x="17519" y="11883"/>
                  <a:pt x="17816" y="11869"/>
                  <a:pt x="18112" y="11869"/>
                </a:cubicBezTo>
                <a:cubicBezTo>
                  <a:pt x="19593" y="11869"/>
                  <a:pt x="21085" y="12218"/>
                  <a:pt x="22566" y="12218"/>
                </a:cubicBezTo>
                <a:cubicBezTo>
                  <a:pt x="22903" y="12218"/>
                  <a:pt x="23239" y="12200"/>
                  <a:pt x="23575" y="12156"/>
                </a:cubicBezTo>
                <a:cubicBezTo>
                  <a:pt x="25940" y="11830"/>
                  <a:pt x="28058" y="10087"/>
                  <a:pt x="28833" y="7826"/>
                </a:cubicBezTo>
                <a:cubicBezTo>
                  <a:pt x="29610" y="5566"/>
                  <a:pt x="28997" y="2893"/>
                  <a:pt x="27330" y="1188"/>
                </a:cubicBezTo>
                <a:cubicBezTo>
                  <a:pt x="24824" y="1424"/>
                  <a:pt x="22242" y="1528"/>
                  <a:pt x="19628" y="1528"/>
                </a:cubicBezTo>
                <a:cubicBezTo>
                  <a:pt x="13089" y="1528"/>
                  <a:pt x="6353" y="877"/>
                  <a:pt x="125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221162" tIns="221162" rIns="221162" bIns="221162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3387"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1732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01;p45">
            <a:extLst>
              <a:ext uri="{FF2B5EF4-FFF2-40B4-BE49-F238E27FC236}">
                <a16:creationId xmlns:a16="http://schemas.microsoft.com/office/drawing/2014/main" id="{CF4E7786-7BE6-328B-05F3-56368C93CAD8}"/>
              </a:ext>
            </a:extLst>
          </p:cNvPr>
          <p:cNvSpPr/>
          <p:nvPr/>
        </p:nvSpPr>
        <p:spPr>
          <a:xfrm>
            <a:off x="10437587" y="-413811"/>
            <a:ext cx="10262861" cy="12472529"/>
          </a:xfrm>
          <a:custGeom>
            <a:avLst/>
            <a:gdLst/>
            <a:ahLst/>
            <a:cxnLst/>
            <a:rect l="l" t="t" r="r" b="b"/>
            <a:pathLst>
              <a:path w="35443" h="53958" extrusionOk="0">
                <a:moveTo>
                  <a:pt x="22715" y="1"/>
                </a:moveTo>
                <a:cubicBezTo>
                  <a:pt x="20125" y="1"/>
                  <a:pt x="17328" y="281"/>
                  <a:pt x="15726" y="2245"/>
                </a:cubicBezTo>
                <a:cubicBezTo>
                  <a:pt x="14867" y="3303"/>
                  <a:pt x="14526" y="4691"/>
                  <a:pt x="14272" y="6024"/>
                </a:cubicBezTo>
                <a:cubicBezTo>
                  <a:pt x="13952" y="7788"/>
                  <a:pt x="13743" y="9573"/>
                  <a:pt x="13897" y="11348"/>
                </a:cubicBezTo>
                <a:cubicBezTo>
                  <a:pt x="14217" y="15105"/>
                  <a:pt x="16090" y="18544"/>
                  <a:pt x="16872" y="22236"/>
                </a:cubicBezTo>
                <a:cubicBezTo>
                  <a:pt x="17666" y="25917"/>
                  <a:pt x="16917" y="30490"/>
                  <a:pt x="13566" y="32199"/>
                </a:cubicBezTo>
                <a:cubicBezTo>
                  <a:pt x="11462" y="33279"/>
                  <a:pt x="8938" y="32926"/>
                  <a:pt x="6657" y="33510"/>
                </a:cubicBezTo>
                <a:cubicBezTo>
                  <a:pt x="2854" y="34469"/>
                  <a:pt x="1" y="38304"/>
                  <a:pt x="155" y="42227"/>
                </a:cubicBezTo>
                <a:cubicBezTo>
                  <a:pt x="281" y="45310"/>
                  <a:pt x="2004" y="47993"/>
                  <a:pt x="4127" y="50317"/>
                </a:cubicBezTo>
                <a:lnTo>
                  <a:pt x="4127" y="50317"/>
                </a:lnTo>
                <a:cubicBezTo>
                  <a:pt x="3674" y="50805"/>
                  <a:pt x="3220" y="51293"/>
                  <a:pt x="2766" y="51782"/>
                </a:cubicBezTo>
                <a:cubicBezTo>
                  <a:pt x="5720" y="53221"/>
                  <a:pt x="9012" y="53958"/>
                  <a:pt x="12301" y="53958"/>
                </a:cubicBezTo>
                <a:cubicBezTo>
                  <a:pt x="14227" y="53958"/>
                  <a:pt x="16152" y="53705"/>
                  <a:pt x="18008" y="53192"/>
                </a:cubicBezTo>
                <a:cubicBezTo>
                  <a:pt x="23033" y="51804"/>
                  <a:pt x="27508" y="48542"/>
                  <a:pt x="30351" y="44167"/>
                </a:cubicBezTo>
                <a:cubicBezTo>
                  <a:pt x="33613" y="39186"/>
                  <a:pt x="34659" y="33080"/>
                  <a:pt x="34990" y="27129"/>
                </a:cubicBezTo>
                <a:cubicBezTo>
                  <a:pt x="35442" y="18776"/>
                  <a:pt x="34461" y="9959"/>
                  <a:pt x="29756" y="3049"/>
                </a:cubicBezTo>
                <a:cubicBezTo>
                  <a:pt x="29171" y="2189"/>
                  <a:pt x="28510" y="1352"/>
                  <a:pt x="27618" y="823"/>
                </a:cubicBezTo>
                <a:cubicBezTo>
                  <a:pt x="26384" y="85"/>
                  <a:pt x="24873" y="41"/>
                  <a:pt x="23441" y="7"/>
                </a:cubicBezTo>
                <a:cubicBezTo>
                  <a:pt x="23201" y="3"/>
                  <a:pt x="22959" y="1"/>
                  <a:pt x="22715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221162" tIns="221162" rIns="221162" bIns="221162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3387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402;p45">
            <a:extLst>
              <a:ext uri="{FF2B5EF4-FFF2-40B4-BE49-F238E27FC236}">
                <a16:creationId xmlns:a16="http://schemas.microsoft.com/office/drawing/2014/main" id="{95BD20B8-8272-3BA8-E422-B070453AB3E8}"/>
              </a:ext>
            </a:extLst>
          </p:cNvPr>
          <p:cNvSpPr/>
          <p:nvPr/>
        </p:nvSpPr>
        <p:spPr>
          <a:xfrm>
            <a:off x="-3059239" y="-1771717"/>
            <a:ext cx="10265927" cy="12472529"/>
          </a:xfrm>
          <a:custGeom>
            <a:avLst/>
            <a:gdLst/>
            <a:ahLst/>
            <a:cxnLst/>
            <a:rect l="l" t="t" r="r" b="b"/>
            <a:pathLst>
              <a:path w="35454" h="53950" extrusionOk="0">
                <a:moveTo>
                  <a:pt x="23149" y="0"/>
                </a:moveTo>
                <a:cubicBezTo>
                  <a:pt x="21225" y="0"/>
                  <a:pt x="19302" y="253"/>
                  <a:pt x="17446" y="766"/>
                </a:cubicBezTo>
                <a:cubicBezTo>
                  <a:pt x="12421" y="2144"/>
                  <a:pt x="7947" y="5416"/>
                  <a:pt x="5092" y="9780"/>
                </a:cubicBezTo>
                <a:cubicBezTo>
                  <a:pt x="1841" y="14773"/>
                  <a:pt x="783" y="20879"/>
                  <a:pt x="463" y="26818"/>
                </a:cubicBezTo>
                <a:cubicBezTo>
                  <a:pt x="1" y="35172"/>
                  <a:pt x="992" y="44000"/>
                  <a:pt x="5699" y="50909"/>
                </a:cubicBezTo>
                <a:cubicBezTo>
                  <a:pt x="6282" y="51769"/>
                  <a:pt x="6943" y="52606"/>
                  <a:pt x="7837" y="53135"/>
                </a:cubicBezTo>
                <a:cubicBezTo>
                  <a:pt x="9071" y="53874"/>
                  <a:pt x="10580" y="53918"/>
                  <a:pt x="12013" y="53940"/>
                </a:cubicBezTo>
                <a:cubicBezTo>
                  <a:pt x="12287" y="53945"/>
                  <a:pt x="12565" y="53949"/>
                  <a:pt x="12845" y="53949"/>
                </a:cubicBezTo>
                <a:cubicBezTo>
                  <a:pt x="15404" y="53949"/>
                  <a:pt x="18148" y="53651"/>
                  <a:pt x="19727" y="51714"/>
                </a:cubicBezTo>
                <a:cubicBezTo>
                  <a:pt x="20587" y="50644"/>
                  <a:pt x="20929" y="49267"/>
                  <a:pt x="21171" y="47933"/>
                </a:cubicBezTo>
                <a:cubicBezTo>
                  <a:pt x="21502" y="46170"/>
                  <a:pt x="21711" y="44385"/>
                  <a:pt x="21557" y="42611"/>
                </a:cubicBezTo>
                <a:cubicBezTo>
                  <a:pt x="21237" y="38853"/>
                  <a:pt x="19364" y="35404"/>
                  <a:pt x="18570" y="31723"/>
                </a:cubicBezTo>
                <a:cubicBezTo>
                  <a:pt x="17788" y="28042"/>
                  <a:pt x="18526" y="23468"/>
                  <a:pt x="21887" y="21760"/>
                </a:cubicBezTo>
                <a:cubicBezTo>
                  <a:pt x="23981" y="20680"/>
                  <a:pt x="26516" y="21033"/>
                  <a:pt x="28797" y="20448"/>
                </a:cubicBezTo>
                <a:cubicBezTo>
                  <a:pt x="32599" y="19479"/>
                  <a:pt x="35454" y="15655"/>
                  <a:pt x="35300" y="11732"/>
                </a:cubicBezTo>
                <a:cubicBezTo>
                  <a:pt x="35173" y="8649"/>
                  <a:pt x="33451" y="5959"/>
                  <a:pt x="31328" y="3638"/>
                </a:cubicBezTo>
                <a:lnTo>
                  <a:pt x="31328" y="3638"/>
                </a:lnTo>
                <a:cubicBezTo>
                  <a:pt x="31779" y="3151"/>
                  <a:pt x="32229" y="2664"/>
                  <a:pt x="32677" y="2176"/>
                </a:cubicBezTo>
                <a:cubicBezTo>
                  <a:pt x="29722" y="738"/>
                  <a:pt x="26435" y="0"/>
                  <a:pt x="23149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221162" tIns="221162" rIns="221162" bIns="221162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3387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03;p45">
            <a:extLst>
              <a:ext uri="{FF2B5EF4-FFF2-40B4-BE49-F238E27FC236}">
                <a16:creationId xmlns:a16="http://schemas.microsoft.com/office/drawing/2014/main" id="{DE2931D6-0122-F87A-B0BA-CFDC76B0E0FE}"/>
              </a:ext>
            </a:extLst>
          </p:cNvPr>
          <p:cNvSpPr/>
          <p:nvPr/>
        </p:nvSpPr>
        <p:spPr>
          <a:xfrm>
            <a:off x="1370222" y="306525"/>
            <a:ext cx="5014946" cy="2685165"/>
          </a:xfrm>
          <a:custGeom>
            <a:avLst/>
            <a:gdLst/>
            <a:ahLst/>
            <a:cxnLst/>
            <a:rect l="l" t="t" r="r" b="b"/>
            <a:pathLst>
              <a:path w="17326" h="11620" extrusionOk="0">
                <a:moveTo>
                  <a:pt x="10944" y="0"/>
                </a:moveTo>
                <a:cubicBezTo>
                  <a:pt x="10491" y="0"/>
                  <a:pt x="10040" y="95"/>
                  <a:pt x="9633" y="290"/>
                </a:cubicBezTo>
                <a:cubicBezTo>
                  <a:pt x="8586" y="786"/>
                  <a:pt x="7870" y="1910"/>
                  <a:pt x="7848" y="3056"/>
                </a:cubicBezTo>
                <a:cubicBezTo>
                  <a:pt x="7451" y="2197"/>
                  <a:pt x="6701" y="1458"/>
                  <a:pt x="5787" y="1215"/>
                </a:cubicBezTo>
                <a:cubicBezTo>
                  <a:pt x="5571" y="1156"/>
                  <a:pt x="5346" y="1127"/>
                  <a:pt x="5121" y="1127"/>
                </a:cubicBezTo>
                <a:cubicBezTo>
                  <a:pt x="4384" y="1127"/>
                  <a:pt x="3647" y="1440"/>
                  <a:pt x="3208" y="2031"/>
                </a:cubicBezTo>
                <a:cubicBezTo>
                  <a:pt x="2517" y="2953"/>
                  <a:pt x="2776" y="4333"/>
                  <a:pt x="3660" y="5020"/>
                </a:cubicBezTo>
                <a:lnTo>
                  <a:pt x="3660" y="5020"/>
                </a:lnTo>
                <a:cubicBezTo>
                  <a:pt x="3396" y="4818"/>
                  <a:pt x="3109" y="4731"/>
                  <a:pt x="2815" y="4731"/>
                </a:cubicBezTo>
                <a:cubicBezTo>
                  <a:pt x="1565" y="4731"/>
                  <a:pt x="207" y="6316"/>
                  <a:pt x="101" y="7420"/>
                </a:cubicBezTo>
                <a:cubicBezTo>
                  <a:pt x="1" y="8478"/>
                  <a:pt x="497" y="9624"/>
                  <a:pt x="1390" y="10219"/>
                </a:cubicBezTo>
                <a:cubicBezTo>
                  <a:pt x="1915" y="10570"/>
                  <a:pt x="2539" y="10735"/>
                  <a:pt x="3169" y="10735"/>
                </a:cubicBezTo>
                <a:cubicBezTo>
                  <a:pt x="3968" y="10735"/>
                  <a:pt x="4778" y="10470"/>
                  <a:pt x="5412" y="9977"/>
                </a:cubicBezTo>
                <a:cubicBezTo>
                  <a:pt x="6140" y="10947"/>
                  <a:pt x="7605" y="11597"/>
                  <a:pt x="8795" y="11619"/>
                </a:cubicBezTo>
                <a:cubicBezTo>
                  <a:pt x="8825" y="11619"/>
                  <a:pt x="8854" y="11619"/>
                  <a:pt x="8884" y="11619"/>
                </a:cubicBezTo>
                <a:cubicBezTo>
                  <a:pt x="10360" y="11619"/>
                  <a:pt x="12244" y="11081"/>
                  <a:pt x="12741" y="9569"/>
                </a:cubicBezTo>
                <a:cubicBezTo>
                  <a:pt x="12741" y="9580"/>
                  <a:pt x="13413" y="10098"/>
                  <a:pt x="13512" y="10142"/>
                </a:cubicBezTo>
                <a:cubicBezTo>
                  <a:pt x="13704" y="10238"/>
                  <a:pt x="13939" y="10270"/>
                  <a:pt x="14168" y="10270"/>
                </a:cubicBezTo>
                <a:cubicBezTo>
                  <a:pt x="14308" y="10270"/>
                  <a:pt x="14445" y="10258"/>
                  <a:pt x="14570" y="10241"/>
                </a:cubicBezTo>
                <a:cubicBezTo>
                  <a:pt x="15309" y="10142"/>
                  <a:pt x="16003" y="9745"/>
                  <a:pt x="16466" y="9161"/>
                </a:cubicBezTo>
                <a:cubicBezTo>
                  <a:pt x="17182" y="8246"/>
                  <a:pt x="17325" y="6946"/>
                  <a:pt x="16918" y="5855"/>
                </a:cubicBezTo>
                <a:cubicBezTo>
                  <a:pt x="16653" y="5128"/>
                  <a:pt x="16146" y="4477"/>
                  <a:pt x="15474" y="4103"/>
                </a:cubicBezTo>
                <a:cubicBezTo>
                  <a:pt x="15083" y="3879"/>
                  <a:pt x="14650" y="3732"/>
                  <a:pt x="14204" y="3732"/>
                </a:cubicBezTo>
                <a:cubicBezTo>
                  <a:pt x="14146" y="3732"/>
                  <a:pt x="14088" y="3734"/>
                  <a:pt x="14030" y="3739"/>
                </a:cubicBezTo>
                <a:cubicBezTo>
                  <a:pt x="14151" y="2571"/>
                  <a:pt x="13854" y="1414"/>
                  <a:pt x="12895" y="654"/>
                </a:cubicBezTo>
                <a:cubicBezTo>
                  <a:pt x="12346" y="226"/>
                  <a:pt x="11644" y="0"/>
                  <a:pt x="10944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221162" tIns="221162" rIns="221162" bIns="221162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3387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404;p45">
            <a:extLst>
              <a:ext uri="{FF2B5EF4-FFF2-40B4-BE49-F238E27FC236}">
                <a16:creationId xmlns:a16="http://schemas.microsoft.com/office/drawing/2014/main" id="{2F376279-3509-9DF8-8A39-E068A6DCB590}"/>
              </a:ext>
            </a:extLst>
          </p:cNvPr>
          <p:cNvSpPr/>
          <p:nvPr/>
        </p:nvSpPr>
        <p:spPr>
          <a:xfrm>
            <a:off x="4006442" y="4551908"/>
            <a:ext cx="4125989" cy="2210049"/>
          </a:xfrm>
          <a:custGeom>
            <a:avLst/>
            <a:gdLst/>
            <a:ahLst/>
            <a:cxnLst/>
            <a:rect l="l" t="t" r="r" b="b"/>
            <a:pathLst>
              <a:path w="14251" h="9564" extrusionOk="0">
                <a:moveTo>
                  <a:pt x="9006" y="0"/>
                </a:moveTo>
                <a:cubicBezTo>
                  <a:pt x="8629" y="0"/>
                  <a:pt x="8253" y="79"/>
                  <a:pt x="7914" y="240"/>
                </a:cubicBezTo>
                <a:cubicBezTo>
                  <a:pt x="7065" y="648"/>
                  <a:pt x="6470" y="1574"/>
                  <a:pt x="6459" y="2521"/>
                </a:cubicBezTo>
                <a:cubicBezTo>
                  <a:pt x="6128" y="1805"/>
                  <a:pt x="5511" y="1199"/>
                  <a:pt x="4751" y="1000"/>
                </a:cubicBezTo>
                <a:cubicBezTo>
                  <a:pt x="4575" y="952"/>
                  <a:pt x="4392" y="928"/>
                  <a:pt x="4210" y="928"/>
                </a:cubicBezTo>
                <a:cubicBezTo>
                  <a:pt x="3604" y="928"/>
                  <a:pt x="2999" y="1190"/>
                  <a:pt x="2635" y="1672"/>
                </a:cubicBezTo>
                <a:cubicBezTo>
                  <a:pt x="2062" y="2433"/>
                  <a:pt x="2283" y="3568"/>
                  <a:pt x="3010" y="4141"/>
                </a:cubicBezTo>
                <a:cubicBezTo>
                  <a:pt x="2801" y="3978"/>
                  <a:pt x="2571" y="3907"/>
                  <a:pt x="2335" y="3907"/>
                </a:cubicBezTo>
                <a:cubicBezTo>
                  <a:pt x="1309" y="3907"/>
                  <a:pt x="159" y="5234"/>
                  <a:pt x="78" y="6103"/>
                </a:cubicBezTo>
                <a:cubicBezTo>
                  <a:pt x="1" y="6984"/>
                  <a:pt x="398" y="7921"/>
                  <a:pt x="1136" y="8417"/>
                </a:cubicBezTo>
                <a:cubicBezTo>
                  <a:pt x="1566" y="8702"/>
                  <a:pt x="2077" y="8837"/>
                  <a:pt x="2594" y="8837"/>
                </a:cubicBezTo>
                <a:cubicBezTo>
                  <a:pt x="3256" y="8837"/>
                  <a:pt x="3927" y="8616"/>
                  <a:pt x="4453" y="8208"/>
                </a:cubicBezTo>
                <a:cubicBezTo>
                  <a:pt x="5048" y="9012"/>
                  <a:pt x="6250" y="9541"/>
                  <a:pt x="7230" y="9563"/>
                </a:cubicBezTo>
                <a:cubicBezTo>
                  <a:pt x="7259" y="9563"/>
                  <a:pt x="7288" y="9564"/>
                  <a:pt x="7318" y="9564"/>
                </a:cubicBezTo>
                <a:cubicBezTo>
                  <a:pt x="8529" y="9564"/>
                  <a:pt x="10073" y="9114"/>
                  <a:pt x="10482" y="7877"/>
                </a:cubicBezTo>
                <a:cubicBezTo>
                  <a:pt x="10482" y="7888"/>
                  <a:pt x="11033" y="8307"/>
                  <a:pt x="11121" y="8351"/>
                </a:cubicBezTo>
                <a:cubicBezTo>
                  <a:pt x="11264" y="8429"/>
                  <a:pt x="11446" y="8453"/>
                  <a:pt x="11628" y="8453"/>
                </a:cubicBezTo>
                <a:cubicBezTo>
                  <a:pt x="11753" y="8453"/>
                  <a:pt x="11879" y="8442"/>
                  <a:pt x="11991" y="8428"/>
                </a:cubicBezTo>
                <a:cubicBezTo>
                  <a:pt x="12598" y="8351"/>
                  <a:pt x="13171" y="8020"/>
                  <a:pt x="13545" y="7547"/>
                </a:cubicBezTo>
                <a:cubicBezTo>
                  <a:pt x="14141" y="6786"/>
                  <a:pt x="14251" y="5717"/>
                  <a:pt x="13920" y="4814"/>
                </a:cubicBezTo>
                <a:cubicBezTo>
                  <a:pt x="13700" y="4218"/>
                  <a:pt x="13292" y="3689"/>
                  <a:pt x="12730" y="3369"/>
                </a:cubicBezTo>
                <a:cubicBezTo>
                  <a:pt x="12404" y="3192"/>
                  <a:pt x="12043" y="3067"/>
                  <a:pt x="11678" y="3067"/>
                </a:cubicBezTo>
                <a:cubicBezTo>
                  <a:pt x="11635" y="3067"/>
                  <a:pt x="11593" y="3069"/>
                  <a:pt x="11550" y="3072"/>
                </a:cubicBezTo>
                <a:cubicBezTo>
                  <a:pt x="11638" y="2113"/>
                  <a:pt x="11396" y="1165"/>
                  <a:pt x="10614" y="538"/>
                </a:cubicBezTo>
                <a:cubicBezTo>
                  <a:pt x="10161" y="184"/>
                  <a:pt x="9582" y="0"/>
                  <a:pt x="9006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221162" tIns="221162" rIns="221162" bIns="221162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3387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405;p45">
            <a:extLst>
              <a:ext uri="{FF2B5EF4-FFF2-40B4-BE49-F238E27FC236}">
                <a16:creationId xmlns:a16="http://schemas.microsoft.com/office/drawing/2014/main" id="{1DC33B9D-8580-EE00-79A5-C6805E45E179}"/>
              </a:ext>
            </a:extLst>
          </p:cNvPr>
          <p:cNvSpPr/>
          <p:nvPr/>
        </p:nvSpPr>
        <p:spPr>
          <a:xfrm>
            <a:off x="493526" y="7942080"/>
            <a:ext cx="3629399" cy="1872870"/>
          </a:xfrm>
          <a:custGeom>
            <a:avLst/>
            <a:gdLst/>
            <a:ahLst/>
            <a:cxnLst/>
            <a:rect l="l" t="t" r="r" b="b"/>
            <a:pathLst>
              <a:path w="12532" h="8102" extrusionOk="0">
                <a:moveTo>
                  <a:pt x="6714" y="1"/>
                </a:moveTo>
                <a:cubicBezTo>
                  <a:pt x="6632" y="1"/>
                  <a:pt x="6551" y="8"/>
                  <a:pt x="6470" y="23"/>
                </a:cubicBezTo>
                <a:cubicBezTo>
                  <a:pt x="6084" y="89"/>
                  <a:pt x="5742" y="309"/>
                  <a:pt x="5478" y="596"/>
                </a:cubicBezTo>
                <a:cubicBezTo>
                  <a:pt x="5224" y="872"/>
                  <a:pt x="5037" y="1235"/>
                  <a:pt x="5081" y="1599"/>
                </a:cubicBezTo>
                <a:cubicBezTo>
                  <a:pt x="4893" y="1092"/>
                  <a:pt x="4420" y="475"/>
                  <a:pt x="3847" y="375"/>
                </a:cubicBezTo>
                <a:cubicBezTo>
                  <a:pt x="3739" y="356"/>
                  <a:pt x="3630" y="347"/>
                  <a:pt x="3520" y="347"/>
                </a:cubicBezTo>
                <a:cubicBezTo>
                  <a:pt x="2870" y="347"/>
                  <a:pt x="2214" y="672"/>
                  <a:pt x="1808" y="1191"/>
                </a:cubicBezTo>
                <a:cubicBezTo>
                  <a:pt x="1323" y="1786"/>
                  <a:pt x="1168" y="2623"/>
                  <a:pt x="1345" y="3373"/>
                </a:cubicBezTo>
                <a:cubicBezTo>
                  <a:pt x="739" y="3571"/>
                  <a:pt x="243" y="4090"/>
                  <a:pt x="78" y="4707"/>
                </a:cubicBezTo>
                <a:cubicBezTo>
                  <a:pt x="22" y="4894"/>
                  <a:pt x="0" y="5081"/>
                  <a:pt x="12" y="5268"/>
                </a:cubicBezTo>
                <a:cubicBezTo>
                  <a:pt x="56" y="6029"/>
                  <a:pt x="551" y="6734"/>
                  <a:pt x="1180" y="7153"/>
                </a:cubicBezTo>
                <a:cubicBezTo>
                  <a:pt x="1534" y="7390"/>
                  <a:pt x="1953" y="7502"/>
                  <a:pt x="2378" y="7502"/>
                </a:cubicBezTo>
                <a:cubicBezTo>
                  <a:pt x="2920" y="7502"/>
                  <a:pt x="3469" y="7321"/>
                  <a:pt x="3902" y="6987"/>
                </a:cubicBezTo>
                <a:cubicBezTo>
                  <a:pt x="4386" y="7649"/>
                  <a:pt x="5378" y="8079"/>
                  <a:pt x="6183" y="8101"/>
                </a:cubicBezTo>
                <a:cubicBezTo>
                  <a:pt x="6198" y="8101"/>
                  <a:pt x="6212" y="8101"/>
                  <a:pt x="6226" y="8101"/>
                </a:cubicBezTo>
                <a:cubicBezTo>
                  <a:pt x="7234" y="8101"/>
                  <a:pt x="8524" y="7734"/>
                  <a:pt x="8861" y="6712"/>
                </a:cubicBezTo>
                <a:cubicBezTo>
                  <a:pt x="8861" y="6723"/>
                  <a:pt x="9313" y="7065"/>
                  <a:pt x="9379" y="7098"/>
                </a:cubicBezTo>
                <a:cubicBezTo>
                  <a:pt x="9505" y="7164"/>
                  <a:pt x="9660" y="7187"/>
                  <a:pt x="9811" y="7187"/>
                </a:cubicBezTo>
                <a:cubicBezTo>
                  <a:pt x="9910" y="7187"/>
                  <a:pt x="10008" y="7177"/>
                  <a:pt x="10095" y="7164"/>
                </a:cubicBezTo>
                <a:cubicBezTo>
                  <a:pt x="10591" y="7098"/>
                  <a:pt x="11065" y="6833"/>
                  <a:pt x="11385" y="6436"/>
                </a:cubicBezTo>
                <a:cubicBezTo>
                  <a:pt x="11561" y="6205"/>
                  <a:pt x="11704" y="5919"/>
                  <a:pt x="11782" y="5632"/>
                </a:cubicBezTo>
                <a:cubicBezTo>
                  <a:pt x="11848" y="5368"/>
                  <a:pt x="11693" y="5158"/>
                  <a:pt x="11804" y="4905"/>
                </a:cubicBezTo>
                <a:cubicBezTo>
                  <a:pt x="11880" y="4761"/>
                  <a:pt x="12002" y="4629"/>
                  <a:pt x="12101" y="4497"/>
                </a:cubicBezTo>
                <a:cubicBezTo>
                  <a:pt x="12365" y="4178"/>
                  <a:pt x="12531" y="3769"/>
                  <a:pt x="12509" y="3351"/>
                </a:cubicBezTo>
                <a:cubicBezTo>
                  <a:pt x="12498" y="2932"/>
                  <a:pt x="12289" y="2525"/>
                  <a:pt x="11924" y="2315"/>
                </a:cubicBezTo>
                <a:cubicBezTo>
                  <a:pt x="11769" y="2225"/>
                  <a:pt x="11589" y="2180"/>
                  <a:pt x="11411" y="2180"/>
                </a:cubicBezTo>
                <a:cubicBezTo>
                  <a:pt x="11173" y="2180"/>
                  <a:pt x="10938" y="2261"/>
                  <a:pt x="10768" y="2425"/>
                </a:cubicBezTo>
                <a:cubicBezTo>
                  <a:pt x="10856" y="2150"/>
                  <a:pt x="10922" y="1863"/>
                  <a:pt x="10911" y="1565"/>
                </a:cubicBezTo>
                <a:cubicBezTo>
                  <a:pt x="10900" y="1279"/>
                  <a:pt x="10790" y="982"/>
                  <a:pt x="10569" y="794"/>
                </a:cubicBezTo>
                <a:cubicBezTo>
                  <a:pt x="10402" y="650"/>
                  <a:pt x="10187" y="584"/>
                  <a:pt x="9967" y="584"/>
                </a:cubicBezTo>
                <a:cubicBezTo>
                  <a:pt x="9767" y="584"/>
                  <a:pt x="9564" y="639"/>
                  <a:pt x="9390" y="739"/>
                </a:cubicBezTo>
                <a:cubicBezTo>
                  <a:pt x="9027" y="948"/>
                  <a:pt x="8773" y="1312"/>
                  <a:pt x="8596" y="1687"/>
                </a:cubicBezTo>
                <a:cubicBezTo>
                  <a:pt x="8453" y="1213"/>
                  <a:pt x="8211" y="761"/>
                  <a:pt x="7836" y="441"/>
                </a:cubicBezTo>
                <a:cubicBezTo>
                  <a:pt x="7524" y="175"/>
                  <a:pt x="7120" y="1"/>
                  <a:pt x="6714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221162" tIns="221162" rIns="221162" bIns="221162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3387"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39203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7B8226C1-29BE-DCA7-E2E6-36FD2D74F9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54" y="128741"/>
            <a:ext cx="17417435" cy="1002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6D97B2B4-86E6-F38E-9006-58E712FE40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9645" y="1403888"/>
            <a:ext cx="1581731" cy="747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27509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pic" idx="13"/>
          </p:nvPr>
        </p:nvSpPr>
        <p:spPr>
          <a:xfrm>
            <a:off x="2" y="0"/>
            <a:ext cx="18288000" cy="10287000"/>
          </a:xfrm>
          <a:prstGeom prst="rect">
            <a:avLst/>
          </a:prstGeom>
        </p:spPr>
        <p:txBody>
          <a:bodyPr lIns="49941" tIns="24970" rIns="49941" bIns="24970" rtlCol="0">
            <a:noAutofit/>
          </a:bodyPr>
          <a:lstStyle/>
          <a:p>
            <a:pPr lvl="0"/>
            <a:endParaRPr noProof="0">
              <a:sym typeface="Arial" pitchFamily="34" charset="0"/>
            </a:endParaRPr>
          </a:p>
        </p:txBody>
      </p:sp>
      <p:sp>
        <p:nvSpPr>
          <p:cNvPr id="2" name="Shape 112">
            <a:extLst>
              <a:ext uri="{FF2B5EF4-FFF2-40B4-BE49-F238E27FC236}">
                <a16:creationId xmlns:a16="http://schemas.microsoft.com/office/drawing/2014/main" id="{70240403-9DF1-D14D-0743-21EEF77080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914406" y="9536015"/>
            <a:ext cx="4116792" cy="545616"/>
          </a:xfrm>
          <a:prstGeom prst="rect">
            <a:avLst/>
          </a:prstGeom>
        </p:spPr>
        <p:txBody>
          <a:bodyPr vert="horz" wrap="square" lIns="71031" tIns="35515" rIns="71031" bIns="35515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F1B719C7-85C0-4C1F-BC14-71D0F70FEF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4315666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60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156953"/>
      </p:ext>
    </p:extLst>
  </p:cSld>
  <p:clrMapOvr>
    <a:masterClrMapping/>
  </p:clrMapOvr>
  <p:transition spd="med" advClick="0" advTm="3000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879425"/>
      </p:ext>
    </p:extLst>
  </p:cSld>
  <p:clrMapOvr>
    <a:masterClrMapping/>
  </p:clrMapOvr>
  <p:transition spd="med" advClick="0" advTm="3000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929323"/>
      </p:ext>
    </p:extLst>
  </p:cSld>
  <p:clrMapOvr>
    <a:masterClrMapping/>
  </p:clrMapOvr>
  <p:transition spd="med" advClick="0" advTm="3000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D70B8-FC0A-4AF6-BAC1-1391C063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437FF2-3D78-4EE1-8977-B5A35C245F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3D3B5-2DFD-4AEC-B09A-F9EB86C8F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27E1C-1525-47CF-B942-6CAB3ED30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153F2-9563-4411-A1FF-110B0ED30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60333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9DFCE-0F28-40DD-9109-220151595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80EE8-9F6C-4DD5-A7DB-932BE2742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F610C-5E2A-4341-8A3E-25E1CA593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63BD5-7368-4256-8D2A-EAC272130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7C110-6472-4B67-996B-0B7D48F9E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46191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36C3A-3FA5-4401-B660-BDD5EFE6A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51D0F-060F-4A09-A1FB-73FBDF89B1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C041D-5A1F-4563-BE9F-8BD75AA96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CFA13-421F-482E-B348-5384BE8EF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53AC0-CEEF-4896-8726-B354648FE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3956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6E3ED-3B7C-416E-A7EC-FBF6C453E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D59D0-B435-4D2F-8671-C79C7FA061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B89D6A-3CBE-44D2-9170-50F9EEA25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CD9501-5FF3-4500-A72D-1E26B5F6A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AD4812-07C3-4899-A67D-4EE3925B4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76123-B5DB-43ED-9F4E-0F5F934CE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3765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81565-EEF3-462B-AF28-FC832FFBB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BFA3A-7828-4877-A730-1D08EE028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1771E-F5A2-4A7D-A7AA-C03351186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1915CC-4227-42E8-A8DA-6CAE2208FD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72A510-1D07-4D44-852A-2A1D390E52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A461E-B4C5-4EF3-8D80-D45A67C3B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8F4793-B73C-4D22-BD95-38B1E01F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D0365-E148-4BD5-9027-52C5B2F14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89098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E90AE-AA0E-4F34-A863-5AC21865E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2B25DF-268E-43F9-B60E-26BEDAA0D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6B6FA-FC2C-4429-ADB3-30E8DB6AB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72188-5E5A-495E-ABF7-B432C846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40169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5160B6-EF4B-4EDB-B498-D580BE7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6FDBE2-3B5F-406F-B5B3-F8D72F65B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AF196-1D27-469E-8320-53D16B1BF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4909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0DC21-5583-4ABB-9927-2EE1C1730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53728-24BD-4195-9311-9E4DB2742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5DBED7-C178-48E3-98A9-3819C3A0E1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25F35A-082F-41E9-A23C-6D9CF790C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9697A7-C7C1-4C36-88E8-C4892B0A3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DC0B7-22B8-42C5-8CB6-A3D78E8E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89773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1C347-82F0-416B-B038-17E973654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5B87C-3026-459A-AB46-7B4321E9F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43565F-E874-4CF8-A40A-DD7052BD0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955B29-6C80-4346-AEAA-6FC54447C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1876A-3256-42D4-89D7-456DF036C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9D945-B712-4343-9613-CB60192E7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365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DCEF7-C03F-4794-A049-1001BADE3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B2F93-F329-43B5-8CAD-6CAEB77E1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723FF-3306-4E81-9640-2D10E0FAC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4B280-2FCE-4FAD-8A65-0126E7913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37FF7-716D-498B-B5D2-3B132CB30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11988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569436-54D5-44B2-BD0B-0A4A5C1F73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D5C81A-C4C5-48BF-B9BA-DCAF7FB382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9E7CE-B039-49BD-9AF7-9701D7DAE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42215-AB9B-4436-BB17-263A4C906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9EBD7-2C61-44EA-A95A-EC97F112C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67160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4878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648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552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5116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910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6282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4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5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635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1223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462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205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4144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205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253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7310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5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466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914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21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6248400" y="9367838"/>
            <a:ext cx="5791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21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13106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21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372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66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14350" lvl="0" indent="-51435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4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114425" lvl="1" indent="-428625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714500" lvl="2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400300" lvl="3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086100" lvl="4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771900" lvl="5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4457700" lvl="6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5143500" lvl="7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829300" lvl="8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371600" lvl="2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057400" lvl="3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200" lvl="4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429000" lvl="5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4114800" lvl="6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4800600" lvl="7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5486400" lvl="8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>
            <a:extLst>
              <a:ext uri="{FF2B5EF4-FFF2-40B4-BE49-F238E27FC236}">
                <a16:creationId xmlns:a16="http://schemas.microsoft.com/office/drawing/2014/main" id="{5D7CAC8E-6BD7-3A70-0308-5B6404C12140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238411" y="888926"/>
            <a:ext cx="15811181" cy="114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vi-VN" altLang="en-US">
              <a:sym typeface="Arial" panose="020B0604020202020204" pitchFamily="34" charset="0"/>
            </a:endParaRPr>
          </a:p>
        </p:txBody>
      </p:sp>
      <p:sp>
        <p:nvSpPr>
          <p:cNvPr id="1027" name="Google Shape;7;p1">
            <a:extLst>
              <a:ext uri="{FF2B5EF4-FFF2-40B4-BE49-F238E27FC236}">
                <a16:creationId xmlns:a16="http://schemas.microsoft.com/office/drawing/2014/main" id="{5E596B8D-6F4E-04C0-BF3C-7DA62BDFC883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1238411" y="2872147"/>
            <a:ext cx="15811181" cy="626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vi-VN" altLang="en-US">
              <a:sym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2133CAA-AA12-2630-5E5E-4B261029CCE2}"/>
              </a:ext>
            </a:extLst>
          </p:cNvPr>
          <p:cNvSpPr/>
          <p:nvPr userDrawn="1"/>
        </p:nvSpPr>
        <p:spPr>
          <a:xfrm>
            <a:off x="7084966" y="9602932"/>
            <a:ext cx="4917011" cy="743888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x-none" sz="3476" ker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sym typeface="Arial"/>
              </a:rPr>
              <a:t>GVTH: LÊ VĂN DIÊN</a:t>
            </a:r>
          </a:p>
        </p:txBody>
      </p:sp>
    </p:spTree>
    <p:extLst>
      <p:ext uri="{BB962C8B-B14F-4D97-AF65-F5344CB8AC3E}">
        <p14:creationId xmlns:p14="http://schemas.microsoft.com/office/powerpoint/2010/main" val="30427247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34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3282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3282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3282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3282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3282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662072" indent="-66207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3282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marL="1434488" lvl="1" indent="-551726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3282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marL="2206905" lvl="2" indent="-44138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3282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marL="3089666" lvl="3" indent="-44138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3282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marL="3972428" lvl="4" indent="-44138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3282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" y="0"/>
            <a:ext cx="1827763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48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ransition spd="med" advClick="0" advTm="3000">
    <p:pull/>
  </p:transition>
  <p:txStyles>
    <p:titleStyle>
      <a:lvl1pPr algn="ctr" defTabSz="1818722" rtl="0" fontAlgn="base">
        <a:spcBef>
          <a:spcPct val="0"/>
        </a:spcBef>
        <a:spcAft>
          <a:spcPct val="0"/>
        </a:spcAft>
        <a:defRPr sz="8842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818722" rtl="0" fontAlgn="base">
        <a:spcBef>
          <a:spcPct val="0"/>
        </a:spcBef>
        <a:spcAft>
          <a:spcPct val="0"/>
        </a:spcAft>
        <a:defRPr sz="8842">
          <a:solidFill>
            <a:schemeClr val="tx1"/>
          </a:solidFill>
          <a:latin typeface="Arial" pitchFamily="34" charset="0"/>
          <a:ea typeface="微软雅黑" pitchFamily="34" charset="-122"/>
        </a:defRPr>
      </a:lvl2pPr>
      <a:lvl3pPr algn="ctr" defTabSz="1818722" rtl="0" fontAlgn="base">
        <a:spcBef>
          <a:spcPct val="0"/>
        </a:spcBef>
        <a:spcAft>
          <a:spcPct val="0"/>
        </a:spcAft>
        <a:defRPr sz="8842">
          <a:solidFill>
            <a:schemeClr val="tx1"/>
          </a:solidFill>
          <a:latin typeface="Arial" pitchFamily="34" charset="0"/>
          <a:ea typeface="微软雅黑" pitchFamily="34" charset="-122"/>
        </a:defRPr>
      </a:lvl3pPr>
      <a:lvl4pPr algn="ctr" defTabSz="1818722" rtl="0" fontAlgn="base">
        <a:spcBef>
          <a:spcPct val="0"/>
        </a:spcBef>
        <a:spcAft>
          <a:spcPct val="0"/>
        </a:spcAft>
        <a:defRPr sz="8842">
          <a:solidFill>
            <a:schemeClr val="tx1"/>
          </a:solidFill>
          <a:latin typeface="Arial" pitchFamily="34" charset="0"/>
          <a:ea typeface="微软雅黑" pitchFamily="34" charset="-122"/>
        </a:defRPr>
      </a:lvl4pPr>
      <a:lvl5pPr algn="ctr" defTabSz="1818722" rtl="0" fontAlgn="base">
        <a:spcBef>
          <a:spcPct val="0"/>
        </a:spcBef>
        <a:spcAft>
          <a:spcPct val="0"/>
        </a:spcAft>
        <a:defRPr sz="8842">
          <a:solidFill>
            <a:schemeClr val="tx1"/>
          </a:solidFill>
          <a:latin typeface="Arial" pitchFamily="34" charset="0"/>
          <a:ea typeface="微软雅黑" pitchFamily="34" charset="-122"/>
        </a:defRPr>
      </a:lvl5pPr>
      <a:lvl6pPr marL="860084" algn="ctr" defTabSz="1818722" rtl="0" fontAlgn="base">
        <a:spcBef>
          <a:spcPct val="0"/>
        </a:spcBef>
        <a:spcAft>
          <a:spcPct val="0"/>
        </a:spcAft>
        <a:defRPr sz="8842">
          <a:solidFill>
            <a:schemeClr val="tx1"/>
          </a:solidFill>
          <a:latin typeface="Arial" pitchFamily="34" charset="0"/>
          <a:ea typeface="微软雅黑" pitchFamily="34" charset="-122"/>
        </a:defRPr>
      </a:lvl6pPr>
      <a:lvl7pPr marL="1720170" algn="ctr" defTabSz="1818722" rtl="0" fontAlgn="base">
        <a:spcBef>
          <a:spcPct val="0"/>
        </a:spcBef>
        <a:spcAft>
          <a:spcPct val="0"/>
        </a:spcAft>
        <a:defRPr sz="8842">
          <a:solidFill>
            <a:schemeClr val="tx1"/>
          </a:solidFill>
          <a:latin typeface="Arial" pitchFamily="34" charset="0"/>
          <a:ea typeface="微软雅黑" pitchFamily="34" charset="-122"/>
        </a:defRPr>
      </a:lvl7pPr>
      <a:lvl8pPr marL="2580254" algn="ctr" defTabSz="1818722" rtl="0" fontAlgn="base">
        <a:spcBef>
          <a:spcPct val="0"/>
        </a:spcBef>
        <a:spcAft>
          <a:spcPct val="0"/>
        </a:spcAft>
        <a:defRPr sz="8842">
          <a:solidFill>
            <a:schemeClr val="tx1"/>
          </a:solidFill>
          <a:latin typeface="Arial" pitchFamily="34" charset="0"/>
          <a:ea typeface="微软雅黑" pitchFamily="34" charset="-122"/>
        </a:defRPr>
      </a:lvl8pPr>
      <a:lvl9pPr marL="3440338" algn="ctr" defTabSz="1818722" rtl="0" fontAlgn="base">
        <a:spcBef>
          <a:spcPct val="0"/>
        </a:spcBef>
        <a:spcAft>
          <a:spcPct val="0"/>
        </a:spcAft>
        <a:defRPr sz="8842">
          <a:solidFill>
            <a:schemeClr val="tx1"/>
          </a:solidFill>
          <a:latin typeface="Arial" pitchFamily="34" charset="0"/>
          <a:ea typeface="微软雅黑" pitchFamily="34" charset="-122"/>
        </a:defRPr>
      </a:lvl9pPr>
    </p:titleStyle>
    <p:bodyStyle>
      <a:lvl1pPr marL="680900" indent="-680900" algn="l" defTabSz="1818722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6396" kern="1200">
          <a:solidFill>
            <a:schemeClr val="tx1"/>
          </a:solidFill>
          <a:latin typeface="+mn-lt"/>
          <a:ea typeface="+mn-ea"/>
          <a:cs typeface="+mn-cs"/>
        </a:defRPr>
      </a:lvl1pPr>
      <a:lvl2pPr marL="1478272" indent="-567416" algn="l" defTabSz="1818722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5644" kern="1200">
          <a:solidFill>
            <a:schemeClr val="tx1"/>
          </a:solidFill>
          <a:latin typeface="+mn-lt"/>
          <a:ea typeface="+mn-ea"/>
          <a:cs typeface="+mn-cs"/>
        </a:defRPr>
      </a:lvl2pPr>
      <a:lvl3pPr marL="2275640" indent="-453934" algn="l" defTabSz="1818722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4704" kern="1200">
          <a:solidFill>
            <a:schemeClr val="tx1"/>
          </a:solidFill>
          <a:latin typeface="+mn-lt"/>
          <a:ea typeface="+mn-ea"/>
          <a:cs typeface="+mn-cs"/>
        </a:defRPr>
      </a:lvl3pPr>
      <a:lvl4pPr marL="3183508" indent="-453934" algn="l" defTabSz="1818722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3950" kern="1200">
          <a:solidFill>
            <a:schemeClr val="tx1"/>
          </a:solidFill>
          <a:latin typeface="+mn-lt"/>
          <a:ea typeface="+mn-ea"/>
          <a:cs typeface="+mn-cs"/>
        </a:defRPr>
      </a:lvl4pPr>
      <a:lvl5pPr marL="4094362" indent="-453934" algn="l" defTabSz="1818722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3950" kern="1200">
          <a:solidFill>
            <a:schemeClr val="tx1"/>
          </a:solidFill>
          <a:latin typeface="+mn-lt"/>
          <a:ea typeface="+mn-ea"/>
          <a:cs typeface="+mn-cs"/>
        </a:defRPr>
      </a:lvl5pPr>
      <a:lvl6pPr marL="5006726" indent="-455156" algn="l" defTabSz="1820628" rtl="0" eaLnBrk="1" latinLnBrk="0" hangingPunct="1">
        <a:spcBef>
          <a:spcPct val="20000"/>
        </a:spcBef>
        <a:buFont typeface="Arial" pitchFamily="34" charset="0"/>
        <a:buChar char="•"/>
        <a:defRPr sz="3950" kern="1200">
          <a:solidFill>
            <a:schemeClr val="tx1"/>
          </a:solidFill>
          <a:latin typeface="+mn-lt"/>
          <a:ea typeface="+mn-ea"/>
          <a:cs typeface="+mn-cs"/>
        </a:defRPr>
      </a:lvl6pPr>
      <a:lvl7pPr marL="5917038" indent="-455156" algn="l" defTabSz="1820628" rtl="0" eaLnBrk="1" latinLnBrk="0" hangingPunct="1">
        <a:spcBef>
          <a:spcPct val="20000"/>
        </a:spcBef>
        <a:buFont typeface="Arial" pitchFamily="34" charset="0"/>
        <a:buChar char="•"/>
        <a:defRPr sz="3950" kern="1200">
          <a:solidFill>
            <a:schemeClr val="tx1"/>
          </a:solidFill>
          <a:latin typeface="+mn-lt"/>
          <a:ea typeface="+mn-ea"/>
          <a:cs typeface="+mn-cs"/>
        </a:defRPr>
      </a:lvl7pPr>
      <a:lvl8pPr marL="6827352" indent="-455156" algn="l" defTabSz="1820628" rtl="0" eaLnBrk="1" latinLnBrk="0" hangingPunct="1">
        <a:spcBef>
          <a:spcPct val="20000"/>
        </a:spcBef>
        <a:buFont typeface="Arial" pitchFamily="34" charset="0"/>
        <a:buChar char="•"/>
        <a:defRPr sz="3950" kern="1200">
          <a:solidFill>
            <a:schemeClr val="tx1"/>
          </a:solidFill>
          <a:latin typeface="+mn-lt"/>
          <a:ea typeface="+mn-ea"/>
          <a:cs typeface="+mn-cs"/>
        </a:defRPr>
      </a:lvl8pPr>
      <a:lvl9pPr marL="7737666" indent="-455156" algn="l" defTabSz="1820628" rtl="0" eaLnBrk="1" latinLnBrk="0" hangingPunct="1">
        <a:spcBef>
          <a:spcPct val="20000"/>
        </a:spcBef>
        <a:buFont typeface="Arial" pitchFamily="34" charset="0"/>
        <a:buChar char="•"/>
        <a:defRPr sz="39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0628" rtl="0" eaLnBrk="1" latinLnBrk="0" hangingPunct="1">
        <a:defRPr sz="3574" kern="1200">
          <a:solidFill>
            <a:schemeClr val="tx1"/>
          </a:solidFill>
          <a:latin typeface="+mn-lt"/>
          <a:ea typeface="+mn-ea"/>
          <a:cs typeface="+mn-cs"/>
        </a:defRPr>
      </a:lvl1pPr>
      <a:lvl2pPr marL="910312" algn="l" defTabSz="1820628" rtl="0" eaLnBrk="1" latinLnBrk="0" hangingPunct="1">
        <a:defRPr sz="3574" kern="1200">
          <a:solidFill>
            <a:schemeClr val="tx1"/>
          </a:solidFill>
          <a:latin typeface="+mn-lt"/>
          <a:ea typeface="+mn-ea"/>
          <a:cs typeface="+mn-cs"/>
        </a:defRPr>
      </a:lvl2pPr>
      <a:lvl3pPr marL="1820628" algn="l" defTabSz="1820628" rtl="0" eaLnBrk="1" latinLnBrk="0" hangingPunct="1">
        <a:defRPr sz="3574" kern="1200">
          <a:solidFill>
            <a:schemeClr val="tx1"/>
          </a:solidFill>
          <a:latin typeface="+mn-lt"/>
          <a:ea typeface="+mn-ea"/>
          <a:cs typeface="+mn-cs"/>
        </a:defRPr>
      </a:lvl3pPr>
      <a:lvl4pPr marL="2730940" algn="l" defTabSz="1820628" rtl="0" eaLnBrk="1" latinLnBrk="0" hangingPunct="1">
        <a:defRPr sz="3574" kern="1200">
          <a:solidFill>
            <a:schemeClr val="tx1"/>
          </a:solidFill>
          <a:latin typeface="+mn-lt"/>
          <a:ea typeface="+mn-ea"/>
          <a:cs typeface="+mn-cs"/>
        </a:defRPr>
      </a:lvl4pPr>
      <a:lvl5pPr marL="3641254" algn="l" defTabSz="1820628" rtl="0" eaLnBrk="1" latinLnBrk="0" hangingPunct="1">
        <a:defRPr sz="3574" kern="1200">
          <a:solidFill>
            <a:schemeClr val="tx1"/>
          </a:solidFill>
          <a:latin typeface="+mn-lt"/>
          <a:ea typeface="+mn-ea"/>
          <a:cs typeface="+mn-cs"/>
        </a:defRPr>
      </a:lvl5pPr>
      <a:lvl6pPr marL="4551568" algn="l" defTabSz="1820628" rtl="0" eaLnBrk="1" latinLnBrk="0" hangingPunct="1">
        <a:defRPr sz="3574" kern="1200">
          <a:solidFill>
            <a:schemeClr val="tx1"/>
          </a:solidFill>
          <a:latin typeface="+mn-lt"/>
          <a:ea typeface="+mn-ea"/>
          <a:cs typeface="+mn-cs"/>
        </a:defRPr>
      </a:lvl6pPr>
      <a:lvl7pPr marL="5461882" algn="l" defTabSz="1820628" rtl="0" eaLnBrk="1" latinLnBrk="0" hangingPunct="1">
        <a:defRPr sz="3574" kern="1200">
          <a:solidFill>
            <a:schemeClr val="tx1"/>
          </a:solidFill>
          <a:latin typeface="+mn-lt"/>
          <a:ea typeface="+mn-ea"/>
          <a:cs typeface="+mn-cs"/>
        </a:defRPr>
      </a:lvl7pPr>
      <a:lvl8pPr marL="6372194" algn="l" defTabSz="1820628" rtl="0" eaLnBrk="1" latinLnBrk="0" hangingPunct="1">
        <a:defRPr sz="3574" kern="1200">
          <a:solidFill>
            <a:schemeClr val="tx1"/>
          </a:solidFill>
          <a:latin typeface="+mn-lt"/>
          <a:ea typeface="+mn-ea"/>
          <a:cs typeface="+mn-cs"/>
        </a:defRPr>
      </a:lvl8pPr>
      <a:lvl9pPr marL="7282508" algn="l" defTabSz="1820628" rtl="0" eaLnBrk="1" latinLnBrk="0" hangingPunct="1">
        <a:defRPr sz="357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A10551-9FC3-435A-9A28-296044889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66B3D-3072-4C9F-B5CA-9BAB7C095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6B738-E067-4436-99C9-613C8B41E0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3B309-4E81-4F78-AB1B-C8DE07A86866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2C51E-7A59-480A-BA52-E3975A81E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8F1CD-FECE-41F9-8C4C-605C13E76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191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4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544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544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544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690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22.xml"/><Relationship Id="rId7" Type="http://schemas.microsoft.com/office/2007/relationships/hdphoto" Target="../media/hdphoto2.wdp"/><Relationship Id="rId12" Type="http://schemas.openxmlformats.org/officeDocument/2006/relationships/image" Target="../media/image34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25.png"/><Relationship Id="rId11" Type="http://schemas.openxmlformats.org/officeDocument/2006/relationships/image" Target="../media/image15.svg"/><Relationship Id="rId5" Type="http://schemas.openxmlformats.org/officeDocument/2006/relationships/image" Target="../media/image24.pn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11" Type="http://schemas.openxmlformats.org/officeDocument/2006/relationships/image" Target="../media/image23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45.svg"/><Relationship Id="rId12" Type="http://schemas.openxmlformats.org/officeDocument/2006/relationships/image" Target="../media/image2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4.png"/><Relationship Id="rId11" Type="http://schemas.microsoft.com/office/2007/relationships/hdphoto" Target="../media/hdphoto4.wdp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49.svg"/><Relationship Id="rId12" Type="http://schemas.openxmlformats.org/officeDocument/2006/relationships/image" Target="../media/image52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8.png"/><Relationship Id="rId11" Type="http://schemas.openxmlformats.org/officeDocument/2006/relationships/image" Target="../media/image45.svg"/><Relationship Id="rId5" Type="http://schemas.microsoft.com/office/2007/relationships/hdphoto" Target="../media/hdphoto4.wdp"/><Relationship Id="rId10" Type="http://schemas.openxmlformats.org/officeDocument/2006/relationships/image" Target="../media/image44.png"/><Relationship Id="rId4" Type="http://schemas.openxmlformats.org/officeDocument/2006/relationships/image" Target="../media/image47.png"/><Relationship Id="rId9" Type="http://schemas.openxmlformats.org/officeDocument/2006/relationships/image" Target="../media/image51.svg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5.png"/><Relationship Id="rId5" Type="http://schemas.openxmlformats.org/officeDocument/2006/relationships/image" Target="../media/image52.gif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svg"/><Relationship Id="rId12" Type="http://schemas.openxmlformats.org/officeDocument/2006/relationships/image" Target="../media/image2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11" Type="http://schemas.openxmlformats.org/officeDocument/2006/relationships/image" Target="../media/image60.png"/><Relationship Id="rId5" Type="http://schemas.openxmlformats.org/officeDocument/2006/relationships/image" Target="../media/image58.svg"/><Relationship Id="rId10" Type="http://schemas.openxmlformats.org/officeDocument/2006/relationships/image" Target="../media/image59.gif"/><Relationship Id="rId4" Type="http://schemas.openxmlformats.org/officeDocument/2006/relationships/image" Target="../media/image57.png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gif"/><Relationship Id="rId5" Type="http://schemas.openxmlformats.org/officeDocument/2006/relationships/image" Target="../media/image56.png"/><Relationship Id="rId4" Type="http://schemas.openxmlformats.org/officeDocument/2006/relationships/image" Target="../media/image63.svg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5.png"/><Relationship Id="rId5" Type="http://schemas.openxmlformats.org/officeDocument/2006/relationships/image" Target="../media/image52.gif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gif"/><Relationship Id="rId5" Type="http://schemas.openxmlformats.org/officeDocument/2006/relationships/image" Target="../media/image56.png"/><Relationship Id="rId4" Type="http://schemas.openxmlformats.org/officeDocument/2006/relationships/image" Target="../media/image63.sv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tags" Target="../tags/tag2.xml"/><Relationship Id="rId16" Type="http://schemas.openxmlformats.org/officeDocument/2006/relationships/image" Target="../media/image15.svg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26.xml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25.png"/><Relationship Id="rId11" Type="http://schemas.openxmlformats.org/officeDocument/2006/relationships/image" Target="../media/image15.svg"/><Relationship Id="rId5" Type="http://schemas.openxmlformats.org/officeDocument/2006/relationships/image" Target="../media/image24.pn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7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png"/><Relationship Id="rId12" Type="http://schemas.openxmlformats.org/officeDocument/2006/relationships/image" Target="../media/image6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9.png"/><Relationship Id="rId11" Type="http://schemas.openxmlformats.org/officeDocument/2006/relationships/image" Target="../media/image34.png"/><Relationship Id="rId5" Type="http://schemas.openxmlformats.org/officeDocument/2006/relationships/image" Target="../media/image68.png"/><Relationship Id="rId10" Type="http://schemas.openxmlformats.org/officeDocument/2006/relationships/image" Target="../media/image73.gif"/><Relationship Id="rId4" Type="http://schemas.openxmlformats.org/officeDocument/2006/relationships/image" Target="../media/image67.jpeg"/><Relationship Id="rId9" Type="http://schemas.openxmlformats.org/officeDocument/2006/relationships/image" Target="../media/image7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5.xml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11" Type="http://schemas.openxmlformats.org/officeDocument/2006/relationships/image" Target="../media/image15.svg"/><Relationship Id="rId5" Type="http://schemas.openxmlformats.org/officeDocument/2006/relationships/image" Target="../media/image24.pn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3" Type="http://schemas.openxmlformats.org/officeDocument/2006/relationships/tags" Target="../tags/tag8.xml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11" Type="http://schemas.openxmlformats.org/officeDocument/2006/relationships/image" Target="../media/image15.svg"/><Relationship Id="rId5" Type="http://schemas.openxmlformats.org/officeDocument/2006/relationships/image" Target="../media/image24.pn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3" Type="http://schemas.openxmlformats.org/officeDocument/2006/relationships/tags" Target="../tags/tag11.xml"/><Relationship Id="rId7" Type="http://schemas.microsoft.com/office/2007/relationships/hdphoto" Target="../media/hdphoto2.wdp"/><Relationship Id="rId12" Type="http://schemas.openxmlformats.org/officeDocument/2006/relationships/image" Target="../media/image29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11" Type="http://schemas.openxmlformats.org/officeDocument/2006/relationships/image" Target="../media/image15.svg"/><Relationship Id="rId5" Type="http://schemas.openxmlformats.org/officeDocument/2006/relationships/image" Target="../media/image24.pn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7.GIF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tags" Target="../tags/tag14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23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46.xml"/><Relationship Id="rId11" Type="http://schemas.microsoft.com/office/2007/relationships/hdphoto" Target="../media/hdphoto3.wdp"/><Relationship Id="rId5" Type="http://schemas.microsoft.com/office/2007/relationships/media" Target="../media/media2.mp3"/><Relationship Id="rId10" Type="http://schemas.openxmlformats.org/officeDocument/2006/relationships/image" Target="../media/image28.png"/><Relationship Id="rId4" Type="http://schemas.openxmlformats.org/officeDocument/2006/relationships/audio" Target="NULL" TargetMode="External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15.svg"/><Relationship Id="rId11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tags" Target="../tags/tag19.xml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23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46.xml"/><Relationship Id="rId11" Type="http://schemas.microsoft.com/office/2007/relationships/hdphoto" Target="../media/hdphoto3.wdp"/><Relationship Id="rId5" Type="http://schemas.microsoft.com/office/2007/relationships/media" Target="../media/media2.mp3"/><Relationship Id="rId10" Type="http://schemas.openxmlformats.org/officeDocument/2006/relationships/image" Target="../media/image28.png"/><Relationship Id="rId4" Type="http://schemas.openxmlformats.org/officeDocument/2006/relationships/audio" Target="NULL" TargetMode="External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83615" y="1"/>
            <a:ext cx="18217806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98970" y="1878864"/>
            <a:ext cx="17302734" cy="12557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78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378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3041375" y="4171392"/>
            <a:ext cx="12721286" cy="37148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78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378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33: NGHE NHẠC KHÚC CA BỐN MÙA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 CHỨC VẬN DỤNG SÁNG TẠO 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378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78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70" y="7060311"/>
            <a:ext cx="5425536" cy="275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EFC06-4B9D-24FA-E4B0-1FFCC0C8E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id="{8271A55E-EF25-D61E-9D8F-1E2E636F35FD}"/>
              </a:ext>
            </a:extLst>
          </p:cNvPr>
          <p:cNvSpPr/>
          <p:nvPr/>
        </p:nvSpPr>
        <p:spPr>
          <a:xfrm>
            <a:off x="16069324" y="1"/>
            <a:ext cx="3048002" cy="2403836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PA_图片 35">
            <a:extLst>
              <a:ext uri="{FF2B5EF4-FFF2-40B4-BE49-F238E27FC236}">
                <a16:creationId xmlns:a16="http://schemas.microsoft.com/office/drawing/2014/main" id="{ED1DF06B-7DBD-ED34-AE6A-08D4A223EB0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0"/>
            <a:ext cx="2660718" cy="1077218"/>
          </a:xfrm>
          <a:prstGeom prst="rect">
            <a:avLst/>
          </a:prstGeom>
        </p:spPr>
      </p:pic>
      <p:pic>
        <p:nvPicPr>
          <p:cNvPr id="10" name="PA_图片 5">
            <a:extLst>
              <a:ext uri="{FF2B5EF4-FFF2-40B4-BE49-F238E27FC236}">
                <a16:creationId xmlns:a16="http://schemas.microsoft.com/office/drawing/2014/main" id="{9DBB1633-0F64-9E2F-7792-6DF5E8E4386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413525" y="808334"/>
            <a:ext cx="2905895" cy="10847559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D7CC042D-E145-8EEF-5D89-8DE57938D5A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5689791" y="1445378"/>
            <a:ext cx="759065" cy="67367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CD15DAC-D008-D46F-1249-164109D93F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9501188"/>
            <a:ext cx="9525000" cy="785813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3807B2D-CCE5-D12D-0A1E-9D711CBC3D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296402" y="9501187"/>
            <a:ext cx="8991600" cy="785813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AFFD0C3C-4D0A-ED36-9B61-D82EE904C6DA}"/>
              </a:ext>
            </a:extLst>
          </p:cNvPr>
          <p:cNvSpPr txBox="1"/>
          <p:nvPr/>
        </p:nvSpPr>
        <p:spPr>
          <a:xfrm>
            <a:off x="1447800" y="2289308"/>
            <a:ext cx="4114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 dung 2</a:t>
            </a:r>
            <a:endParaRPr kumimoji="0" lang="en-US" sz="4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34">
            <a:extLst>
              <a:ext uri="{FF2B5EF4-FFF2-40B4-BE49-F238E27FC236}">
                <a16:creationId xmlns:a16="http://schemas.microsoft.com/office/drawing/2014/main" id="{6A4D5FE2-CA16-EAC3-52FC-D13FB75E0B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69323" y="5739400"/>
            <a:ext cx="1794078" cy="39825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06219F-5739-44E4-BA5C-169B6CBEE974}"/>
              </a:ext>
            </a:extLst>
          </p:cNvPr>
          <p:cNvSpPr txBox="1"/>
          <p:nvPr/>
        </p:nvSpPr>
        <p:spPr>
          <a:xfrm>
            <a:off x="4174435" y="3193207"/>
            <a:ext cx="9939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 chức hoạt động Vận dụng - Sáng tạo</a:t>
            </a:r>
            <a:endParaRPr lang="vi-VN" sz="3600" b="1"/>
          </a:p>
        </p:txBody>
      </p:sp>
    </p:spTree>
    <p:extLst>
      <p:ext uri="{BB962C8B-B14F-4D97-AF65-F5344CB8AC3E}">
        <p14:creationId xmlns:p14="http://schemas.microsoft.com/office/powerpoint/2010/main" val="244346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4266E9-E403-47ED-8DDC-ED9E220A9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906" y="3657402"/>
            <a:ext cx="14725172" cy="16062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EE0A1F-C6C9-4E26-B05D-6639138DD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38382" y="5361016"/>
            <a:ext cx="4219358" cy="4378895"/>
          </a:xfrm>
          <a:prstGeom prst="rect">
            <a:avLst/>
          </a:prstGeom>
        </p:spPr>
      </p:pic>
      <p:sp>
        <p:nvSpPr>
          <p:cNvPr id="12" name="Freeform 8">
            <a:extLst>
              <a:ext uri="{FF2B5EF4-FFF2-40B4-BE49-F238E27FC236}">
                <a16:creationId xmlns:a16="http://schemas.microsoft.com/office/drawing/2014/main" id="{3C0001A6-E8C8-4B8C-8C65-3788EC7F0E6A}"/>
              </a:ext>
            </a:extLst>
          </p:cNvPr>
          <p:cNvSpPr/>
          <p:nvPr/>
        </p:nvSpPr>
        <p:spPr>
          <a:xfrm>
            <a:off x="14732471" y="-217919"/>
            <a:ext cx="6797916" cy="10546905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405B12-AAB7-438D-A9C8-B7C6D8242B21}"/>
              </a:ext>
            </a:extLst>
          </p:cNvPr>
          <p:cNvSpPr/>
          <p:nvPr/>
        </p:nvSpPr>
        <p:spPr>
          <a:xfrm>
            <a:off x="-1337206" y="8705461"/>
            <a:ext cx="12799862" cy="158153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0E648067-CB92-4FCF-986C-2076FB82F56B}"/>
              </a:ext>
            </a:extLst>
          </p:cNvPr>
          <p:cNvSpPr/>
          <p:nvPr/>
        </p:nvSpPr>
        <p:spPr>
          <a:xfrm>
            <a:off x="1282865" y="160130"/>
            <a:ext cx="4113804" cy="1480662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2C3643E0-D8B2-44E6-B0DF-689F8A558B5D}"/>
              </a:ext>
            </a:extLst>
          </p:cNvPr>
          <p:cNvSpPr/>
          <p:nvPr/>
        </p:nvSpPr>
        <p:spPr>
          <a:xfrm>
            <a:off x="16367353" y="5896598"/>
            <a:ext cx="1672859" cy="4151094"/>
          </a:xfrm>
          <a:custGeom>
            <a:avLst/>
            <a:gdLst/>
            <a:ahLst/>
            <a:cxnLst/>
            <a:rect l="l" t="t" r="r" b="b"/>
            <a:pathLst>
              <a:path w="3843909" h="8229600">
                <a:moveTo>
                  <a:pt x="0" y="0"/>
                </a:moveTo>
                <a:lnTo>
                  <a:pt x="3843909" y="0"/>
                </a:lnTo>
                <a:lnTo>
                  <a:pt x="3843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C2473162-72EC-4C69-A787-DB7C13772543}"/>
              </a:ext>
            </a:extLst>
          </p:cNvPr>
          <p:cNvSpPr/>
          <p:nvPr/>
        </p:nvSpPr>
        <p:spPr>
          <a:xfrm>
            <a:off x="8499789" y="8726455"/>
            <a:ext cx="10972800" cy="158153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8429C0-D0DC-49C7-BD5A-19646A7416C4}"/>
              </a:ext>
            </a:extLst>
          </p:cNvPr>
          <p:cNvSpPr txBox="1"/>
          <p:nvPr/>
        </p:nvSpPr>
        <p:spPr>
          <a:xfrm>
            <a:off x="993710" y="1327230"/>
            <a:ext cx="12304160" cy="823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  <a:defRPr/>
            </a:pPr>
            <a:r>
              <a:rPr lang="en-US" sz="3600" b="1" spc="-4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Ri-</a:t>
            </a:r>
            <a:r>
              <a:rPr lang="vi-VN" sz="3600" b="1" spc="-4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coóc-đơ</a:t>
            </a:r>
            <a:endParaRPr lang="vi-VN" sz="3600" b="1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51E463-9A18-4983-A76A-DCDD4DEA7E22}"/>
              </a:ext>
            </a:extLst>
          </p:cNvPr>
          <p:cNvSpPr txBox="1"/>
          <p:nvPr/>
        </p:nvSpPr>
        <p:spPr>
          <a:xfrm>
            <a:off x="1682030" y="2196603"/>
            <a:ext cx="12304160" cy="823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  <a:defRPr/>
            </a:pPr>
            <a:r>
              <a:rPr lang="vi-VN" sz="3600" b="1" spc="-45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 luyện tập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gn">
            <a:hlinkClick r:id="" action="ppaction://media"/>
            <a:extLst>
              <a:ext uri="{FF2B5EF4-FFF2-40B4-BE49-F238E27FC236}">
                <a16:creationId xmlns:a16="http://schemas.microsoft.com/office/drawing/2014/main" id="{1A2CF4E2-5D16-4696-9366-A7684B46C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73062" y="626726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4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886260-839A-4B04-A864-86A624161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849" y="2860144"/>
            <a:ext cx="14369435" cy="2157143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63E411E6-AA3B-43D5-855E-67BC73641A7D}"/>
              </a:ext>
            </a:extLst>
          </p:cNvPr>
          <p:cNvSpPr/>
          <p:nvPr/>
        </p:nvSpPr>
        <p:spPr>
          <a:xfrm>
            <a:off x="14626127" y="-320468"/>
            <a:ext cx="5189886" cy="10287000"/>
          </a:xfrm>
          <a:custGeom>
            <a:avLst/>
            <a:gdLst/>
            <a:ahLst/>
            <a:cxnLst/>
            <a:rect l="l" t="t" r="r" b="b"/>
            <a:pathLst>
              <a:path w="5832729" h="8229600">
                <a:moveTo>
                  <a:pt x="0" y="0"/>
                </a:moveTo>
                <a:lnTo>
                  <a:pt x="5832729" y="0"/>
                </a:lnTo>
                <a:lnTo>
                  <a:pt x="58327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3C194F3A-17C8-4622-B4D5-E0AD7E222185}"/>
              </a:ext>
            </a:extLst>
          </p:cNvPr>
          <p:cNvSpPr/>
          <p:nvPr/>
        </p:nvSpPr>
        <p:spPr>
          <a:xfrm>
            <a:off x="-336465" y="8416054"/>
            <a:ext cx="9681291" cy="1870946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D037721D-1E56-4F5D-A3CA-47A8BC6E44B6}"/>
              </a:ext>
            </a:extLst>
          </p:cNvPr>
          <p:cNvSpPr/>
          <p:nvPr/>
        </p:nvSpPr>
        <p:spPr>
          <a:xfrm>
            <a:off x="8666678" y="8370605"/>
            <a:ext cx="9983415" cy="1870946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4263D4F6-F474-44FD-95D2-3818291CD29A}"/>
              </a:ext>
            </a:extLst>
          </p:cNvPr>
          <p:cNvSpPr/>
          <p:nvPr/>
        </p:nvSpPr>
        <p:spPr>
          <a:xfrm>
            <a:off x="320466" y="242864"/>
            <a:ext cx="3012393" cy="1870944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0E943AF9-B56F-487F-AB2C-28DCB9350FB4}"/>
              </a:ext>
            </a:extLst>
          </p:cNvPr>
          <p:cNvSpPr/>
          <p:nvPr/>
        </p:nvSpPr>
        <p:spPr>
          <a:xfrm>
            <a:off x="-336465" y="9460194"/>
            <a:ext cx="9480465" cy="826806"/>
          </a:xfrm>
          <a:custGeom>
            <a:avLst/>
            <a:gdLst/>
            <a:ahLst/>
            <a:cxnLst/>
            <a:rect l="l" t="t" r="r" b="b"/>
            <a:pathLst>
              <a:path w="6736775" h="1919981">
                <a:moveTo>
                  <a:pt x="0" y="0"/>
                </a:moveTo>
                <a:lnTo>
                  <a:pt x="6736775" y="0"/>
                </a:lnTo>
                <a:lnTo>
                  <a:pt x="6736775" y="1919980"/>
                </a:lnTo>
                <a:lnTo>
                  <a:pt x="0" y="19199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9B6A9E7-40D7-44BD-A58A-D0EC0A82F5DD}"/>
              </a:ext>
            </a:extLst>
          </p:cNvPr>
          <p:cNvSpPr/>
          <p:nvPr/>
        </p:nvSpPr>
        <p:spPr>
          <a:xfrm>
            <a:off x="8666679" y="9419334"/>
            <a:ext cx="9787416" cy="826806"/>
          </a:xfrm>
          <a:custGeom>
            <a:avLst/>
            <a:gdLst/>
            <a:ahLst/>
            <a:cxnLst/>
            <a:rect l="l" t="t" r="r" b="b"/>
            <a:pathLst>
              <a:path w="6736775" h="1919981">
                <a:moveTo>
                  <a:pt x="0" y="0"/>
                </a:moveTo>
                <a:lnTo>
                  <a:pt x="6736775" y="0"/>
                </a:lnTo>
                <a:lnTo>
                  <a:pt x="6736775" y="1919980"/>
                </a:lnTo>
                <a:lnTo>
                  <a:pt x="0" y="19199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E1DDB8-5D83-40E6-80B5-1F0D07CECF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413" b="93515" l="3687" r="90323">
                        <a14:foregroundMark x1="49770" y1="8532" x2="76959" y2="9215"/>
                        <a14:foregroundMark x1="66359" y1="76109" x2="25806" y2="75427"/>
                        <a14:foregroundMark x1="25806" y1="75427" x2="66820" y2="79863"/>
                        <a14:foregroundMark x1="9217" y1="79181" x2="15207" y2="77133"/>
                        <a14:foregroundMark x1="19355" y1="84642" x2="19355" y2="77474"/>
                        <a14:foregroundMark x1="14286" y1="82253" x2="15668" y2="78498"/>
                        <a14:foregroundMark x1="10138" y1="76451" x2="4147" y2="85666"/>
                        <a14:foregroundMark x1="49770" y1="38567" x2="56221" y2="44369"/>
                        <a14:foregroundMark x1="71889" y1="39249" x2="69124" y2="41297"/>
                        <a14:foregroundMark x1="82028" y1="77474" x2="71889" y2="51877"/>
                        <a14:foregroundMark x1="82028" y1="78498" x2="90323" y2="65188"/>
                        <a14:foregroundMark x1="56221" y1="4778" x2="70046" y2="3413"/>
                        <a14:foregroundMark x1="30415" y1="88396" x2="76959" y2="935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98217" y="5720273"/>
            <a:ext cx="2984166" cy="40293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BBD765-5C52-4437-8325-3EFB437B5013}"/>
              </a:ext>
            </a:extLst>
          </p:cNvPr>
          <p:cNvSpPr txBox="1"/>
          <p:nvPr/>
        </p:nvSpPr>
        <p:spPr>
          <a:xfrm>
            <a:off x="1282864" y="1287783"/>
            <a:ext cx="12304160" cy="823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  <a:defRPr/>
            </a:pPr>
            <a:r>
              <a:rPr lang="vi-VN" sz="3600" b="1" spc="-4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Kèn phím:</a:t>
            </a:r>
            <a:endParaRPr lang="vi-VN" sz="3600" b="1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kpg">
            <a:hlinkClick r:id="" action="ppaction://media"/>
            <a:extLst>
              <a:ext uri="{FF2B5EF4-FFF2-40B4-BE49-F238E27FC236}">
                <a16:creationId xmlns:a16="http://schemas.microsoft.com/office/drawing/2014/main" id="{CD8835E3-3AE8-4505-8359-DD5CF5A7D3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45996" y="606142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5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7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88D50C0-0400-43EF-88AA-D5E40E27EA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3" b="93515" l="3687" r="90323">
                        <a14:foregroundMark x1="49770" y1="8532" x2="76959" y2="9215"/>
                        <a14:foregroundMark x1="66359" y1="76109" x2="25806" y2="75427"/>
                        <a14:foregroundMark x1="25806" y1="75427" x2="66820" y2="79863"/>
                        <a14:foregroundMark x1="9217" y1="79181" x2="15207" y2="77133"/>
                        <a14:foregroundMark x1="19355" y1="84642" x2="19355" y2="77474"/>
                        <a14:foregroundMark x1="14286" y1="82253" x2="15668" y2="78498"/>
                        <a14:foregroundMark x1="10138" y1="76451" x2="4147" y2="85666"/>
                        <a14:foregroundMark x1="49770" y1="38567" x2="56221" y2="44369"/>
                        <a14:foregroundMark x1="71889" y1="39249" x2="69124" y2="41297"/>
                        <a14:foregroundMark x1="82028" y1="77474" x2="71889" y2="51877"/>
                        <a14:foregroundMark x1="82028" y1="78498" x2="90323" y2="65188"/>
                        <a14:foregroundMark x1="56221" y1="4778" x2="70046" y2="3413"/>
                        <a14:foregroundMark x1="30415" y1="88396" x2="76959" y2="935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98217" y="5720273"/>
            <a:ext cx="2984166" cy="402931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07F9CD1-EDE6-4D2F-983F-BF26143E6E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21641" y="-728176"/>
            <a:ext cx="3943710" cy="10510532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A8BB2DC6-5D88-4AAC-A04E-C461F157403A}"/>
              </a:ext>
            </a:extLst>
          </p:cNvPr>
          <p:cNvSpPr/>
          <p:nvPr/>
        </p:nvSpPr>
        <p:spPr>
          <a:xfrm>
            <a:off x="0" y="8993529"/>
            <a:ext cx="18288000" cy="1293471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AC93CED3-4FFD-4A49-8850-B308FA89A68B}"/>
              </a:ext>
            </a:extLst>
          </p:cNvPr>
          <p:cNvSpPr/>
          <p:nvPr/>
        </p:nvSpPr>
        <p:spPr>
          <a:xfrm>
            <a:off x="-336465" y="9073894"/>
            <a:ext cx="9681291" cy="1213106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D0D01BF2-ECC6-400B-9669-0DA4F1C4CB02}"/>
              </a:ext>
            </a:extLst>
          </p:cNvPr>
          <p:cNvSpPr/>
          <p:nvPr/>
        </p:nvSpPr>
        <p:spPr>
          <a:xfrm>
            <a:off x="8666678" y="9028445"/>
            <a:ext cx="9983415" cy="1213106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92818FDA-9ED2-44C9-8F8F-35F2A2C2050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09414" y="418050"/>
            <a:ext cx="1091637" cy="1091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458D47-8749-44D5-A9F2-184F4BA859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6396" y="1497930"/>
            <a:ext cx="14735246" cy="2585715"/>
          </a:xfrm>
          <a:prstGeom prst="rect">
            <a:avLst/>
          </a:prstGeom>
        </p:spPr>
      </p:pic>
      <p:pic>
        <p:nvPicPr>
          <p:cNvPr id="4" name="bnbn">
            <a:hlinkClick r:id="" action="ppaction://media"/>
            <a:extLst>
              <a:ext uri="{FF2B5EF4-FFF2-40B4-BE49-F238E27FC236}">
                <a16:creationId xmlns:a16="http://schemas.microsoft.com/office/drawing/2014/main" id="{ABA62F76-748D-46FF-9EB5-549BC546F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9777" y="61993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4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5">
            <a:extLst>
              <a:ext uri="{FF2B5EF4-FFF2-40B4-BE49-F238E27FC236}">
                <a16:creationId xmlns:a16="http://schemas.microsoft.com/office/drawing/2014/main" id="{2B980854-EE61-C204-9822-4A3FF8F728D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413525" y="808334"/>
            <a:ext cx="2905895" cy="10847559"/>
          </a:xfrm>
          <a:prstGeom prst="rect">
            <a:avLst/>
          </a:prstGeom>
        </p:spPr>
      </p:pic>
      <p:pic>
        <p:nvPicPr>
          <p:cNvPr id="3" name="Picture 34">
            <a:extLst>
              <a:ext uri="{FF2B5EF4-FFF2-40B4-BE49-F238E27FC236}">
                <a16:creationId xmlns:a16="http://schemas.microsoft.com/office/drawing/2014/main" id="{2698BD1E-CD8C-B24B-5F2C-41D7F2CEAF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69323" y="5739400"/>
            <a:ext cx="1794078" cy="3982505"/>
          </a:xfrm>
          <a:prstGeom prst="rect">
            <a:avLst/>
          </a:prstGeom>
        </p:spPr>
      </p:pic>
      <p:grpSp>
        <p:nvGrpSpPr>
          <p:cNvPr id="12" name="组合 5">
            <a:extLst>
              <a:ext uri="{FF2B5EF4-FFF2-40B4-BE49-F238E27FC236}">
                <a16:creationId xmlns:a16="http://schemas.microsoft.com/office/drawing/2014/main" id="{56870381-8466-3B8F-830E-DD9E3FC34BAB}"/>
              </a:ext>
            </a:extLst>
          </p:cNvPr>
          <p:cNvGrpSpPr/>
          <p:nvPr/>
        </p:nvGrpSpPr>
        <p:grpSpPr>
          <a:xfrm>
            <a:off x="0" y="5739401"/>
            <a:ext cx="18288000" cy="4547600"/>
            <a:chOff x="-990916" y="1950640"/>
            <a:chExt cx="9144000" cy="3030820"/>
          </a:xfrm>
        </p:grpSpPr>
        <p:pic>
          <p:nvPicPr>
            <p:cNvPr id="13" name="图片 12" descr="图片包含 鲜花, 植物, 黄色&#10;&#10;已生成高可信度的说明">
              <a:extLst>
                <a:ext uri="{FF2B5EF4-FFF2-40B4-BE49-F238E27FC236}">
                  <a16:creationId xmlns:a16="http://schemas.microsoft.com/office/drawing/2014/main" id="{7360410F-C444-1FFF-C513-33BF54330A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66"/>
            <a:stretch/>
          </p:blipFill>
          <p:spPr>
            <a:xfrm>
              <a:off x="-990916" y="1950640"/>
              <a:ext cx="9144000" cy="3029057"/>
            </a:xfrm>
            <a:prstGeom prst="rect">
              <a:avLst/>
            </a:prstGeom>
          </p:spPr>
        </p:pic>
        <p:pic>
          <p:nvPicPr>
            <p:cNvPr id="14" name="图片 21">
              <a:extLst>
                <a:ext uri="{FF2B5EF4-FFF2-40B4-BE49-F238E27FC236}">
                  <a16:creationId xmlns:a16="http://schemas.microsoft.com/office/drawing/2014/main" id="{A3CB4C86-C2E5-B434-E88D-66E40AE839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68" t="63628" r="11572" b="26779"/>
            <a:stretch/>
          </p:blipFill>
          <p:spPr>
            <a:xfrm>
              <a:off x="-990916" y="4433671"/>
              <a:ext cx="9144000" cy="547789"/>
            </a:xfrm>
            <a:prstGeom prst="rect">
              <a:avLst/>
            </a:prstGeom>
          </p:spPr>
        </p:pic>
      </p:grpSp>
      <p:sp>
        <p:nvSpPr>
          <p:cNvPr id="17" name="Freeform 3">
            <a:extLst>
              <a:ext uri="{FF2B5EF4-FFF2-40B4-BE49-F238E27FC236}">
                <a16:creationId xmlns:a16="http://schemas.microsoft.com/office/drawing/2014/main" id="{A6C4912C-B84F-28CD-8BDF-9F15FE12080A}"/>
              </a:ext>
            </a:extLst>
          </p:cNvPr>
          <p:cNvSpPr/>
          <p:nvPr/>
        </p:nvSpPr>
        <p:spPr>
          <a:xfrm>
            <a:off x="-158921" y="-142246"/>
            <a:ext cx="2678289" cy="371527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0537DE34-AC51-446E-106B-3E1A52592B36}"/>
              </a:ext>
            </a:extLst>
          </p:cNvPr>
          <p:cNvSpPr/>
          <p:nvPr/>
        </p:nvSpPr>
        <p:spPr>
          <a:xfrm flipH="1">
            <a:off x="15477038" y="-127283"/>
            <a:ext cx="3030491" cy="3549492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F88754-A4D5-4A13-8D67-1EBAE000AB46}"/>
              </a:ext>
            </a:extLst>
          </p:cNvPr>
          <p:cNvSpPr txBox="1"/>
          <p:nvPr/>
        </p:nvSpPr>
        <p:spPr>
          <a:xfrm>
            <a:off x="2522997" y="1715389"/>
            <a:ext cx="12304160" cy="823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  <a:defRPr/>
            </a:pPr>
            <a:r>
              <a:rPr lang="vi-VN" sz="3600" b="1" spc="-4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 hiện bài hát “ Khúc ca hè về ” theo hình thức tự chọn</a:t>
            </a:r>
            <a:endParaRPr lang="vi-VN" sz="3600" b="1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61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64" y="727545"/>
            <a:ext cx="17906336" cy="90525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27080-410E-420F-85F1-E15DD94C9432}"/>
              </a:ext>
            </a:extLst>
          </p:cNvPr>
          <p:cNvSpPr/>
          <p:nvPr/>
        </p:nvSpPr>
        <p:spPr>
          <a:xfrm>
            <a:off x="201759" y="114481"/>
            <a:ext cx="6560826" cy="692497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defTabSz="1371600">
              <a:defRPr/>
            </a:pPr>
            <a:r>
              <a:rPr lang="vi-VN" sz="3600" b="1" u="sng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Ghép cùng nhạc đệm :</a:t>
            </a:r>
            <a:endParaRPr lang="en-US" sz="3600" b="1" u="sng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FE598-0A8E-4D5E-B4CB-7709BBED8A56}"/>
              </a:ext>
            </a:extLst>
          </p:cNvPr>
          <p:cNvSpPr/>
          <p:nvPr/>
        </p:nvSpPr>
        <p:spPr>
          <a:xfrm>
            <a:off x="6000248" y="56101"/>
            <a:ext cx="4938759" cy="692497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defTabSz="1371600">
              <a:defRPr/>
            </a:pPr>
            <a:r>
              <a:rPr lang="vi-VN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Khúc ca hè về</a:t>
            </a:r>
            <a:endParaRPr lang="en-US" sz="36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928BB-37C9-4A79-B724-A5798270C06A}"/>
              </a:ext>
            </a:extLst>
          </p:cNvPr>
          <p:cNvSpPr/>
          <p:nvPr/>
        </p:nvSpPr>
        <p:spPr>
          <a:xfrm>
            <a:off x="11953787" y="411107"/>
            <a:ext cx="4938759" cy="507831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defTabSz="1371600">
              <a:defRPr/>
            </a:pPr>
            <a:r>
              <a:rPr lang="vi-VN" sz="2400" i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Nhạc và lời: Bích Liễu</a:t>
            </a:r>
            <a:endParaRPr lang="en-US" sz="2400" i="1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EA6B-715D-4B68-B9B9-0CA5C297C851}"/>
              </a:ext>
            </a:extLst>
          </p:cNvPr>
          <p:cNvSpPr txBox="1"/>
          <p:nvPr/>
        </p:nvSpPr>
        <p:spPr>
          <a:xfrm>
            <a:off x="2150988" y="5424751"/>
            <a:ext cx="151469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16C7-75B4-4845-BB3A-39CF7BFE10E1}"/>
              </a:ext>
            </a:extLst>
          </p:cNvPr>
          <p:cNvSpPr txBox="1"/>
          <p:nvPr/>
        </p:nvSpPr>
        <p:spPr>
          <a:xfrm>
            <a:off x="4409959" y="4413857"/>
            <a:ext cx="154115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C523-A8D7-415D-8220-D56B060E9412}"/>
              </a:ext>
            </a:extLst>
          </p:cNvPr>
          <p:cNvSpPr txBox="1"/>
          <p:nvPr/>
        </p:nvSpPr>
        <p:spPr>
          <a:xfrm>
            <a:off x="1822240" y="7566695"/>
            <a:ext cx="159369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95415-9DB8-4B1F-8654-093A7AE9199A}"/>
              </a:ext>
            </a:extLst>
          </p:cNvPr>
          <p:cNvSpPr txBox="1"/>
          <p:nvPr/>
        </p:nvSpPr>
        <p:spPr>
          <a:xfrm>
            <a:off x="1675763" y="6461815"/>
            <a:ext cx="185264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F9618-D557-40AA-9CFB-F26CD80169EB}"/>
              </a:ext>
            </a:extLst>
          </p:cNvPr>
          <p:cNvSpPr txBox="1"/>
          <p:nvPr/>
        </p:nvSpPr>
        <p:spPr>
          <a:xfrm>
            <a:off x="4903664" y="4668697"/>
            <a:ext cx="1467843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700">
                <a:solidFill>
                  <a:srgbClr val="0070C0"/>
                </a:solidFill>
                <a:latin typeface="Times New Roman" panose="02020603050405020304" pitchFamily="18" charset="0"/>
              </a:rPr>
              <a:t>    (</a:t>
            </a: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C9EF7-5111-4A3C-A563-4E24F0C42196}"/>
              </a:ext>
            </a:extLst>
          </p:cNvPr>
          <p:cNvSpPr txBox="1"/>
          <p:nvPr/>
        </p:nvSpPr>
        <p:spPr>
          <a:xfrm>
            <a:off x="2211132" y="5673830"/>
            <a:ext cx="1607686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700">
                <a:solidFill>
                  <a:srgbClr val="0070C0"/>
                </a:solidFill>
                <a:latin typeface="Times New Roman" panose="02020603050405020304" pitchFamily="18" charset="0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B05664-7FB3-4B5B-8333-7268EA6764D4}"/>
              </a:ext>
            </a:extLst>
          </p:cNvPr>
          <p:cNvSpPr txBox="1"/>
          <p:nvPr/>
        </p:nvSpPr>
        <p:spPr>
          <a:xfrm>
            <a:off x="1705556" y="9725867"/>
            <a:ext cx="146259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4344C-1C82-4C4A-ACEF-B78F6F206094}"/>
              </a:ext>
            </a:extLst>
          </p:cNvPr>
          <p:cNvSpPr txBox="1"/>
          <p:nvPr/>
        </p:nvSpPr>
        <p:spPr>
          <a:xfrm>
            <a:off x="1675763" y="8560243"/>
            <a:ext cx="18827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E78B6-0FBE-4C00-854F-C3AB2B0DB343}"/>
              </a:ext>
            </a:extLst>
          </p:cNvPr>
          <p:cNvSpPr txBox="1"/>
          <p:nvPr/>
        </p:nvSpPr>
        <p:spPr>
          <a:xfrm>
            <a:off x="2872591" y="1353596"/>
            <a:ext cx="153353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endParaRPr lang="vi-VN" sz="2400" b="1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5BA5FD-6F53-4F0F-B84E-7DF025FBBAB2}"/>
              </a:ext>
            </a:extLst>
          </p:cNvPr>
          <p:cNvSpPr txBox="1"/>
          <p:nvPr/>
        </p:nvSpPr>
        <p:spPr>
          <a:xfrm>
            <a:off x="1709689" y="2308944"/>
            <a:ext cx="158867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endParaRPr lang="vi-VN" sz="2400" b="1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pPr defTabSz="1371600">
              <a:defRPr/>
            </a:pPr>
            <a:endParaRPr lang="vi-VN" sz="24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9E17D-80F0-421C-AE01-9E2FD943393B}"/>
              </a:ext>
            </a:extLst>
          </p:cNvPr>
          <p:cNvSpPr txBox="1"/>
          <p:nvPr/>
        </p:nvSpPr>
        <p:spPr>
          <a:xfrm>
            <a:off x="1848200" y="3329439"/>
            <a:ext cx="158867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endParaRPr lang="vi-VN" sz="240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pPr defTabSz="1371600">
              <a:defRPr/>
            </a:pPr>
            <a:endParaRPr lang="vi-VN" sz="24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FF1831-5C14-42B2-8F9B-FAF5DB4EEDAE}"/>
              </a:ext>
            </a:extLst>
          </p:cNvPr>
          <p:cNvSpPr txBox="1"/>
          <p:nvPr/>
        </p:nvSpPr>
        <p:spPr>
          <a:xfrm>
            <a:off x="2669786" y="1394713"/>
            <a:ext cx="1462816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700">
                <a:solidFill>
                  <a:srgbClr val="0070C0"/>
                </a:solidFill>
                <a:latin typeface="Times New Roman" panose="02020603050405020304" pitchFamily="18" charset="0"/>
              </a:rPr>
              <a:t>   </a:t>
            </a: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B47884-EE77-4702-95BF-DB4FD73F1677}"/>
              </a:ext>
            </a:extLst>
          </p:cNvPr>
          <p:cNvSpPr txBox="1"/>
          <p:nvPr/>
        </p:nvSpPr>
        <p:spPr>
          <a:xfrm>
            <a:off x="1740859" y="2348980"/>
            <a:ext cx="162007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pPr defTabSz="1371600">
              <a:defRPr/>
            </a:pPr>
            <a:endParaRPr lang="vi-VN" sz="24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8D30EF-58CB-46C9-94EF-87B61CC4A230}"/>
              </a:ext>
            </a:extLst>
          </p:cNvPr>
          <p:cNvSpPr txBox="1"/>
          <p:nvPr/>
        </p:nvSpPr>
        <p:spPr>
          <a:xfrm>
            <a:off x="1945432" y="3471935"/>
            <a:ext cx="160768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CD26D83C-6F88-490E-AFAD-9BE88A9BD2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526631" y="0"/>
            <a:ext cx="1091637" cy="1091637"/>
          </a:xfrm>
          <a:prstGeom prst="rect">
            <a:avLst/>
          </a:prstGeom>
        </p:spPr>
      </p:pic>
      <p:sp>
        <p:nvSpPr>
          <p:cNvPr id="31" name="Freeform 3">
            <a:extLst>
              <a:ext uri="{FF2B5EF4-FFF2-40B4-BE49-F238E27FC236}">
                <a16:creationId xmlns:a16="http://schemas.microsoft.com/office/drawing/2014/main" id="{4DF8588A-190A-4B09-BF10-4D4E3BB9CBC2}"/>
              </a:ext>
            </a:extLst>
          </p:cNvPr>
          <p:cNvSpPr/>
          <p:nvPr/>
        </p:nvSpPr>
        <p:spPr>
          <a:xfrm>
            <a:off x="-482037" y="6220189"/>
            <a:ext cx="2633025" cy="4169276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109AB55E-C959-47CC-BCE5-E72481DAA713}"/>
              </a:ext>
            </a:extLst>
          </p:cNvPr>
          <p:cNvSpPr/>
          <p:nvPr/>
        </p:nvSpPr>
        <p:spPr>
          <a:xfrm>
            <a:off x="9078237" y="10082978"/>
            <a:ext cx="9396936" cy="297221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id="{D2117449-FED1-48DA-8F1B-B99F1AD16472}"/>
              </a:ext>
            </a:extLst>
          </p:cNvPr>
          <p:cNvSpPr/>
          <p:nvPr/>
        </p:nvSpPr>
        <p:spPr>
          <a:xfrm>
            <a:off x="-210985" y="10100983"/>
            <a:ext cx="9454649" cy="297221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6" name="[KARAOKE] Khúc ca hè về (Bích Liễu)  Có giai điệu (E)- #coverbytmn">
            <a:hlinkClick r:id="" action="ppaction://media"/>
            <a:extLst>
              <a:ext uri="{FF2B5EF4-FFF2-40B4-BE49-F238E27FC236}">
                <a16:creationId xmlns:a16="http://schemas.microsoft.com/office/drawing/2014/main" id="{04ED9A3E-40BD-4D83-AC24-EF23AAA49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5990" y="1879236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3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6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9AC124-8A40-278C-3C22-AFFDCE31B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4190" y="8159828"/>
            <a:ext cx="2672901" cy="165020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96606" y="9588381"/>
            <a:ext cx="8691396" cy="88676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3D99F598-F612-3745-5CAB-F5AD2C6C4C4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773400" y="194018"/>
            <a:ext cx="2220252" cy="2220252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0" y="6046967"/>
            <a:ext cx="1840179" cy="4130979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9588381"/>
            <a:ext cx="9906000" cy="8867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2B3D3D-ADED-4626-A4CA-6012EA7B9A78}"/>
              </a:ext>
            </a:extLst>
          </p:cNvPr>
          <p:cNvSpPr/>
          <p:nvPr/>
        </p:nvSpPr>
        <p:spPr>
          <a:xfrm>
            <a:off x="3002931" y="343724"/>
            <a:ext cx="11055591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371600">
              <a:defRPr/>
            </a:pPr>
            <a:r>
              <a:rPr lang="vi-VN" sz="8100" b="1">
                <a:ln/>
                <a:solidFill>
                  <a:srgbClr val="8064A2"/>
                </a:solidFill>
                <a:latin typeface="Times New Roman" panose="02020603050405020304" pitchFamily="18" charset="0"/>
              </a:rPr>
              <a:t>Lĩnh xướng – Hòa giọng</a:t>
            </a:r>
            <a:endParaRPr lang="en-US" sz="8100" b="1">
              <a:ln/>
              <a:solidFill>
                <a:srgbClr val="8064A2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5CEB62-75C3-4DFC-90FE-D9FAF695AAB1}"/>
              </a:ext>
            </a:extLst>
          </p:cNvPr>
          <p:cNvSpPr txBox="1"/>
          <p:nvPr/>
        </p:nvSpPr>
        <p:spPr>
          <a:xfrm>
            <a:off x="1394190" y="2274857"/>
            <a:ext cx="9142011" cy="6324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700" b="1" u="sng">
                <a:solidFill>
                  <a:srgbClr val="FF0000"/>
                </a:solidFill>
                <a:latin typeface="Times New Roman" panose="02020603050405020304" pitchFamily="18" charset="0"/>
              </a:rPr>
              <a:t>Lĩnh xướng 1:</a:t>
            </a:r>
          </a:p>
          <a:p>
            <a:pPr defTabSz="1371600">
              <a:defRPr/>
            </a:pPr>
            <a:r>
              <a:rPr lang="vi-VN" sz="2700">
                <a:solidFill>
                  <a:prstClr val="black"/>
                </a:solidFill>
                <a:latin typeface="Times New Roman" panose="02020603050405020304" pitchFamily="18" charset="0"/>
              </a:rPr>
              <a:t>Màu áo tan trường tung bay khắp phố phường. </a:t>
            </a:r>
          </a:p>
          <a:p>
            <a:pPr defTabSz="1371600">
              <a:defRPr/>
            </a:pPr>
            <a:r>
              <a:rPr lang="vi-VN" sz="2700">
                <a:solidFill>
                  <a:prstClr val="black"/>
                </a:solidFill>
                <a:latin typeface="Times New Roman" panose="02020603050405020304" pitchFamily="18" charset="0"/>
              </a:rPr>
              <a:t>Kỉ niệm đến lớp mãi động trong tim em. </a:t>
            </a:r>
          </a:p>
          <a:p>
            <a:pPr defTabSz="1371600">
              <a:defRPr/>
            </a:pPr>
            <a:r>
              <a:rPr lang="vi-VN" sz="2700">
                <a:solidFill>
                  <a:prstClr val="black"/>
                </a:solidFill>
                <a:latin typeface="Times New Roman" panose="02020603050405020304" pitchFamily="18" charset="0"/>
              </a:rPr>
              <a:t>Nhặt cánh phượng hồng ép vào trang sách nhỏ. </a:t>
            </a:r>
          </a:p>
          <a:p>
            <a:pPr defTabSz="1371600">
              <a:defRPr/>
            </a:pPr>
            <a:r>
              <a:rPr lang="vi-VN" sz="2700">
                <a:solidFill>
                  <a:prstClr val="black"/>
                </a:solidFill>
                <a:latin typeface="Times New Roman" panose="02020603050405020304" pitchFamily="18" charset="0"/>
              </a:rPr>
              <a:t>Mùa thi trôi qua tiếng ve gọi hè về. </a:t>
            </a:r>
          </a:p>
          <a:p>
            <a:pPr defTabSz="1371600">
              <a:defRPr/>
            </a:pPr>
            <a:r>
              <a:rPr lang="vi-VN" sz="2700" b="1" u="sng">
                <a:solidFill>
                  <a:srgbClr val="FF0000"/>
                </a:solidFill>
                <a:latin typeface="Times New Roman" panose="02020603050405020304" pitchFamily="18" charset="0"/>
              </a:rPr>
              <a:t>Hòa giọng:</a:t>
            </a:r>
          </a:p>
          <a:p>
            <a:pPr defTabSz="1371600">
              <a:defRPr/>
            </a:pPr>
            <a:r>
              <a:rPr lang="vi-VN" sz="2700">
                <a:solidFill>
                  <a:prstClr val="black"/>
                </a:solidFill>
                <a:latin typeface="Times New Roman" panose="02020603050405020304" pitchFamily="18" charset="0"/>
              </a:rPr>
              <a:t>Mùa hè lại đến bùi ngùi trong cánh phượng. </a:t>
            </a:r>
          </a:p>
          <a:p>
            <a:pPr defTabSz="1371600">
              <a:defRPr/>
            </a:pPr>
            <a:r>
              <a:rPr lang="vi-VN" sz="2700">
                <a:solidFill>
                  <a:prstClr val="black"/>
                </a:solidFill>
                <a:latin typeface="Times New Roman" panose="02020603050405020304" pitchFamily="18" charset="0"/>
              </a:rPr>
              <a:t>Mùa hè mang theo niềm vui bao ước mơ xa. </a:t>
            </a:r>
          </a:p>
          <a:p>
            <a:pPr defTabSz="1371600">
              <a:defRPr/>
            </a:pPr>
            <a:r>
              <a:rPr lang="vi-VN" sz="2700">
                <a:solidFill>
                  <a:prstClr val="black"/>
                </a:solidFill>
                <a:latin typeface="Times New Roman" panose="02020603050405020304" pitchFamily="18" charset="0"/>
              </a:rPr>
              <a:t>Hè về lưu luyến chia tay hè về hè về. </a:t>
            </a:r>
          </a:p>
          <a:p>
            <a:pPr defTabSz="1371600">
              <a:defRPr/>
            </a:pPr>
            <a:r>
              <a:rPr lang="vi-VN" sz="2700">
                <a:solidFill>
                  <a:prstClr val="black"/>
                </a:solidFill>
                <a:latin typeface="Times New Roman" panose="02020603050405020304" pitchFamily="18" charset="0"/>
              </a:rPr>
              <a:t>Tạm biệt thầy cô bạn bè nét chữ thân thương. </a:t>
            </a:r>
          </a:p>
          <a:p>
            <a:pPr defTabSz="1371600">
              <a:defRPr/>
            </a:pPr>
            <a:r>
              <a:rPr lang="vi-VN" sz="2700">
                <a:solidFill>
                  <a:prstClr val="black"/>
                </a:solidFill>
                <a:latin typeface="Times New Roman" panose="02020603050405020304" pitchFamily="18" charset="0"/>
              </a:rPr>
              <a:t>La la la la hè về cho em ước mơ. </a:t>
            </a:r>
          </a:p>
          <a:p>
            <a:pPr defTabSz="1371600">
              <a:defRPr/>
            </a:pPr>
            <a:r>
              <a:rPr lang="vi-VN" sz="2700">
                <a:solidFill>
                  <a:prstClr val="black"/>
                </a:solidFill>
                <a:latin typeface="Times New Roman" panose="02020603050405020304" pitchFamily="18" charset="0"/>
              </a:rPr>
              <a:t>La la la la hè mang nỗi nhớ bâng khuâng.</a:t>
            </a:r>
          </a:p>
          <a:p>
            <a:pPr defTabSz="1371600">
              <a:defRPr/>
            </a:pPr>
            <a:r>
              <a:rPr lang="vi-VN" sz="2700">
                <a:solidFill>
                  <a:prstClr val="black"/>
                </a:solidFill>
                <a:latin typeface="Times New Roman" panose="02020603050405020304" pitchFamily="18" charset="0"/>
              </a:rPr>
              <a:t>La la la la hè về em thêm tuổi mới.</a:t>
            </a:r>
          </a:p>
          <a:p>
            <a:pPr defTabSz="1371600">
              <a:defRPr/>
            </a:pPr>
            <a:r>
              <a:rPr lang="vi-VN" sz="2700">
                <a:solidFill>
                  <a:prstClr val="black"/>
                </a:solidFill>
                <a:latin typeface="Times New Roman" panose="02020603050405020304" pitchFamily="18" charset="0"/>
              </a:rPr>
              <a:t>Em yêu mùa hè, hè về thỏa lòng ước mong. </a:t>
            </a:r>
          </a:p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27E424-4315-49D2-B713-0554BFA49F5E}"/>
              </a:ext>
            </a:extLst>
          </p:cNvPr>
          <p:cNvSpPr txBox="1"/>
          <p:nvPr/>
        </p:nvSpPr>
        <p:spPr>
          <a:xfrm>
            <a:off x="9143999" y="2056667"/>
            <a:ext cx="6981245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700" b="1" u="sng">
                <a:solidFill>
                  <a:srgbClr val="FF0000"/>
                </a:solidFill>
                <a:latin typeface="Times New Roman" panose="02020603050405020304" pitchFamily="18" charset="0"/>
              </a:rPr>
              <a:t>Lĩnh xướng 2:</a:t>
            </a:r>
          </a:p>
          <a:p>
            <a:pPr defTabSz="1371600">
              <a:defRPr/>
            </a:pPr>
            <a:r>
              <a:rPr lang="vi-VN" sz="2700">
                <a:solidFill>
                  <a:prstClr val="black"/>
                </a:solidFill>
                <a:latin typeface="Times New Roman" panose="02020603050405020304" pitchFamily="18" charset="0"/>
              </a:rPr>
              <a:t>Hè đến cho em vui chơi mọi nẻo đường. </a:t>
            </a:r>
          </a:p>
          <a:p>
            <a:pPr defTabSz="1371600">
              <a:defRPr/>
            </a:pPr>
            <a:r>
              <a:rPr lang="vi-VN" sz="2700">
                <a:solidFill>
                  <a:prstClr val="black"/>
                </a:solidFill>
                <a:latin typeface="Times New Roman" panose="02020603050405020304" pitchFamily="18" charset="0"/>
              </a:rPr>
              <a:t>Chiều dần tắt nắng cánh diều bay theo em. </a:t>
            </a:r>
          </a:p>
          <a:p>
            <a:pPr defTabSz="1371600">
              <a:defRPr/>
            </a:pPr>
            <a:r>
              <a:rPr lang="vi-VN" sz="2700">
                <a:solidFill>
                  <a:prstClr val="black"/>
                </a:solidFill>
                <a:latin typeface="Times New Roman" panose="02020603050405020304" pitchFamily="18" charset="0"/>
              </a:rPr>
              <a:t>Bên lũy tre làng sáo nhịp theo tiếng đàn. </a:t>
            </a:r>
          </a:p>
          <a:p>
            <a:pPr defTabSz="1371600">
              <a:defRPr/>
            </a:pPr>
            <a:r>
              <a:rPr lang="vi-VN" sz="2700">
                <a:solidFill>
                  <a:prstClr val="black"/>
                </a:solidFill>
                <a:latin typeface="Times New Roman" panose="02020603050405020304" pitchFamily="18" charset="0"/>
              </a:rPr>
              <a:t>Hòa chung tiếng hát khúc ca hè hè về. </a:t>
            </a:r>
          </a:p>
          <a:p>
            <a:pPr defTabSz="1371600"/>
            <a:r>
              <a:rPr lang="vi-VN" sz="2700" b="1" u="sng">
                <a:solidFill>
                  <a:srgbClr val="FF0000"/>
                </a:solidFill>
                <a:latin typeface="Times New Roman" panose="02020603050405020304" pitchFamily="18" charset="0"/>
              </a:rPr>
              <a:t>Hòa giọng:</a:t>
            </a:r>
            <a:endParaRPr lang="vi-VN" sz="270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1371600">
              <a:defRPr/>
            </a:pPr>
            <a:r>
              <a:rPr lang="vi-VN" sz="2700">
                <a:solidFill>
                  <a:prstClr val="black"/>
                </a:solidFill>
                <a:latin typeface="Times New Roman" panose="02020603050405020304" pitchFamily="18" charset="0"/>
              </a:rPr>
              <a:t>Mùa hè lại đến bùi ngùi trong cánh phượng. </a:t>
            </a:r>
          </a:p>
          <a:p>
            <a:pPr defTabSz="1371600">
              <a:defRPr/>
            </a:pPr>
            <a:r>
              <a:rPr lang="vi-VN" sz="2700">
                <a:solidFill>
                  <a:prstClr val="black"/>
                </a:solidFill>
                <a:latin typeface="Times New Roman" panose="02020603050405020304" pitchFamily="18" charset="0"/>
              </a:rPr>
              <a:t>Mùa hè mang theo niềm vui bao ước mơ xa. </a:t>
            </a:r>
          </a:p>
          <a:p>
            <a:pPr defTabSz="1371600">
              <a:defRPr/>
            </a:pPr>
            <a:r>
              <a:rPr lang="vi-VN" sz="2700">
                <a:solidFill>
                  <a:prstClr val="black"/>
                </a:solidFill>
                <a:latin typeface="Times New Roman" panose="02020603050405020304" pitchFamily="18" charset="0"/>
              </a:rPr>
              <a:t>Hè về lưu luyến chia tay hè về hè về. </a:t>
            </a:r>
          </a:p>
          <a:p>
            <a:pPr defTabSz="1371600">
              <a:defRPr/>
            </a:pPr>
            <a:r>
              <a:rPr lang="vi-VN" sz="2700">
                <a:solidFill>
                  <a:prstClr val="black"/>
                </a:solidFill>
                <a:latin typeface="Times New Roman" panose="02020603050405020304" pitchFamily="18" charset="0"/>
              </a:rPr>
              <a:t>Tạm biệt thầy cô bạn bè nét chữ thân thương. </a:t>
            </a:r>
          </a:p>
          <a:p>
            <a:pPr defTabSz="1371600">
              <a:defRPr/>
            </a:pPr>
            <a:r>
              <a:rPr lang="vi-VN" sz="2700">
                <a:solidFill>
                  <a:prstClr val="black"/>
                </a:solidFill>
                <a:latin typeface="Times New Roman" panose="02020603050405020304" pitchFamily="18" charset="0"/>
              </a:rPr>
              <a:t>La la la la hè về cho em ước mơ. </a:t>
            </a:r>
          </a:p>
          <a:p>
            <a:pPr defTabSz="1371600">
              <a:defRPr/>
            </a:pPr>
            <a:r>
              <a:rPr lang="vi-VN" sz="2700">
                <a:solidFill>
                  <a:prstClr val="black"/>
                </a:solidFill>
                <a:latin typeface="Times New Roman" panose="02020603050405020304" pitchFamily="18" charset="0"/>
              </a:rPr>
              <a:t>La la la la hè mang nỗi nhớ bâng khuâng.</a:t>
            </a:r>
          </a:p>
          <a:p>
            <a:pPr defTabSz="1371600">
              <a:defRPr/>
            </a:pPr>
            <a:r>
              <a:rPr lang="vi-VN" sz="2700">
                <a:solidFill>
                  <a:prstClr val="black"/>
                </a:solidFill>
                <a:latin typeface="Times New Roman" panose="02020603050405020304" pitchFamily="18" charset="0"/>
              </a:rPr>
              <a:t>La la la la hè về em thêm tuổi mới.</a:t>
            </a:r>
          </a:p>
          <a:p>
            <a:pPr defTabSz="1371600">
              <a:defRPr/>
            </a:pPr>
            <a:r>
              <a:rPr lang="vi-VN" sz="2700">
                <a:solidFill>
                  <a:prstClr val="black"/>
                </a:solidFill>
                <a:latin typeface="Times New Roman" panose="02020603050405020304" pitchFamily="18" charset="0"/>
              </a:rPr>
              <a:t>Em yêu mùa hè, hè về thỏa lòng ước mong. 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D08E487-333A-4F27-B88E-F1C712FDDA1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143000" y="1"/>
            <a:ext cx="3810000" cy="1728719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746B051F-E189-48AF-99C0-441B371634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609" y="6740699"/>
            <a:ext cx="3073401" cy="3576063"/>
          </a:xfrm>
          <a:prstGeom prst="rect">
            <a:avLst/>
          </a:prstGeom>
        </p:spPr>
      </p:pic>
      <p:pic>
        <p:nvPicPr>
          <p:cNvPr id="17" name="[KARAOKE] Khúc ca hè về (Bích Liễu)  Có giai điệu (E)- #coverbytmn">
            <a:hlinkClick r:id="" action="ppaction://media"/>
            <a:extLst>
              <a:ext uri="{FF2B5EF4-FFF2-40B4-BE49-F238E27FC236}">
                <a16:creationId xmlns:a16="http://schemas.microsoft.com/office/drawing/2014/main" id="{BA50AF58-C704-427C-A453-753FBCD54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5990" y="1879236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14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586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4C42D8-B76F-4DD8-88FF-B960E4F67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34" y="1834428"/>
            <a:ext cx="15340394" cy="40027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A5D280-A3CC-4EA5-A467-51739503C2D2}"/>
              </a:ext>
            </a:extLst>
          </p:cNvPr>
          <p:cNvSpPr txBox="1"/>
          <p:nvPr/>
        </p:nvSpPr>
        <p:spPr>
          <a:xfrm>
            <a:off x="2959520" y="3734550"/>
            <a:ext cx="1347582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vi-VN" sz="2700">
                <a:solidFill>
                  <a:srgbClr val="0070C0"/>
                </a:solidFill>
                <a:latin typeface="Times New Roman" panose="02020603050405020304" pitchFamily="18" charset="0"/>
              </a:rPr>
              <a:t>Màu   áo     tan        trường  tung     bay    khắp   phố     phường.                   Kỉ   niệm   đến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99AC18-1C0F-4E3B-951B-D4EC61D560E7}"/>
              </a:ext>
            </a:extLst>
          </p:cNvPr>
          <p:cNvSpPr txBox="1"/>
          <p:nvPr/>
        </p:nvSpPr>
        <p:spPr>
          <a:xfrm>
            <a:off x="2005130" y="5506400"/>
            <a:ext cx="992919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vi-VN" sz="2700">
                <a:solidFill>
                  <a:srgbClr val="0070C0"/>
                </a:solidFill>
                <a:latin typeface="Times New Roman" panose="02020603050405020304" pitchFamily="18" charset="0"/>
              </a:rPr>
              <a:t>lớp           mãi         đọng       trong     tim             em.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D47A53-2C2B-4D15-92AC-A54B2CA67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017109" y="3436016"/>
            <a:ext cx="4767861" cy="6774936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1BA14AE2-482B-4034-8C41-1372D5ABE4FB}"/>
              </a:ext>
            </a:extLst>
          </p:cNvPr>
          <p:cNvSpPr/>
          <p:nvPr/>
        </p:nvSpPr>
        <p:spPr>
          <a:xfrm>
            <a:off x="-210985" y="8748537"/>
            <a:ext cx="9454649" cy="164966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487FF2C8-B805-4174-AB83-D130460B1103}"/>
              </a:ext>
            </a:extLst>
          </p:cNvPr>
          <p:cNvSpPr/>
          <p:nvPr/>
        </p:nvSpPr>
        <p:spPr>
          <a:xfrm>
            <a:off x="9078237" y="8730533"/>
            <a:ext cx="9396936" cy="164966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A662B8-5263-4A91-9F6D-D6EAD93599AF}"/>
              </a:ext>
            </a:extLst>
          </p:cNvPr>
          <p:cNvSpPr/>
          <p:nvPr/>
        </p:nvSpPr>
        <p:spPr>
          <a:xfrm>
            <a:off x="3948110" y="407460"/>
            <a:ext cx="9544638" cy="198515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vi-VN" sz="60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GÕ ĐỆM THEO NHỊP</a:t>
            </a:r>
            <a:endParaRPr lang="en-US" sz="6000" b="1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7029753D-CF8B-4FD3-AD9D-B998C3BC7A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53567" y="407461"/>
            <a:ext cx="1751564" cy="1751564"/>
          </a:xfrm>
          <a:prstGeom prst="rect">
            <a:avLst/>
          </a:prstGeom>
        </p:spPr>
      </p:pic>
      <p:pic>
        <p:nvPicPr>
          <p:cNvPr id="13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6DECBE1-CA2A-4B26-AF3D-45895BA4E69A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2567" y="4159436"/>
            <a:ext cx="459188" cy="553998"/>
          </a:xfrm>
          <a:prstGeom prst="rect">
            <a:avLst/>
          </a:prstGeom>
        </p:spPr>
      </p:pic>
      <p:pic>
        <p:nvPicPr>
          <p:cNvPr id="14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E5E07D50-D6D8-41F5-BD00-3E98C9A3184B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2972" y="4196942"/>
            <a:ext cx="459188" cy="553998"/>
          </a:xfrm>
          <a:prstGeom prst="rect">
            <a:avLst/>
          </a:prstGeom>
        </p:spPr>
      </p:pic>
      <p:pic>
        <p:nvPicPr>
          <p:cNvPr id="15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5C6EC27-522C-443D-A07A-C4BD506D1208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2877" y="6082145"/>
            <a:ext cx="459188" cy="553998"/>
          </a:xfrm>
          <a:prstGeom prst="rect">
            <a:avLst/>
          </a:prstGeom>
        </p:spPr>
      </p:pic>
      <p:pic>
        <p:nvPicPr>
          <p:cNvPr id="16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82AF5494-4C11-43B3-B2C9-A0F9E749C86B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14406" y="6145947"/>
            <a:ext cx="459188" cy="553998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969F6FB6-B843-4EF9-AE78-5648B00A34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899" y="5727309"/>
            <a:ext cx="4566612" cy="357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64" y="727545"/>
            <a:ext cx="17906336" cy="90525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27080-410E-420F-85F1-E15DD94C9432}"/>
              </a:ext>
            </a:extLst>
          </p:cNvPr>
          <p:cNvSpPr/>
          <p:nvPr/>
        </p:nvSpPr>
        <p:spPr>
          <a:xfrm>
            <a:off x="201759" y="114481"/>
            <a:ext cx="6560826" cy="600164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defTabSz="1371600">
              <a:defRPr/>
            </a:pPr>
            <a:r>
              <a:rPr lang="vi-VN" sz="3000" b="1" u="sng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Hát kết hợp gõ đệm theo nhịp:</a:t>
            </a:r>
            <a:endParaRPr lang="en-US" sz="3000" b="1" u="sng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FE598-0A8E-4D5E-B4CB-7709BBED8A56}"/>
              </a:ext>
            </a:extLst>
          </p:cNvPr>
          <p:cNvSpPr/>
          <p:nvPr/>
        </p:nvSpPr>
        <p:spPr>
          <a:xfrm>
            <a:off x="6000248" y="56101"/>
            <a:ext cx="4938759" cy="692497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defTabSz="1371600">
              <a:defRPr/>
            </a:pPr>
            <a:r>
              <a:rPr lang="vi-VN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Khúc ca hè về</a:t>
            </a:r>
            <a:endParaRPr lang="en-US" sz="36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928BB-37C9-4A79-B724-A5798270C06A}"/>
              </a:ext>
            </a:extLst>
          </p:cNvPr>
          <p:cNvSpPr/>
          <p:nvPr/>
        </p:nvSpPr>
        <p:spPr>
          <a:xfrm>
            <a:off x="11953787" y="411107"/>
            <a:ext cx="4938759" cy="507831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defTabSz="1371600">
              <a:defRPr/>
            </a:pPr>
            <a:r>
              <a:rPr lang="vi-VN" sz="2400" i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Nhạc và lời: Bích Liễu</a:t>
            </a:r>
            <a:endParaRPr lang="en-US" sz="2400" i="1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EA6B-715D-4B68-B9B9-0CA5C297C851}"/>
              </a:ext>
            </a:extLst>
          </p:cNvPr>
          <p:cNvSpPr txBox="1"/>
          <p:nvPr/>
        </p:nvSpPr>
        <p:spPr>
          <a:xfrm>
            <a:off x="2150988" y="5424751"/>
            <a:ext cx="151469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16C7-75B4-4845-BB3A-39CF7BFE10E1}"/>
              </a:ext>
            </a:extLst>
          </p:cNvPr>
          <p:cNvSpPr txBox="1"/>
          <p:nvPr/>
        </p:nvSpPr>
        <p:spPr>
          <a:xfrm>
            <a:off x="4409959" y="4413857"/>
            <a:ext cx="154115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C523-A8D7-415D-8220-D56B060E9412}"/>
              </a:ext>
            </a:extLst>
          </p:cNvPr>
          <p:cNvSpPr txBox="1"/>
          <p:nvPr/>
        </p:nvSpPr>
        <p:spPr>
          <a:xfrm>
            <a:off x="1822240" y="7566695"/>
            <a:ext cx="159369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95415-9DB8-4B1F-8654-093A7AE9199A}"/>
              </a:ext>
            </a:extLst>
          </p:cNvPr>
          <p:cNvSpPr txBox="1"/>
          <p:nvPr/>
        </p:nvSpPr>
        <p:spPr>
          <a:xfrm>
            <a:off x="1675763" y="6461815"/>
            <a:ext cx="185264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F9618-D557-40AA-9CFB-F26CD80169EB}"/>
              </a:ext>
            </a:extLst>
          </p:cNvPr>
          <p:cNvSpPr txBox="1"/>
          <p:nvPr/>
        </p:nvSpPr>
        <p:spPr>
          <a:xfrm>
            <a:off x="4903664" y="4668697"/>
            <a:ext cx="1467843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700">
                <a:solidFill>
                  <a:srgbClr val="0070C0"/>
                </a:solidFill>
                <a:latin typeface="Times New Roman" panose="02020603050405020304" pitchFamily="18" charset="0"/>
              </a:rPr>
              <a:t>    (</a:t>
            </a: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C9EF7-5111-4A3C-A563-4E24F0C42196}"/>
              </a:ext>
            </a:extLst>
          </p:cNvPr>
          <p:cNvSpPr txBox="1"/>
          <p:nvPr/>
        </p:nvSpPr>
        <p:spPr>
          <a:xfrm>
            <a:off x="2211132" y="5673830"/>
            <a:ext cx="1607686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700">
                <a:solidFill>
                  <a:srgbClr val="0070C0"/>
                </a:solidFill>
                <a:latin typeface="Times New Roman" panose="02020603050405020304" pitchFamily="18" charset="0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B05664-7FB3-4B5B-8333-7268EA6764D4}"/>
              </a:ext>
            </a:extLst>
          </p:cNvPr>
          <p:cNvSpPr txBox="1"/>
          <p:nvPr/>
        </p:nvSpPr>
        <p:spPr>
          <a:xfrm>
            <a:off x="1705556" y="9725867"/>
            <a:ext cx="146259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4344C-1C82-4C4A-ACEF-B78F6F206094}"/>
              </a:ext>
            </a:extLst>
          </p:cNvPr>
          <p:cNvSpPr txBox="1"/>
          <p:nvPr/>
        </p:nvSpPr>
        <p:spPr>
          <a:xfrm>
            <a:off x="1675763" y="8560243"/>
            <a:ext cx="18827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E78B6-0FBE-4C00-854F-C3AB2B0DB343}"/>
              </a:ext>
            </a:extLst>
          </p:cNvPr>
          <p:cNvSpPr txBox="1"/>
          <p:nvPr/>
        </p:nvSpPr>
        <p:spPr>
          <a:xfrm>
            <a:off x="2872591" y="1353596"/>
            <a:ext cx="153353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endParaRPr lang="vi-VN" sz="2400" b="1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5BA5FD-6F53-4F0F-B84E-7DF025FBBAB2}"/>
              </a:ext>
            </a:extLst>
          </p:cNvPr>
          <p:cNvSpPr txBox="1"/>
          <p:nvPr/>
        </p:nvSpPr>
        <p:spPr>
          <a:xfrm>
            <a:off x="1709689" y="2308944"/>
            <a:ext cx="158867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endParaRPr lang="vi-VN" sz="2400" b="1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pPr defTabSz="1371600">
              <a:defRPr/>
            </a:pPr>
            <a:endParaRPr lang="vi-VN" sz="24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9E17D-80F0-421C-AE01-9E2FD943393B}"/>
              </a:ext>
            </a:extLst>
          </p:cNvPr>
          <p:cNvSpPr txBox="1"/>
          <p:nvPr/>
        </p:nvSpPr>
        <p:spPr>
          <a:xfrm>
            <a:off x="1848200" y="3329439"/>
            <a:ext cx="158867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endParaRPr lang="vi-VN" sz="240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pPr defTabSz="1371600">
              <a:defRPr/>
            </a:pPr>
            <a:endParaRPr lang="vi-VN" sz="24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FF1831-5C14-42B2-8F9B-FAF5DB4EEDAE}"/>
              </a:ext>
            </a:extLst>
          </p:cNvPr>
          <p:cNvSpPr txBox="1"/>
          <p:nvPr/>
        </p:nvSpPr>
        <p:spPr>
          <a:xfrm>
            <a:off x="2669786" y="1394713"/>
            <a:ext cx="1462816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700">
                <a:solidFill>
                  <a:srgbClr val="0070C0"/>
                </a:solidFill>
                <a:latin typeface="Times New Roman" panose="02020603050405020304" pitchFamily="18" charset="0"/>
              </a:rPr>
              <a:t>   </a:t>
            </a: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B47884-EE77-4702-95BF-DB4FD73F1677}"/>
              </a:ext>
            </a:extLst>
          </p:cNvPr>
          <p:cNvSpPr txBox="1"/>
          <p:nvPr/>
        </p:nvSpPr>
        <p:spPr>
          <a:xfrm>
            <a:off x="1740859" y="2348980"/>
            <a:ext cx="162007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pPr defTabSz="1371600">
              <a:defRPr/>
            </a:pPr>
            <a:endParaRPr lang="vi-VN" sz="24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8D30EF-58CB-46C9-94EF-87B61CC4A230}"/>
              </a:ext>
            </a:extLst>
          </p:cNvPr>
          <p:cNvSpPr txBox="1"/>
          <p:nvPr/>
        </p:nvSpPr>
        <p:spPr>
          <a:xfrm>
            <a:off x="1945432" y="3471935"/>
            <a:ext cx="160768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CD26D83C-6F88-490E-AFAD-9BE88A9BD2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526631" y="0"/>
            <a:ext cx="1091637" cy="1091637"/>
          </a:xfrm>
          <a:prstGeom prst="rect">
            <a:avLst/>
          </a:prstGeom>
        </p:spPr>
      </p:pic>
      <p:sp>
        <p:nvSpPr>
          <p:cNvPr id="31" name="Freeform 3">
            <a:extLst>
              <a:ext uri="{FF2B5EF4-FFF2-40B4-BE49-F238E27FC236}">
                <a16:creationId xmlns:a16="http://schemas.microsoft.com/office/drawing/2014/main" id="{4DF8588A-190A-4B09-BF10-4D4E3BB9CBC2}"/>
              </a:ext>
            </a:extLst>
          </p:cNvPr>
          <p:cNvSpPr/>
          <p:nvPr/>
        </p:nvSpPr>
        <p:spPr>
          <a:xfrm>
            <a:off x="-482037" y="6220189"/>
            <a:ext cx="2633025" cy="4169276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109AB55E-C959-47CC-BCE5-E72481DAA713}"/>
              </a:ext>
            </a:extLst>
          </p:cNvPr>
          <p:cNvSpPr/>
          <p:nvPr/>
        </p:nvSpPr>
        <p:spPr>
          <a:xfrm>
            <a:off x="9078237" y="10082978"/>
            <a:ext cx="9396936" cy="297221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id="{D2117449-FED1-48DA-8F1B-B99F1AD16472}"/>
              </a:ext>
            </a:extLst>
          </p:cNvPr>
          <p:cNvSpPr/>
          <p:nvPr/>
        </p:nvSpPr>
        <p:spPr>
          <a:xfrm>
            <a:off x="-210985" y="10100983"/>
            <a:ext cx="9454649" cy="297221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6" name="[KARAOKE] Khúc ca hè về (Bích Liễu)  Có giai điệu (E)- #coverbytmn">
            <a:hlinkClick r:id="" action="ppaction://media"/>
            <a:extLst>
              <a:ext uri="{FF2B5EF4-FFF2-40B4-BE49-F238E27FC236}">
                <a16:creationId xmlns:a16="http://schemas.microsoft.com/office/drawing/2014/main" id="{20BC0AAF-38EB-4F96-B0E8-3A8A96FF1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5375" y="755323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0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6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4C42D8-B76F-4DD8-88FF-B960E4F67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34" y="807578"/>
            <a:ext cx="15340394" cy="50296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A5D280-A3CC-4EA5-A467-51739503C2D2}"/>
              </a:ext>
            </a:extLst>
          </p:cNvPr>
          <p:cNvSpPr txBox="1"/>
          <p:nvPr/>
        </p:nvSpPr>
        <p:spPr>
          <a:xfrm>
            <a:off x="2670252" y="3181245"/>
            <a:ext cx="1347582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700">
                <a:solidFill>
                  <a:srgbClr val="0070C0"/>
                </a:solidFill>
                <a:latin typeface="Times New Roman" panose="02020603050405020304" pitchFamily="18" charset="0"/>
              </a:rPr>
              <a:t>Màu   áo     tan        trường  tung     bay    khắp   phố     phường.                   Kỉ   niệm   đến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99AC18-1C0F-4E3B-951B-D4EC61D560E7}"/>
              </a:ext>
            </a:extLst>
          </p:cNvPr>
          <p:cNvSpPr txBox="1"/>
          <p:nvPr/>
        </p:nvSpPr>
        <p:spPr>
          <a:xfrm>
            <a:off x="2005130" y="5506400"/>
            <a:ext cx="992919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700">
                <a:solidFill>
                  <a:srgbClr val="0070C0"/>
                </a:solidFill>
                <a:latin typeface="Times New Roman" panose="02020603050405020304" pitchFamily="18" charset="0"/>
              </a:rPr>
              <a:t>lớp           mãi         đọng       trong     tim             em.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D47A53-2C2B-4D15-92AC-A54B2CA67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017109" y="3436016"/>
            <a:ext cx="4767861" cy="6774936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1BA14AE2-482B-4034-8C41-1372D5ABE4FB}"/>
              </a:ext>
            </a:extLst>
          </p:cNvPr>
          <p:cNvSpPr/>
          <p:nvPr/>
        </p:nvSpPr>
        <p:spPr>
          <a:xfrm>
            <a:off x="-210985" y="8748537"/>
            <a:ext cx="9454649" cy="164966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487FF2C8-B805-4174-AB83-D130460B1103}"/>
              </a:ext>
            </a:extLst>
          </p:cNvPr>
          <p:cNvSpPr/>
          <p:nvPr/>
        </p:nvSpPr>
        <p:spPr>
          <a:xfrm>
            <a:off x="9078237" y="8730533"/>
            <a:ext cx="9396936" cy="164966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A662B8-5263-4A91-9F6D-D6EAD93599AF}"/>
              </a:ext>
            </a:extLst>
          </p:cNvPr>
          <p:cNvSpPr/>
          <p:nvPr/>
        </p:nvSpPr>
        <p:spPr>
          <a:xfrm>
            <a:off x="3948109" y="407460"/>
            <a:ext cx="13036658" cy="106182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vi-VN" sz="60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động tác cơ thể</a:t>
            </a:r>
            <a:endParaRPr lang="en-US" sz="6000" b="1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7029753D-CF8B-4FD3-AD9D-B998C3BC7A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53567" y="407461"/>
            <a:ext cx="1751564" cy="17515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B34047-DE51-4BCF-9E57-27E35C4AEF3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9145" y="3679880"/>
            <a:ext cx="885350" cy="7135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082FF9-E95B-4FD1-B383-503CCD9AA95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80624" y="3583790"/>
            <a:ext cx="905771" cy="90577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61E6C5-59F2-42F8-8EA4-F5B06E3E988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5462" y="6233593"/>
            <a:ext cx="885350" cy="7135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54E60AA-507C-4642-A7AC-383AA06735A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90778" y="6078403"/>
            <a:ext cx="905771" cy="905771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B4D3E352-27EC-498A-9824-135C1D6EFD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395" y="6306885"/>
            <a:ext cx="4566612" cy="357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1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A_图片 23">
            <a:extLst>
              <a:ext uri="{FF2B5EF4-FFF2-40B4-BE49-F238E27FC236}">
                <a16:creationId xmlns:a16="http://schemas.microsoft.com/office/drawing/2014/main" id="{9F150BBE-DBDE-00EA-EE55-F11C47C187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14" y="106800"/>
            <a:ext cx="18312156" cy="103373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" name="Picture 23">
            <a:extLst>
              <a:ext uri="{FF2B5EF4-FFF2-40B4-BE49-F238E27FC236}">
                <a16:creationId xmlns:a16="http://schemas.microsoft.com/office/drawing/2014/main" id="{6725916A-11C9-51BA-8BF9-F5AAC0403D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490" y="6194294"/>
            <a:ext cx="4814133" cy="3220490"/>
          </a:xfrm>
          <a:prstGeom prst="rect">
            <a:avLst/>
          </a:prstGeom>
        </p:spPr>
      </p:pic>
      <p:pic>
        <p:nvPicPr>
          <p:cNvPr id="7" name="图片 88">
            <a:extLst>
              <a:ext uri="{FF2B5EF4-FFF2-40B4-BE49-F238E27FC236}">
                <a16:creationId xmlns:a16="http://schemas.microsoft.com/office/drawing/2014/main" id="{9BC36B77-49AD-197A-0E61-1208FD39D33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13311416" y="-77157"/>
            <a:ext cx="5090987" cy="4927584"/>
          </a:xfrm>
          <a:prstGeom prst="rect">
            <a:avLst/>
          </a:prstGeom>
        </p:spPr>
      </p:pic>
      <p:pic>
        <p:nvPicPr>
          <p:cNvPr id="8" name="图片 79">
            <a:extLst>
              <a:ext uri="{FF2B5EF4-FFF2-40B4-BE49-F238E27FC236}">
                <a16:creationId xmlns:a16="http://schemas.microsoft.com/office/drawing/2014/main" id="{50E61A46-8BFA-CB8C-793A-7BE9592C082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-198567" y="7324613"/>
            <a:ext cx="4127156" cy="2431230"/>
          </a:xfrm>
          <a:prstGeom prst="rect">
            <a:avLst/>
          </a:prstGeom>
        </p:spPr>
      </p:pic>
      <p:grpSp>
        <p:nvGrpSpPr>
          <p:cNvPr id="9" name="组合 107">
            <a:extLst>
              <a:ext uri="{FF2B5EF4-FFF2-40B4-BE49-F238E27FC236}">
                <a16:creationId xmlns:a16="http://schemas.microsoft.com/office/drawing/2014/main" id="{2B84CBD0-CD79-F359-A49B-D26211CA88FF}"/>
              </a:ext>
            </a:extLst>
          </p:cNvPr>
          <p:cNvGrpSpPr/>
          <p:nvPr/>
        </p:nvGrpSpPr>
        <p:grpSpPr>
          <a:xfrm rot="21360128">
            <a:off x="330857" y="6576643"/>
            <a:ext cx="3337513" cy="3244154"/>
            <a:chOff x="-120588" y="1761375"/>
            <a:chExt cx="2368736" cy="3194934"/>
          </a:xfrm>
        </p:grpSpPr>
        <p:pic>
          <p:nvPicPr>
            <p:cNvPr id="10" name="图片 17">
              <a:extLst>
                <a:ext uri="{FF2B5EF4-FFF2-40B4-BE49-F238E27FC236}">
                  <a16:creationId xmlns:a16="http://schemas.microsoft.com/office/drawing/2014/main" id="{76AA34EA-8E06-2542-76F5-7177428BA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1" name="图片 18">
              <a:extLst>
                <a:ext uri="{FF2B5EF4-FFF2-40B4-BE49-F238E27FC236}">
                  <a16:creationId xmlns:a16="http://schemas.microsoft.com/office/drawing/2014/main" id="{A50F2DED-B4F3-42FA-3E10-095B85FE3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868"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2" name="图片 19">
              <a:extLst>
                <a:ext uri="{FF2B5EF4-FFF2-40B4-BE49-F238E27FC236}">
                  <a16:creationId xmlns:a16="http://schemas.microsoft.com/office/drawing/2014/main" id="{8DEC2459-CAC7-1A49-D7B1-4E5CB8C81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id="{8F6C56E2-E942-4D76-E67E-02133923D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5379">
              <a:off x="1537055" y="2667176"/>
              <a:ext cx="711093" cy="2289133"/>
            </a:xfrm>
            <a:prstGeom prst="rect">
              <a:avLst/>
            </a:prstGeom>
          </p:spPr>
        </p:pic>
        <p:pic>
          <p:nvPicPr>
            <p:cNvPr id="14" name="图片 18">
              <a:extLst>
                <a:ext uri="{FF2B5EF4-FFF2-40B4-BE49-F238E27FC236}">
                  <a16:creationId xmlns:a16="http://schemas.microsoft.com/office/drawing/2014/main" id="{8FC83273-E00D-0744-AC86-E89DCA3FD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03298">
              <a:off x="-120588" y="2859548"/>
              <a:ext cx="512276" cy="2024582"/>
            </a:xfrm>
            <a:prstGeom prst="rect">
              <a:avLst/>
            </a:prstGeom>
          </p:spPr>
        </p:pic>
      </p:grpSp>
      <p:sp>
        <p:nvSpPr>
          <p:cNvPr id="16" name="任意多边形 91">
            <a:extLst>
              <a:ext uri="{FF2B5EF4-FFF2-40B4-BE49-F238E27FC236}">
                <a16:creationId xmlns:a16="http://schemas.microsoft.com/office/drawing/2014/main" id="{F68A09A3-37D4-9752-48C2-006BCA8534EC}"/>
              </a:ext>
            </a:extLst>
          </p:cNvPr>
          <p:cNvSpPr/>
          <p:nvPr/>
        </p:nvSpPr>
        <p:spPr>
          <a:xfrm>
            <a:off x="-342567" y="9150874"/>
            <a:ext cx="18609975" cy="1029326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DFPOP1-W9" panose="020F0502020204030204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7" name="任意多边形 110">
            <a:extLst>
              <a:ext uri="{FF2B5EF4-FFF2-40B4-BE49-F238E27FC236}">
                <a16:creationId xmlns:a16="http://schemas.microsoft.com/office/drawing/2014/main" id="{96DBAC0A-77B0-B62F-BB1D-0421D9474126}"/>
              </a:ext>
            </a:extLst>
          </p:cNvPr>
          <p:cNvSpPr/>
          <p:nvPr/>
        </p:nvSpPr>
        <p:spPr>
          <a:xfrm>
            <a:off x="-315342" y="9475171"/>
            <a:ext cx="18685851" cy="85354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DFPOP1-W9" panose="020F0502020204030204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8" name="任意多边形 111">
            <a:extLst>
              <a:ext uri="{FF2B5EF4-FFF2-40B4-BE49-F238E27FC236}">
                <a16:creationId xmlns:a16="http://schemas.microsoft.com/office/drawing/2014/main" id="{B28CA12F-F28B-B7BC-C78B-2A3D115BA8C3}"/>
              </a:ext>
            </a:extLst>
          </p:cNvPr>
          <p:cNvSpPr/>
          <p:nvPr/>
        </p:nvSpPr>
        <p:spPr>
          <a:xfrm>
            <a:off x="-301668" y="10285067"/>
            <a:ext cx="18609975" cy="54845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DFPOP1-W9" panose="020F0502020204030204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628DFC12-07A0-380A-5218-0AD12D4FD07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22755" y="60877"/>
            <a:ext cx="1943352" cy="1340342"/>
          </a:xfrm>
          <a:prstGeom prst="rect">
            <a:avLst/>
          </a:prstGeom>
        </p:spPr>
      </p:pic>
      <p:sp>
        <p:nvSpPr>
          <p:cNvPr id="21" name="Freeform 18">
            <a:extLst>
              <a:ext uri="{FF2B5EF4-FFF2-40B4-BE49-F238E27FC236}">
                <a16:creationId xmlns:a16="http://schemas.microsoft.com/office/drawing/2014/main" id="{3F3AA92D-FE57-3656-038C-E2B2479D5350}"/>
              </a:ext>
            </a:extLst>
          </p:cNvPr>
          <p:cNvSpPr/>
          <p:nvPr/>
        </p:nvSpPr>
        <p:spPr bwMode="auto">
          <a:xfrm>
            <a:off x="14161355" y="4038554"/>
            <a:ext cx="4179093" cy="5274468"/>
          </a:xfrm>
          <a:custGeom>
            <a:avLst/>
            <a:gdLst/>
            <a:ahLst/>
            <a:cxnLst>
              <a:cxn ang="0">
                <a:pos x="935" y="802"/>
              </a:cxn>
              <a:cxn ang="0">
                <a:pos x="1068" y="631"/>
              </a:cxn>
              <a:cxn ang="0">
                <a:pos x="859" y="776"/>
              </a:cxn>
              <a:cxn ang="0">
                <a:pos x="733" y="833"/>
              </a:cxn>
              <a:cxn ang="0">
                <a:pos x="756" y="774"/>
              </a:cxn>
              <a:cxn ang="0">
                <a:pos x="787" y="673"/>
              </a:cxn>
              <a:cxn ang="0">
                <a:pos x="1102" y="378"/>
              </a:cxn>
              <a:cxn ang="0">
                <a:pos x="799" y="562"/>
              </a:cxn>
              <a:cxn ang="0">
                <a:pos x="784" y="427"/>
              </a:cxn>
              <a:cxn ang="0">
                <a:pos x="899" y="191"/>
              </a:cxn>
              <a:cxn ang="0">
                <a:pos x="763" y="361"/>
              </a:cxn>
              <a:cxn ang="0">
                <a:pos x="690" y="229"/>
              </a:cxn>
              <a:cxn ang="0">
                <a:pos x="721" y="695"/>
              </a:cxn>
              <a:cxn ang="0">
                <a:pos x="558" y="380"/>
              </a:cxn>
              <a:cxn ang="0">
                <a:pos x="641" y="869"/>
              </a:cxn>
              <a:cxn ang="0">
                <a:pos x="590" y="1012"/>
              </a:cxn>
              <a:cxn ang="0">
                <a:pos x="493" y="807"/>
              </a:cxn>
              <a:cxn ang="0">
                <a:pos x="539" y="595"/>
              </a:cxn>
              <a:cxn ang="0">
                <a:pos x="471" y="746"/>
              </a:cxn>
              <a:cxn ang="0">
                <a:pos x="459" y="704"/>
              </a:cxn>
              <a:cxn ang="0">
                <a:pos x="605" y="0"/>
              </a:cxn>
              <a:cxn ang="0">
                <a:pos x="474" y="213"/>
              </a:cxn>
              <a:cxn ang="0">
                <a:pos x="357" y="22"/>
              </a:cxn>
              <a:cxn ang="0">
                <a:pos x="440" y="298"/>
              </a:cxn>
              <a:cxn ang="0">
                <a:pos x="391" y="665"/>
              </a:cxn>
              <a:cxn ang="0">
                <a:pos x="423" y="846"/>
              </a:cxn>
              <a:cxn ang="0">
                <a:pos x="282" y="227"/>
              </a:cxn>
              <a:cxn ang="0">
                <a:pos x="271" y="507"/>
              </a:cxn>
              <a:cxn ang="0">
                <a:pos x="0" y="422"/>
              </a:cxn>
              <a:cxn ang="0">
                <a:pos x="276" y="569"/>
              </a:cxn>
              <a:cxn ang="0">
                <a:pos x="346" y="842"/>
              </a:cxn>
              <a:cxn ang="0">
                <a:pos x="212" y="826"/>
              </a:cxn>
              <a:cxn ang="0">
                <a:pos x="54" y="627"/>
              </a:cxn>
              <a:cxn ang="0">
                <a:pos x="167" y="836"/>
              </a:cxn>
              <a:cxn ang="0">
                <a:pos x="22" y="913"/>
              </a:cxn>
              <a:cxn ang="0">
                <a:pos x="389" y="929"/>
              </a:cxn>
              <a:cxn ang="0">
                <a:pos x="440" y="1007"/>
              </a:cxn>
              <a:cxn ang="0">
                <a:pos x="655" y="1517"/>
              </a:cxn>
              <a:cxn ang="0">
                <a:pos x="485" y="1601"/>
              </a:cxn>
              <a:cxn ang="0">
                <a:pos x="978" y="1601"/>
              </a:cxn>
              <a:cxn ang="0">
                <a:pos x="843" y="1513"/>
              </a:cxn>
              <a:cxn ang="0">
                <a:pos x="843" y="1513"/>
              </a:cxn>
              <a:cxn ang="0">
                <a:pos x="707" y="1144"/>
              </a:cxn>
              <a:cxn ang="0">
                <a:pos x="688" y="1006"/>
              </a:cxn>
              <a:cxn ang="0">
                <a:pos x="874" y="822"/>
              </a:cxn>
              <a:cxn ang="0">
                <a:pos x="876" y="822"/>
              </a:cxn>
              <a:cxn ang="0">
                <a:pos x="1091" y="949"/>
              </a:cxn>
              <a:cxn ang="0">
                <a:pos x="935" y="802"/>
              </a:cxn>
            </a:cxnLst>
            <a:rect l="0" t="0" r="r" b="b"/>
            <a:pathLst>
              <a:path w="1102" h="1601">
                <a:moveTo>
                  <a:pt x="935" y="802"/>
                </a:moveTo>
                <a:cubicBezTo>
                  <a:pt x="1004" y="772"/>
                  <a:pt x="1064" y="712"/>
                  <a:pt x="1068" y="631"/>
                </a:cubicBezTo>
                <a:cubicBezTo>
                  <a:pt x="1047" y="762"/>
                  <a:pt x="933" y="762"/>
                  <a:pt x="859" y="776"/>
                </a:cubicBezTo>
                <a:cubicBezTo>
                  <a:pt x="800" y="786"/>
                  <a:pt x="766" y="801"/>
                  <a:pt x="733" y="833"/>
                </a:cubicBezTo>
                <a:cubicBezTo>
                  <a:pt x="740" y="815"/>
                  <a:pt x="747" y="795"/>
                  <a:pt x="756" y="774"/>
                </a:cubicBezTo>
                <a:cubicBezTo>
                  <a:pt x="769" y="741"/>
                  <a:pt x="780" y="707"/>
                  <a:pt x="787" y="673"/>
                </a:cubicBezTo>
                <a:cubicBezTo>
                  <a:pt x="837" y="539"/>
                  <a:pt x="931" y="384"/>
                  <a:pt x="1102" y="378"/>
                </a:cubicBezTo>
                <a:cubicBezTo>
                  <a:pt x="1000" y="373"/>
                  <a:pt x="882" y="453"/>
                  <a:pt x="799" y="562"/>
                </a:cubicBezTo>
                <a:cubicBezTo>
                  <a:pt x="799" y="517"/>
                  <a:pt x="795" y="472"/>
                  <a:pt x="784" y="427"/>
                </a:cubicBezTo>
                <a:cubicBezTo>
                  <a:pt x="779" y="342"/>
                  <a:pt x="802" y="248"/>
                  <a:pt x="899" y="191"/>
                </a:cubicBezTo>
                <a:cubicBezTo>
                  <a:pt x="839" y="221"/>
                  <a:pt x="785" y="279"/>
                  <a:pt x="763" y="361"/>
                </a:cubicBezTo>
                <a:cubicBezTo>
                  <a:pt x="746" y="315"/>
                  <a:pt x="722" y="271"/>
                  <a:pt x="690" y="229"/>
                </a:cubicBezTo>
                <a:cubicBezTo>
                  <a:pt x="803" y="411"/>
                  <a:pt x="773" y="565"/>
                  <a:pt x="721" y="695"/>
                </a:cubicBezTo>
                <a:cubicBezTo>
                  <a:pt x="713" y="559"/>
                  <a:pt x="646" y="447"/>
                  <a:pt x="558" y="380"/>
                </a:cubicBezTo>
                <a:cubicBezTo>
                  <a:pt x="696" y="522"/>
                  <a:pt x="690" y="728"/>
                  <a:pt x="641" y="869"/>
                </a:cubicBezTo>
                <a:cubicBezTo>
                  <a:pt x="614" y="927"/>
                  <a:pt x="596" y="967"/>
                  <a:pt x="590" y="1012"/>
                </a:cubicBezTo>
                <a:cubicBezTo>
                  <a:pt x="552" y="943"/>
                  <a:pt x="518" y="871"/>
                  <a:pt x="493" y="807"/>
                </a:cubicBezTo>
                <a:cubicBezTo>
                  <a:pt x="549" y="704"/>
                  <a:pt x="539" y="595"/>
                  <a:pt x="539" y="595"/>
                </a:cubicBezTo>
                <a:cubicBezTo>
                  <a:pt x="540" y="660"/>
                  <a:pt x="494" y="719"/>
                  <a:pt x="471" y="746"/>
                </a:cubicBezTo>
                <a:cubicBezTo>
                  <a:pt x="466" y="731"/>
                  <a:pt x="462" y="717"/>
                  <a:pt x="459" y="704"/>
                </a:cubicBezTo>
                <a:cubicBezTo>
                  <a:pt x="417" y="531"/>
                  <a:pt x="425" y="253"/>
                  <a:pt x="605" y="0"/>
                </a:cubicBezTo>
                <a:cubicBezTo>
                  <a:pt x="558" y="58"/>
                  <a:pt x="511" y="131"/>
                  <a:pt x="474" y="213"/>
                </a:cubicBezTo>
                <a:cubicBezTo>
                  <a:pt x="462" y="127"/>
                  <a:pt x="415" y="60"/>
                  <a:pt x="357" y="22"/>
                </a:cubicBezTo>
                <a:cubicBezTo>
                  <a:pt x="457" y="97"/>
                  <a:pt x="461" y="209"/>
                  <a:pt x="440" y="298"/>
                </a:cubicBezTo>
                <a:cubicBezTo>
                  <a:pt x="398" y="414"/>
                  <a:pt x="376" y="541"/>
                  <a:pt x="391" y="665"/>
                </a:cubicBezTo>
                <a:cubicBezTo>
                  <a:pt x="395" y="695"/>
                  <a:pt x="406" y="786"/>
                  <a:pt x="423" y="846"/>
                </a:cubicBezTo>
                <a:cubicBezTo>
                  <a:pt x="321" y="706"/>
                  <a:pt x="254" y="499"/>
                  <a:pt x="282" y="227"/>
                </a:cubicBezTo>
                <a:cubicBezTo>
                  <a:pt x="267" y="310"/>
                  <a:pt x="263" y="406"/>
                  <a:pt x="271" y="507"/>
                </a:cubicBezTo>
                <a:cubicBezTo>
                  <a:pt x="192" y="422"/>
                  <a:pt x="86" y="400"/>
                  <a:pt x="0" y="422"/>
                </a:cubicBezTo>
                <a:cubicBezTo>
                  <a:pt x="143" y="398"/>
                  <a:pt x="233" y="482"/>
                  <a:pt x="276" y="569"/>
                </a:cubicBezTo>
                <a:cubicBezTo>
                  <a:pt x="289" y="663"/>
                  <a:pt x="310" y="754"/>
                  <a:pt x="346" y="842"/>
                </a:cubicBezTo>
                <a:cubicBezTo>
                  <a:pt x="301" y="826"/>
                  <a:pt x="256" y="822"/>
                  <a:pt x="212" y="826"/>
                </a:cubicBezTo>
                <a:cubicBezTo>
                  <a:pt x="139" y="798"/>
                  <a:pt x="67" y="740"/>
                  <a:pt x="54" y="627"/>
                </a:cubicBezTo>
                <a:cubicBezTo>
                  <a:pt x="58" y="702"/>
                  <a:pt x="96" y="784"/>
                  <a:pt x="167" y="836"/>
                </a:cubicBezTo>
                <a:cubicBezTo>
                  <a:pt x="114" y="850"/>
                  <a:pt x="64" y="876"/>
                  <a:pt x="22" y="913"/>
                </a:cubicBezTo>
                <a:cubicBezTo>
                  <a:pt x="188" y="850"/>
                  <a:pt x="303" y="870"/>
                  <a:pt x="389" y="929"/>
                </a:cubicBezTo>
                <a:cubicBezTo>
                  <a:pt x="404" y="955"/>
                  <a:pt x="421" y="983"/>
                  <a:pt x="440" y="1007"/>
                </a:cubicBezTo>
                <a:cubicBezTo>
                  <a:pt x="578" y="1192"/>
                  <a:pt x="661" y="1342"/>
                  <a:pt x="655" y="1517"/>
                </a:cubicBezTo>
                <a:cubicBezTo>
                  <a:pt x="653" y="1533"/>
                  <a:pt x="632" y="1582"/>
                  <a:pt x="485" y="1601"/>
                </a:cubicBezTo>
                <a:cubicBezTo>
                  <a:pt x="978" y="1601"/>
                  <a:pt x="978" y="1601"/>
                  <a:pt x="978" y="1601"/>
                </a:cubicBezTo>
                <a:cubicBezTo>
                  <a:pt x="978" y="1601"/>
                  <a:pt x="865" y="1568"/>
                  <a:pt x="843" y="1513"/>
                </a:cubicBezTo>
                <a:cubicBezTo>
                  <a:pt x="843" y="1513"/>
                  <a:pt x="843" y="1513"/>
                  <a:pt x="843" y="1513"/>
                </a:cubicBezTo>
                <a:cubicBezTo>
                  <a:pt x="836" y="1386"/>
                  <a:pt x="791" y="1260"/>
                  <a:pt x="707" y="1144"/>
                </a:cubicBezTo>
                <a:cubicBezTo>
                  <a:pt x="692" y="1093"/>
                  <a:pt x="685" y="1050"/>
                  <a:pt x="688" y="1006"/>
                </a:cubicBezTo>
                <a:cubicBezTo>
                  <a:pt x="721" y="915"/>
                  <a:pt x="766" y="845"/>
                  <a:pt x="874" y="822"/>
                </a:cubicBezTo>
                <a:cubicBezTo>
                  <a:pt x="876" y="822"/>
                  <a:pt x="876" y="822"/>
                  <a:pt x="876" y="822"/>
                </a:cubicBezTo>
                <a:cubicBezTo>
                  <a:pt x="953" y="822"/>
                  <a:pt x="1040" y="848"/>
                  <a:pt x="1091" y="949"/>
                </a:cubicBezTo>
                <a:cubicBezTo>
                  <a:pt x="1064" y="886"/>
                  <a:pt x="1010" y="828"/>
                  <a:pt x="935" y="802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 w="9525">
            <a:noFill/>
            <a:round/>
          </a:ln>
        </p:spPr>
        <p:txBody>
          <a:bodyPr lIns="182523" tIns="91262" rIns="182523" bIns="91262"/>
          <a:lstStyle/>
          <a:p>
            <a:pPr defTabSz="1825943">
              <a:defRPr/>
            </a:pPr>
            <a:endParaRPr lang="en-US" sz="4785" kern="0">
              <a:solidFill>
                <a:prstClr val="black"/>
              </a:solidFill>
              <a:latin typeface="DFPOP1-W9"/>
              <a:ea typeface="微软雅黑" panose="020B0503020204020204" charset="-122"/>
            </a:endParaRPr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6077BA4E-ED24-0821-0E27-D735ED3DD4A5}"/>
              </a:ext>
            </a:extLst>
          </p:cNvPr>
          <p:cNvSpPr/>
          <p:nvPr/>
        </p:nvSpPr>
        <p:spPr bwMode="auto">
          <a:xfrm rot="20973518">
            <a:off x="15869138" y="5661582"/>
            <a:ext cx="952526" cy="601908"/>
          </a:xfrm>
          <a:custGeom>
            <a:avLst/>
            <a:gdLst/>
            <a:ahLst/>
            <a:cxnLst>
              <a:cxn ang="0">
                <a:pos x="287" y="191"/>
              </a:cxn>
              <a:cxn ang="0">
                <a:pos x="118" y="163"/>
              </a:cxn>
              <a:cxn ang="0">
                <a:pos x="0" y="23"/>
              </a:cxn>
              <a:cxn ang="0">
                <a:pos x="238" y="55"/>
              </a:cxn>
              <a:cxn ang="0">
                <a:pos x="295" y="177"/>
              </a:cxn>
              <a:cxn ang="0">
                <a:pos x="77" y="39"/>
              </a:cxn>
              <a:cxn ang="0">
                <a:pos x="287" y="191"/>
              </a:cxn>
            </a:cxnLst>
            <a:rect l="0" t="0" r="r" b="b"/>
            <a:pathLst>
              <a:path w="312" h="238">
                <a:moveTo>
                  <a:pt x="287" y="191"/>
                </a:moveTo>
                <a:cubicBezTo>
                  <a:pt x="231" y="238"/>
                  <a:pt x="159" y="236"/>
                  <a:pt x="118" y="163"/>
                </a:cubicBezTo>
                <a:cubicBezTo>
                  <a:pt x="88" y="107"/>
                  <a:pt x="58" y="57"/>
                  <a:pt x="0" y="23"/>
                </a:cubicBezTo>
                <a:cubicBezTo>
                  <a:pt x="88" y="0"/>
                  <a:pt x="169" y="3"/>
                  <a:pt x="238" y="55"/>
                </a:cubicBezTo>
                <a:cubicBezTo>
                  <a:pt x="238" y="55"/>
                  <a:pt x="312" y="99"/>
                  <a:pt x="295" y="177"/>
                </a:cubicBezTo>
                <a:cubicBezTo>
                  <a:pt x="237" y="111"/>
                  <a:pt x="159" y="67"/>
                  <a:pt x="77" y="39"/>
                </a:cubicBezTo>
                <a:cubicBezTo>
                  <a:pt x="173" y="79"/>
                  <a:pt x="237" y="127"/>
                  <a:pt x="287" y="191"/>
                </a:cubicBezTo>
                <a:close/>
              </a:path>
            </a:pathLst>
          </a:custGeom>
          <a:solidFill>
            <a:srgbClr val="1C8EE4"/>
          </a:solidFill>
          <a:ln w="9525">
            <a:noFill/>
            <a:round/>
          </a:ln>
        </p:spPr>
        <p:txBody>
          <a:bodyPr lIns="182523" tIns="91262" rIns="182523" bIns="91262"/>
          <a:lstStyle/>
          <a:p>
            <a:pPr defTabSz="1825943">
              <a:defRPr/>
            </a:pPr>
            <a:endParaRPr lang="en-US" sz="4785" kern="0">
              <a:solidFill>
                <a:prstClr val="black"/>
              </a:solidFill>
              <a:latin typeface="DFPOP1-W9"/>
              <a:ea typeface="微软雅黑" panose="020B0503020204020204" charset="-122"/>
            </a:endParaRP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72871FD1-29B3-F8E3-2F56-8B400F30EDDC}"/>
              </a:ext>
            </a:extLst>
          </p:cNvPr>
          <p:cNvSpPr/>
          <p:nvPr/>
        </p:nvSpPr>
        <p:spPr bwMode="auto">
          <a:xfrm>
            <a:off x="17337140" y="3872135"/>
            <a:ext cx="1215341" cy="970829"/>
          </a:xfrm>
          <a:custGeom>
            <a:avLst/>
            <a:gdLst/>
            <a:ahLst/>
            <a:cxnLst>
              <a:cxn ang="0">
                <a:pos x="45" y="281"/>
              </a:cxn>
              <a:cxn ang="0">
                <a:pos x="242" y="195"/>
              </a:cxn>
              <a:cxn ang="0">
                <a:pos x="361" y="2"/>
              </a:cxn>
              <a:cxn ang="0">
                <a:pos x="36" y="131"/>
              </a:cxn>
              <a:cxn ang="0">
                <a:pos x="30" y="269"/>
              </a:cxn>
              <a:cxn ang="0">
                <a:pos x="286" y="38"/>
              </a:cxn>
              <a:cxn ang="0">
                <a:pos x="45" y="281"/>
              </a:cxn>
            </a:cxnLst>
            <a:rect l="0" t="0" r="r" b="b"/>
            <a:pathLst>
              <a:path w="361" h="304">
                <a:moveTo>
                  <a:pt x="45" y="281"/>
                </a:moveTo>
                <a:cubicBezTo>
                  <a:pt x="131" y="304"/>
                  <a:pt x="212" y="283"/>
                  <a:pt x="242" y="195"/>
                </a:cubicBezTo>
                <a:cubicBezTo>
                  <a:pt x="274" y="105"/>
                  <a:pt x="303" y="42"/>
                  <a:pt x="361" y="2"/>
                </a:cubicBezTo>
                <a:cubicBezTo>
                  <a:pt x="229" y="0"/>
                  <a:pt x="109" y="24"/>
                  <a:pt x="36" y="131"/>
                </a:cubicBezTo>
                <a:cubicBezTo>
                  <a:pt x="0" y="185"/>
                  <a:pt x="5" y="231"/>
                  <a:pt x="30" y="269"/>
                </a:cubicBezTo>
                <a:cubicBezTo>
                  <a:pt x="90" y="165"/>
                  <a:pt x="182" y="90"/>
                  <a:pt x="286" y="38"/>
                </a:cubicBezTo>
                <a:cubicBezTo>
                  <a:pt x="167" y="107"/>
                  <a:pt x="98" y="185"/>
                  <a:pt x="45" y="281"/>
                </a:cubicBezTo>
                <a:close/>
              </a:path>
            </a:pathLst>
          </a:custGeom>
          <a:solidFill>
            <a:srgbClr val="01AF00"/>
          </a:solidFill>
          <a:ln w="9525">
            <a:noFill/>
            <a:round/>
          </a:ln>
        </p:spPr>
        <p:txBody>
          <a:bodyPr lIns="182523" tIns="91262" rIns="182523" bIns="91262"/>
          <a:lstStyle/>
          <a:p>
            <a:pPr defTabSz="1825943">
              <a:defRPr/>
            </a:pPr>
            <a:endParaRPr lang="en-US" sz="4785" kern="0">
              <a:solidFill>
                <a:prstClr val="black"/>
              </a:solidFill>
              <a:latin typeface="DFPOP1-W9"/>
              <a:ea typeface="微软雅黑" panose="020B0503020204020204" charset="-122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F54BAB8F-E28B-3F63-D577-AE827CA1C833}"/>
              </a:ext>
            </a:extLst>
          </p:cNvPr>
          <p:cNvSpPr/>
          <p:nvPr/>
        </p:nvSpPr>
        <p:spPr bwMode="auto">
          <a:xfrm>
            <a:off x="14825434" y="6235973"/>
            <a:ext cx="309563" cy="535781"/>
          </a:xfrm>
          <a:custGeom>
            <a:avLst/>
            <a:gdLst/>
            <a:ahLst/>
            <a:cxnLst>
              <a:cxn ang="0">
                <a:pos x="39" y="170"/>
              </a:cxn>
              <a:cxn ang="0">
                <a:pos x="11" y="106"/>
              </a:cxn>
              <a:cxn ang="0">
                <a:pos x="15" y="0"/>
              </a:cxn>
              <a:cxn ang="0">
                <a:pos x="96" y="116"/>
              </a:cxn>
              <a:cxn ang="0">
                <a:pos x="49" y="170"/>
              </a:cxn>
              <a:cxn ang="0">
                <a:pos x="34" y="32"/>
              </a:cxn>
              <a:cxn ang="0">
                <a:pos x="39" y="170"/>
              </a:cxn>
            </a:cxnLst>
            <a:rect l="0" t="0" r="r" b="b"/>
            <a:pathLst>
              <a:path w="100" h="172">
                <a:moveTo>
                  <a:pt x="39" y="170"/>
                </a:moveTo>
                <a:cubicBezTo>
                  <a:pt x="11" y="156"/>
                  <a:pt x="0" y="130"/>
                  <a:pt x="11" y="106"/>
                </a:cubicBezTo>
                <a:cubicBezTo>
                  <a:pt x="24" y="72"/>
                  <a:pt x="24" y="36"/>
                  <a:pt x="15" y="0"/>
                </a:cubicBezTo>
                <a:cubicBezTo>
                  <a:pt x="51" y="28"/>
                  <a:pt x="90" y="62"/>
                  <a:pt x="96" y="116"/>
                </a:cubicBezTo>
                <a:cubicBezTo>
                  <a:pt x="100" y="152"/>
                  <a:pt x="86" y="172"/>
                  <a:pt x="49" y="170"/>
                </a:cubicBezTo>
                <a:cubicBezTo>
                  <a:pt x="53" y="130"/>
                  <a:pt x="51" y="80"/>
                  <a:pt x="34" y="32"/>
                </a:cubicBezTo>
                <a:cubicBezTo>
                  <a:pt x="51" y="86"/>
                  <a:pt x="49" y="128"/>
                  <a:pt x="39" y="170"/>
                </a:cubicBezTo>
                <a:close/>
              </a:path>
            </a:pathLst>
          </a:custGeom>
          <a:solidFill>
            <a:srgbClr val="1C8EE4"/>
          </a:solidFill>
          <a:ln w="9525">
            <a:noFill/>
            <a:round/>
          </a:ln>
        </p:spPr>
        <p:txBody>
          <a:bodyPr lIns="182523" tIns="91262" rIns="182523" bIns="91262"/>
          <a:lstStyle/>
          <a:p>
            <a:pPr defTabSz="1825943">
              <a:defRPr/>
            </a:pPr>
            <a:endParaRPr lang="en-US" sz="4785" kern="0">
              <a:solidFill>
                <a:prstClr val="black"/>
              </a:solidFill>
              <a:latin typeface="DFPOP1-W9"/>
              <a:ea typeface="微软雅黑" panose="020B0503020204020204" charset="-122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78981045-2A26-F5C4-10E9-86EAAC42A1A1}"/>
              </a:ext>
            </a:extLst>
          </p:cNvPr>
          <p:cNvSpPr/>
          <p:nvPr/>
        </p:nvSpPr>
        <p:spPr bwMode="auto">
          <a:xfrm rot="14122726">
            <a:off x="14980214" y="6869266"/>
            <a:ext cx="309563" cy="528638"/>
          </a:xfrm>
          <a:custGeom>
            <a:avLst/>
            <a:gdLst/>
            <a:ahLst/>
            <a:cxnLst>
              <a:cxn ang="0">
                <a:pos x="40" y="169"/>
              </a:cxn>
              <a:cxn ang="0">
                <a:pos x="11" y="105"/>
              </a:cxn>
              <a:cxn ang="0">
                <a:pos x="15" y="0"/>
              </a:cxn>
              <a:cxn ang="0">
                <a:pos x="96" y="115"/>
              </a:cxn>
              <a:cxn ang="0">
                <a:pos x="49" y="169"/>
              </a:cxn>
              <a:cxn ang="0">
                <a:pos x="34" y="31"/>
              </a:cxn>
              <a:cxn ang="0">
                <a:pos x="40" y="169"/>
              </a:cxn>
            </a:cxnLst>
            <a:rect l="0" t="0" r="r" b="b"/>
            <a:pathLst>
              <a:path w="100" h="171">
                <a:moveTo>
                  <a:pt x="40" y="169"/>
                </a:moveTo>
                <a:cubicBezTo>
                  <a:pt x="11" y="155"/>
                  <a:pt x="0" y="129"/>
                  <a:pt x="11" y="105"/>
                </a:cubicBezTo>
                <a:cubicBezTo>
                  <a:pt x="25" y="71"/>
                  <a:pt x="25" y="35"/>
                  <a:pt x="15" y="0"/>
                </a:cubicBezTo>
                <a:cubicBezTo>
                  <a:pt x="51" y="27"/>
                  <a:pt x="90" y="61"/>
                  <a:pt x="96" y="115"/>
                </a:cubicBezTo>
                <a:cubicBezTo>
                  <a:pt x="100" y="151"/>
                  <a:pt x="87" y="171"/>
                  <a:pt x="49" y="169"/>
                </a:cubicBezTo>
                <a:cubicBezTo>
                  <a:pt x="53" y="129"/>
                  <a:pt x="51" y="79"/>
                  <a:pt x="34" y="31"/>
                </a:cubicBezTo>
                <a:cubicBezTo>
                  <a:pt x="51" y="85"/>
                  <a:pt x="49" y="127"/>
                  <a:pt x="40" y="169"/>
                </a:cubicBezTo>
                <a:close/>
              </a:path>
            </a:pathLst>
          </a:custGeom>
          <a:solidFill>
            <a:srgbClr val="E71F3C"/>
          </a:solidFill>
          <a:ln w="9525">
            <a:noFill/>
            <a:round/>
          </a:ln>
        </p:spPr>
        <p:txBody>
          <a:bodyPr lIns="182523" tIns="91262" rIns="182523" bIns="91262"/>
          <a:lstStyle/>
          <a:p>
            <a:pPr defTabSz="1825943">
              <a:defRPr/>
            </a:pPr>
            <a:endParaRPr lang="en-US" sz="4785" kern="0">
              <a:solidFill>
                <a:prstClr val="black"/>
              </a:solidFill>
              <a:latin typeface="DFPOP1-W9"/>
              <a:ea typeface="微软雅黑" panose="020B0503020204020204" charset="-122"/>
            </a:endParaRPr>
          </a:p>
        </p:txBody>
      </p:sp>
      <p:sp>
        <p:nvSpPr>
          <p:cNvPr id="26" name="Freeform 10">
            <a:extLst>
              <a:ext uri="{FF2B5EF4-FFF2-40B4-BE49-F238E27FC236}">
                <a16:creationId xmlns:a16="http://schemas.microsoft.com/office/drawing/2014/main" id="{DC2F8E96-660A-08EA-EE80-0CD21AAF1BB2}"/>
              </a:ext>
            </a:extLst>
          </p:cNvPr>
          <p:cNvSpPr/>
          <p:nvPr/>
        </p:nvSpPr>
        <p:spPr bwMode="auto">
          <a:xfrm>
            <a:off x="16720199" y="4145782"/>
            <a:ext cx="393942" cy="705254"/>
          </a:xfrm>
          <a:custGeom>
            <a:avLst/>
            <a:gdLst/>
            <a:ahLst/>
            <a:cxnLst>
              <a:cxn ang="0">
                <a:pos x="80" y="217"/>
              </a:cxn>
              <a:cxn ang="0">
                <a:pos x="119" y="138"/>
              </a:cxn>
              <a:cxn ang="0">
                <a:pos x="125" y="0"/>
              </a:cxn>
              <a:cxn ang="0">
                <a:pos x="7" y="140"/>
              </a:cxn>
              <a:cxn ang="0">
                <a:pos x="73" y="217"/>
              </a:cxn>
              <a:cxn ang="0">
                <a:pos x="96" y="38"/>
              </a:cxn>
              <a:cxn ang="0">
                <a:pos x="80" y="217"/>
              </a:cxn>
            </a:cxnLst>
            <a:rect l="0" t="0" r="r" b="b"/>
            <a:pathLst>
              <a:path w="130" h="217">
                <a:moveTo>
                  <a:pt x="80" y="217"/>
                </a:moveTo>
                <a:cubicBezTo>
                  <a:pt x="119" y="204"/>
                  <a:pt x="130" y="171"/>
                  <a:pt x="119" y="138"/>
                </a:cubicBezTo>
                <a:cubicBezTo>
                  <a:pt x="106" y="91"/>
                  <a:pt x="109" y="47"/>
                  <a:pt x="125" y="0"/>
                </a:cubicBezTo>
                <a:cubicBezTo>
                  <a:pt x="75" y="33"/>
                  <a:pt x="21" y="71"/>
                  <a:pt x="7" y="140"/>
                </a:cubicBezTo>
                <a:cubicBezTo>
                  <a:pt x="0" y="187"/>
                  <a:pt x="21" y="215"/>
                  <a:pt x="73" y="217"/>
                </a:cubicBezTo>
                <a:cubicBezTo>
                  <a:pt x="54" y="157"/>
                  <a:pt x="67" y="94"/>
                  <a:pt x="96" y="38"/>
                </a:cubicBezTo>
                <a:cubicBezTo>
                  <a:pt x="67" y="107"/>
                  <a:pt x="65" y="162"/>
                  <a:pt x="80" y="217"/>
                </a:cubicBezTo>
                <a:close/>
              </a:path>
            </a:pathLst>
          </a:custGeom>
          <a:solidFill>
            <a:srgbClr val="FCC725"/>
          </a:solidFill>
          <a:ln w="9525">
            <a:noFill/>
            <a:round/>
          </a:ln>
        </p:spPr>
        <p:txBody>
          <a:bodyPr lIns="182523" tIns="91262" rIns="182523" bIns="91262"/>
          <a:lstStyle/>
          <a:p>
            <a:pPr defTabSz="1825943">
              <a:defRPr/>
            </a:pPr>
            <a:endParaRPr lang="en-US" sz="4785" kern="0">
              <a:solidFill>
                <a:prstClr val="black"/>
              </a:solidFill>
              <a:latin typeface="DFPOP1-W9"/>
              <a:ea typeface="微软雅黑" panose="020B0503020204020204" charset="-122"/>
            </a:endParaRPr>
          </a:p>
        </p:txBody>
      </p:sp>
      <p:sp>
        <p:nvSpPr>
          <p:cNvPr id="27" name="Freeform 12">
            <a:extLst>
              <a:ext uri="{FF2B5EF4-FFF2-40B4-BE49-F238E27FC236}">
                <a16:creationId xmlns:a16="http://schemas.microsoft.com/office/drawing/2014/main" id="{23E40458-F627-8E60-E2AC-1905CC393597}"/>
              </a:ext>
            </a:extLst>
          </p:cNvPr>
          <p:cNvSpPr/>
          <p:nvPr/>
        </p:nvSpPr>
        <p:spPr bwMode="auto">
          <a:xfrm>
            <a:off x="14069212" y="6675788"/>
            <a:ext cx="407195" cy="319088"/>
          </a:xfrm>
          <a:custGeom>
            <a:avLst/>
            <a:gdLst/>
            <a:ahLst/>
            <a:cxnLst>
              <a:cxn ang="0">
                <a:pos x="116" y="84"/>
              </a:cxn>
              <a:cxn ang="0">
                <a:pos x="46" y="69"/>
              </a:cxn>
              <a:cxn ang="0">
                <a:pos x="0" y="10"/>
              </a:cxn>
              <a:cxn ang="0">
                <a:pos x="98" y="27"/>
              </a:cxn>
              <a:cxn ang="0">
                <a:pos x="121" y="76"/>
              </a:cxn>
              <a:cxn ang="0">
                <a:pos x="32" y="17"/>
              </a:cxn>
              <a:cxn ang="0">
                <a:pos x="116" y="84"/>
              </a:cxn>
            </a:cxnLst>
            <a:rect l="0" t="0" r="r" b="b"/>
            <a:pathLst>
              <a:path w="130" h="103">
                <a:moveTo>
                  <a:pt x="116" y="84"/>
                </a:moveTo>
                <a:cubicBezTo>
                  <a:pt x="91" y="103"/>
                  <a:pt x="63" y="101"/>
                  <a:pt x="46" y="69"/>
                </a:cubicBezTo>
                <a:cubicBezTo>
                  <a:pt x="35" y="47"/>
                  <a:pt x="23" y="24"/>
                  <a:pt x="0" y="10"/>
                </a:cubicBezTo>
                <a:cubicBezTo>
                  <a:pt x="37" y="0"/>
                  <a:pt x="70" y="5"/>
                  <a:pt x="98" y="27"/>
                </a:cubicBezTo>
                <a:cubicBezTo>
                  <a:pt x="98" y="27"/>
                  <a:pt x="130" y="44"/>
                  <a:pt x="121" y="76"/>
                </a:cubicBezTo>
                <a:cubicBezTo>
                  <a:pt x="98" y="52"/>
                  <a:pt x="65" y="29"/>
                  <a:pt x="32" y="17"/>
                </a:cubicBezTo>
                <a:cubicBezTo>
                  <a:pt x="70" y="37"/>
                  <a:pt x="95" y="57"/>
                  <a:pt x="116" y="84"/>
                </a:cubicBezTo>
                <a:close/>
              </a:path>
            </a:pathLst>
          </a:custGeom>
          <a:solidFill>
            <a:srgbClr val="1C8EE4"/>
          </a:solidFill>
          <a:ln w="9525">
            <a:noFill/>
            <a:round/>
          </a:ln>
        </p:spPr>
        <p:txBody>
          <a:bodyPr lIns="182523" tIns="91262" rIns="182523" bIns="91262"/>
          <a:lstStyle/>
          <a:p>
            <a:pPr defTabSz="1825943">
              <a:defRPr/>
            </a:pPr>
            <a:endParaRPr lang="en-US" sz="4785" kern="0">
              <a:solidFill>
                <a:prstClr val="black"/>
              </a:solidFill>
              <a:latin typeface="DFPOP1-W9"/>
              <a:ea typeface="微软雅黑" panose="020B0503020204020204" charset="-122"/>
            </a:endParaRPr>
          </a:p>
        </p:txBody>
      </p:sp>
      <p:sp>
        <p:nvSpPr>
          <p:cNvPr id="28" name="Freeform 13">
            <a:extLst>
              <a:ext uri="{FF2B5EF4-FFF2-40B4-BE49-F238E27FC236}">
                <a16:creationId xmlns:a16="http://schemas.microsoft.com/office/drawing/2014/main" id="{72BDF589-AAA1-6B8E-B8E4-DD9D9AEE603F}"/>
              </a:ext>
            </a:extLst>
          </p:cNvPr>
          <p:cNvSpPr/>
          <p:nvPr/>
        </p:nvSpPr>
        <p:spPr bwMode="auto">
          <a:xfrm>
            <a:off x="13807741" y="5778597"/>
            <a:ext cx="707231" cy="531018"/>
          </a:xfrm>
          <a:custGeom>
            <a:avLst/>
            <a:gdLst/>
            <a:ahLst/>
            <a:cxnLst>
              <a:cxn ang="0">
                <a:pos x="187" y="151"/>
              </a:cxn>
              <a:cxn ang="0">
                <a:pos x="103" y="127"/>
              </a:cxn>
              <a:cxn ang="0">
                <a:pos x="0" y="34"/>
              </a:cxn>
              <a:cxn ang="0">
                <a:pos x="183" y="39"/>
              </a:cxn>
              <a:cxn ang="0">
                <a:pos x="194" y="144"/>
              </a:cxn>
              <a:cxn ang="0">
                <a:pos x="48" y="39"/>
              </a:cxn>
              <a:cxn ang="0">
                <a:pos x="187" y="151"/>
              </a:cxn>
            </a:cxnLst>
            <a:rect l="0" t="0" r="r" b="b"/>
            <a:pathLst>
              <a:path w="228" h="171">
                <a:moveTo>
                  <a:pt x="187" y="151"/>
                </a:moveTo>
                <a:cubicBezTo>
                  <a:pt x="151" y="171"/>
                  <a:pt x="120" y="157"/>
                  <a:pt x="103" y="127"/>
                </a:cubicBezTo>
                <a:cubicBezTo>
                  <a:pt x="80" y="85"/>
                  <a:pt x="45" y="54"/>
                  <a:pt x="0" y="34"/>
                </a:cubicBezTo>
                <a:cubicBezTo>
                  <a:pt x="58" y="15"/>
                  <a:pt x="126" y="0"/>
                  <a:pt x="183" y="39"/>
                </a:cubicBezTo>
                <a:cubicBezTo>
                  <a:pt x="223" y="64"/>
                  <a:pt x="228" y="103"/>
                  <a:pt x="194" y="144"/>
                </a:cubicBezTo>
                <a:cubicBezTo>
                  <a:pt x="163" y="87"/>
                  <a:pt x="109" y="55"/>
                  <a:pt x="48" y="39"/>
                </a:cubicBezTo>
                <a:cubicBezTo>
                  <a:pt x="118" y="62"/>
                  <a:pt x="160" y="99"/>
                  <a:pt x="187" y="151"/>
                </a:cubicBezTo>
                <a:close/>
              </a:path>
            </a:pathLst>
          </a:custGeom>
          <a:solidFill>
            <a:srgbClr val="01AF00"/>
          </a:solidFill>
          <a:ln w="9525">
            <a:noFill/>
            <a:round/>
          </a:ln>
        </p:spPr>
        <p:txBody>
          <a:bodyPr lIns="182523" tIns="91262" rIns="182523" bIns="91262"/>
          <a:lstStyle/>
          <a:p>
            <a:pPr defTabSz="1825943">
              <a:defRPr/>
            </a:pPr>
            <a:endParaRPr lang="en-US" sz="4785" kern="0">
              <a:solidFill>
                <a:prstClr val="black"/>
              </a:solidFill>
              <a:latin typeface="DFPOP1-W9"/>
              <a:ea typeface="微软雅黑" panose="020B0503020204020204" charset="-122"/>
            </a:endParaRPr>
          </a:p>
        </p:txBody>
      </p:sp>
      <p:sp>
        <p:nvSpPr>
          <p:cNvPr id="29" name="Freeform 13">
            <a:extLst>
              <a:ext uri="{FF2B5EF4-FFF2-40B4-BE49-F238E27FC236}">
                <a16:creationId xmlns:a16="http://schemas.microsoft.com/office/drawing/2014/main" id="{C9B371F1-0CAE-E251-C319-62B7BDDDFB3E}"/>
              </a:ext>
            </a:extLst>
          </p:cNvPr>
          <p:cNvSpPr/>
          <p:nvPr/>
        </p:nvSpPr>
        <p:spPr bwMode="auto">
          <a:xfrm rot="5400000">
            <a:off x="16069454" y="3695921"/>
            <a:ext cx="709613" cy="533400"/>
          </a:xfrm>
          <a:custGeom>
            <a:avLst/>
            <a:gdLst/>
            <a:ahLst/>
            <a:cxnLst>
              <a:cxn ang="0">
                <a:pos x="187" y="151"/>
              </a:cxn>
              <a:cxn ang="0">
                <a:pos x="103" y="127"/>
              </a:cxn>
              <a:cxn ang="0">
                <a:pos x="0" y="34"/>
              </a:cxn>
              <a:cxn ang="0">
                <a:pos x="183" y="39"/>
              </a:cxn>
              <a:cxn ang="0">
                <a:pos x="194" y="144"/>
              </a:cxn>
              <a:cxn ang="0">
                <a:pos x="48" y="39"/>
              </a:cxn>
              <a:cxn ang="0">
                <a:pos x="187" y="151"/>
              </a:cxn>
            </a:cxnLst>
            <a:rect l="0" t="0" r="r" b="b"/>
            <a:pathLst>
              <a:path w="228" h="171">
                <a:moveTo>
                  <a:pt x="187" y="151"/>
                </a:moveTo>
                <a:cubicBezTo>
                  <a:pt x="151" y="171"/>
                  <a:pt x="120" y="157"/>
                  <a:pt x="103" y="127"/>
                </a:cubicBezTo>
                <a:cubicBezTo>
                  <a:pt x="80" y="85"/>
                  <a:pt x="45" y="54"/>
                  <a:pt x="0" y="34"/>
                </a:cubicBezTo>
                <a:cubicBezTo>
                  <a:pt x="58" y="15"/>
                  <a:pt x="126" y="0"/>
                  <a:pt x="183" y="39"/>
                </a:cubicBezTo>
                <a:cubicBezTo>
                  <a:pt x="223" y="64"/>
                  <a:pt x="228" y="103"/>
                  <a:pt x="194" y="144"/>
                </a:cubicBezTo>
                <a:cubicBezTo>
                  <a:pt x="163" y="87"/>
                  <a:pt x="109" y="55"/>
                  <a:pt x="48" y="39"/>
                </a:cubicBezTo>
                <a:cubicBezTo>
                  <a:pt x="118" y="62"/>
                  <a:pt x="160" y="99"/>
                  <a:pt x="187" y="151"/>
                </a:cubicBezTo>
                <a:close/>
              </a:path>
            </a:pathLst>
          </a:custGeom>
          <a:solidFill>
            <a:srgbClr val="01AF00"/>
          </a:solidFill>
          <a:ln w="9525">
            <a:noFill/>
            <a:round/>
          </a:ln>
        </p:spPr>
        <p:txBody>
          <a:bodyPr lIns="182523" tIns="91262" rIns="182523" bIns="91262"/>
          <a:lstStyle/>
          <a:p>
            <a:pPr defTabSz="1825943">
              <a:defRPr/>
            </a:pPr>
            <a:endParaRPr lang="en-US" sz="4785" kern="0">
              <a:solidFill>
                <a:prstClr val="black"/>
              </a:solidFill>
              <a:latin typeface="DFPOP1-W9"/>
              <a:ea typeface="微软雅黑" panose="020B0503020204020204" charset="-122"/>
            </a:endParaRPr>
          </a:p>
        </p:txBody>
      </p:sp>
      <p:sp>
        <p:nvSpPr>
          <p:cNvPr id="30" name="Freeform 13">
            <a:extLst>
              <a:ext uri="{FF2B5EF4-FFF2-40B4-BE49-F238E27FC236}">
                <a16:creationId xmlns:a16="http://schemas.microsoft.com/office/drawing/2014/main" id="{2141EFC5-FF93-DFC3-5E1C-1AAE4CB2EBAF}"/>
              </a:ext>
            </a:extLst>
          </p:cNvPr>
          <p:cNvSpPr/>
          <p:nvPr/>
        </p:nvSpPr>
        <p:spPr bwMode="auto">
          <a:xfrm>
            <a:off x="15378516" y="4430048"/>
            <a:ext cx="707232" cy="533400"/>
          </a:xfrm>
          <a:custGeom>
            <a:avLst/>
            <a:gdLst/>
            <a:ahLst/>
            <a:cxnLst>
              <a:cxn ang="0">
                <a:pos x="187" y="151"/>
              </a:cxn>
              <a:cxn ang="0">
                <a:pos x="103" y="127"/>
              </a:cxn>
              <a:cxn ang="0">
                <a:pos x="0" y="34"/>
              </a:cxn>
              <a:cxn ang="0">
                <a:pos x="183" y="39"/>
              </a:cxn>
              <a:cxn ang="0">
                <a:pos x="194" y="144"/>
              </a:cxn>
              <a:cxn ang="0">
                <a:pos x="48" y="39"/>
              </a:cxn>
              <a:cxn ang="0">
                <a:pos x="187" y="151"/>
              </a:cxn>
            </a:cxnLst>
            <a:rect l="0" t="0" r="r" b="b"/>
            <a:pathLst>
              <a:path w="228" h="171">
                <a:moveTo>
                  <a:pt x="187" y="151"/>
                </a:moveTo>
                <a:cubicBezTo>
                  <a:pt x="151" y="171"/>
                  <a:pt x="120" y="157"/>
                  <a:pt x="103" y="127"/>
                </a:cubicBezTo>
                <a:cubicBezTo>
                  <a:pt x="80" y="85"/>
                  <a:pt x="45" y="54"/>
                  <a:pt x="0" y="34"/>
                </a:cubicBezTo>
                <a:cubicBezTo>
                  <a:pt x="58" y="15"/>
                  <a:pt x="126" y="0"/>
                  <a:pt x="183" y="39"/>
                </a:cubicBezTo>
                <a:cubicBezTo>
                  <a:pt x="223" y="64"/>
                  <a:pt x="228" y="103"/>
                  <a:pt x="194" y="144"/>
                </a:cubicBezTo>
                <a:cubicBezTo>
                  <a:pt x="163" y="87"/>
                  <a:pt x="109" y="55"/>
                  <a:pt x="48" y="39"/>
                </a:cubicBezTo>
                <a:cubicBezTo>
                  <a:pt x="118" y="62"/>
                  <a:pt x="160" y="99"/>
                  <a:pt x="187" y="151"/>
                </a:cubicBezTo>
                <a:close/>
              </a:path>
            </a:pathLst>
          </a:custGeom>
          <a:solidFill>
            <a:srgbClr val="01AF00"/>
          </a:solidFill>
          <a:ln w="9525">
            <a:noFill/>
            <a:round/>
          </a:ln>
        </p:spPr>
        <p:txBody>
          <a:bodyPr lIns="182523" tIns="91262" rIns="182523" bIns="91262"/>
          <a:lstStyle/>
          <a:p>
            <a:pPr defTabSz="1825943">
              <a:defRPr/>
            </a:pPr>
            <a:endParaRPr lang="en-US" sz="4785" kern="0">
              <a:solidFill>
                <a:prstClr val="black"/>
              </a:solidFill>
              <a:latin typeface="DFPOP1-W9"/>
              <a:ea typeface="微软雅黑" panose="020B0503020204020204" charset="-122"/>
            </a:endParaRPr>
          </a:p>
        </p:txBody>
      </p:sp>
      <p:sp>
        <p:nvSpPr>
          <p:cNvPr id="31" name="Freeform 13">
            <a:extLst>
              <a:ext uri="{FF2B5EF4-FFF2-40B4-BE49-F238E27FC236}">
                <a16:creationId xmlns:a16="http://schemas.microsoft.com/office/drawing/2014/main" id="{19355799-F40D-A2C7-5EC6-5A204F91ECD0}"/>
              </a:ext>
            </a:extLst>
          </p:cNvPr>
          <p:cNvSpPr/>
          <p:nvPr/>
        </p:nvSpPr>
        <p:spPr bwMode="auto">
          <a:xfrm rot="12980536" flipV="1">
            <a:off x="17664422" y="5368624"/>
            <a:ext cx="707231" cy="419699"/>
          </a:xfrm>
          <a:custGeom>
            <a:avLst/>
            <a:gdLst/>
            <a:ahLst/>
            <a:cxnLst>
              <a:cxn ang="0">
                <a:pos x="187" y="151"/>
              </a:cxn>
              <a:cxn ang="0">
                <a:pos x="103" y="127"/>
              </a:cxn>
              <a:cxn ang="0">
                <a:pos x="0" y="34"/>
              </a:cxn>
              <a:cxn ang="0">
                <a:pos x="183" y="39"/>
              </a:cxn>
              <a:cxn ang="0">
                <a:pos x="194" y="144"/>
              </a:cxn>
              <a:cxn ang="0">
                <a:pos x="48" y="39"/>
              </a:cxn>
              <a:cxn ang="0">
                <a:pos x="187" y="151"/>
              </a:cxn>
            </a:cxnLst>
            <a:rect l="0" t="0" r="r" b="b"/>
            <a:pathLst>
              <a:path w="228" h="171">
                <a:moveTo>
                  <a:pt x="187" y="151"/>
                </a:moveTo>
                <a:cubicBezTo>
                  <a:pt x="151" y="171"/>
                  <a:pt x="120" y="157"/>
                  <a:pt x="103" y="127"/>
                </a:cubicBezTo>
                <a:cubicBezTo>
                  <a:pt x="80" y="85"/>
                  <a:pt x="45" y="54"/>
                  <a:pt x="0" y="34"/>
                </a:cubicBezTo>
                <a:cubicBezTo>
                  <a:pt x="58" y="15"/>
                  <a:pt x="126" y="0"/>
                  <a:pt x="183" y="39"/>
                </a:cubicBezTo>
                <a:cubicBezTo>
                  <a:pt x="223" y="64"/>
                  <a:pt x="228" y="103"/>
                  <a:pt x="194" y="144"/>
                </a:cubicBezTo>
                <a:cubicBezTo>
                  <a:pt x="163" y="87"/>
                  <a:pt x="109" y="55"/>
                  <a:pt x="48" y="39"/>
                </a:cubicBezTo>
                <a:cubicBezTo>
                  <a:pt x="118" y="62"/>
                  <a:pt x="160" y="99"/>
                  <a:pt x="187" y="151"/>
                </a:cubicBezTo>
                <a:close/>
              </a:path>
            </a:pathLst>
          </a:custGeom>
          <a:solidFill>
            <a:srgbClr val="01AF00"/>
          </a:solidFill>
          <a:ln w="9525">
            <a:noFill/>
            <a:round/>
          </a:ln>
        </p:spPr>
        <p:txBody>
          <a:bodyPr lIns="182523" tIns="91262" rIns="182523" bIns="91262"/>
          <a:lstStyle/>
          <a:p>
            <a:pPr defTabSz="1825943">
              <a:defRPr/>
            </a:pPr>
            <a:endParaRPr lang="en-US" sz="4785" kern="0">
              <a:solidFill>
                <a:prstClr val="black"/>
              </a:solidFill>
              <a:latin typeface="DFPOP1-W9"/>
              <a:ea typeface="微软雅黑" panose="020B0503020204020204" charset="-122"/>
            </a:endParaRPr>
          </a:p>
        </p:txBody>
      </p:sp>
      <p:sp>
        <p:nvSpPr>
          <p:cNvPr id="32" name="Freeform 13">
            <a:extLst>
              <a:ext uri="{FF2B5EF4-FFF2-40B4-BE49-F238E27FC236}">
                <a16:creationId xmlns:a16="http://schemas.microsoft.com/office/drawing/2014/main" id="{7B088790-AECB-3046-BBC8-7275803AE9D1}"/>
              </a:ext>
            </a:extLst>
          </p:cNvPr>
          <p:cNvSpPr/>
          <p:nvPr/>
        </p:nvSpPr>
        <p:spPr bwMode="auto">
          <a:xfrm>
            <a:off x="14673666" y="5154616"/>
            <a:ext cx="704850" cy="531020"/>
          </a:xfrm>
          <a:custGeom>
            <a:avLst/>
            <a:gdLst/>
            <a:ahLst/>
            <a:cxnLst>
              <a:cxn ang="0">
                <a:pos x="187" y="151"/>
              </a:cxn>
              <a:cxn ang="0">
                <a:pos x="103" y="127"/>
              </a:cxn>
              <a:cxn ang="0">
                <a:pos x="0" y="34"/>
              </a:cxn>
              <a:cxn ang="0">
                <a:pos x="183" y="39"/>
              </a:cxn>
              <a:cxn ang="0">
                <a:pos x="194" y="144"/>
              </a:cxn>
              <a:cxn ang="0">
                <a:pos x="48" y="39"/>
              </a:cxn>
              <a:cxn ang="0">
                <a:pos x="187" y="151"/>
              </a:cxn>
            </a:cxnLst>
            <a:rect l="0" t="0" r="r" b="b"/>
            <a:pathLst>
              <a:path w="228" h="171">
                <a:moveTo>
                  <a:pt x="187" y="151"/>
                </a:moveTo>
                <a:cubicBezTo>
                  <a:pt x="151" y="171"/>
                  <a:pt x="120" y="157"/>
                  <a:pt x="103" y="127"/>
                </a:cubicBezTo>
                <a:cubicBezTo>
                  <a:pt x="80" y="85"/>
                  <a:pt x="45" y="54"/>
                  <a:pt x="0" y="34"/>
                </a:cubicBezTo>
                <a:cubicBezTo>
                  <a:pt x="58" y="15"/>
                  <a:pt x="126" y="0"/>
                  <a:pt x="183" y="39"/>
                </a:cubicBezTo>
                <a:cubicBezTo>
                  <a:pt x="223" y="64"/>
                  <a:pt x="228" y="103"/>
                  <a:pt x="194" y="144"/>
                </a:cubicBezTo>
                <a:cubicBezTo>
                  <a:pt x="163" y="87"/>
                  <a:pt x="109" y="55"/>
                  <a:pt x="48" y="39"/>
                </a:cubicBezTo>
                <a:cubicBezTo>
                  <a:pt x="118" y="62"/>
                  <a:pt x="160" y="99"/>
                  <a:pt x="187" y="151"/>
                </a:cubicBezTo>
                <a:close/>
              </a:path>
            </a:pathLst>
          </a:custGeom>
          <a:solidFill>
            <a:srgbClr val="01AF00"/>
          </a:solidFill>
          <a:ln w="9525">
            <a:noFill/>
            <a:round/>
          </a:ln>
        </p:spPr>
        <p:txBody>
          <a:bodyPr lIns="182523" tIns="91262" rIns="182523" bIns="91262"/>
          <a:lstStyle/>
          <a:p>
            <a:pPr defTabSz="1825943">
              <a:defRPr/>
            </a:pPr>
            <a:endParaRPr lang="en-US" sz="4785" kern="0">
              <a:solidFill>
                <a:prstClr val="black"/>
              </a:solidFill>
              <a:latin typeface="DFPOP1-W9"/>
              <a:ea typeface="微软雅黑" panose="020B0503020204020204" charset="-122"/>
            </a:endParaRPr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id="{15A22C89-52F8-2726-E64E-D94970C474FB}"/>
              </a:ext>
            </a:extLst>
          </p:cNvPr>
          <p:cNvSpPr/>
          <p:nvPr/>
        </p:nvSpPr>
        <p:spPr bwMode="auto">
          <a:xfrm rot="17666976">
            <a:off x="16591640" y="4816477"/>
            <a:ext cx="309563" cy="535781"/>
          </a:xfrm>
          <a:custGeom>
            <a:avLst/>
            <a:gdLst/>
            <a:ahLst/>
            <a:cxnLst>
              <a:cxn ang="0">
                <a:pos x="39" y="170"/>
              </a:cxn>
              <a:cxn ang="0">
                <a:pos x="11" y="106"/>
              </a:cxn>
              <a:cxn ang="0">
                <a:pos x="15" y="0"/>
              </a:cxn>
              <a:cxn ang="0">
                <a:pos x="96" y="116"/>
              </a:cxn>
              <a:cxn ang="0">
                <a:pos x="49" y="170"/>
              </a:cxn>
              <a:cxn ang="0">
                <a:pos x="34" y="32"/>
              </a:cxn>
              <a:cxn ang="0">
                <a:pos x="39" y="170"/>
              </a:cxn>
            </a:cxnLst>
            <a:rect l="0" t="0" r="r" b="b"/>
            <a:pathLst>
              <a:path w="100" h="172">
                <a:moveTo>
                  <a:pt x="39" y="170"/>
                </a:moveTo>
                <a:cubicBezTo>
                  <a:pt x="11" y="156"/>
                  <a:pt x="0" y="130"/>
                  <a:pt x="11" y="106"/>
                </a:cubicBezTo>
                <a:cubicBezTo>
                  <a:pt x="24" y="72"/>
                  <a:pt x="24" y="36"/>
                  <a:pt x="15" y="0"/>
                </a:cubicBezTo>
                <a:cubicBezTo>
                  <a:pt x="51" y="28"/>
                  <a:pt x="90" y="62"/>
                  <a:pt x="96" y="116"/>
                </a:cubicBezTo>
                <a:cubicBezTo>
                  <a:pt x="100" y="152"/>
                  <a:pt x="86" y="172"/>
                  <a:pt x="49" y="170"/>
                </a:cubicBezTo>
                <a:cubicBezTo>
                  <a:pt x="53" y="130"/>
                  <a:pt x="51" y="80"/>
                  <a:pt x="34" y="32"/>
                </a:cubicBezTo>
                <a:cubicBezTo>
                  <a:pt x="51" y="86"/>
                  <a:pt x="49" y="128"/>
                  <a:pt x="39" y="170"/>
                </a:cubicBezTo>
                <a:close/>
              </a:path>
            </a:pathLst>
          </a:custGeom>
          <a:solidFill>
            <a:srgbClr val="1C8EE4"/>
          </a:solidFill>
          <a:ln w="9525">
            <a:noFill/>
            <a:round/>
          </a:ln>
        </p:spPr>
        <p:txBody>
          <a:bodyPr lIns="182523" tIns="91262" rIns="182523" bIns="91262"/>
          <a:lstStyle/>
          <a:p>
            <a:pPr defTabSz="1825943">
              <a:defRPr/>
            </a:pPr>
            <a:endParaRPr lang="en-US" sz="4785" kern="0">
              <a:solidFill>
                <a:prstClr val="black"/>
              </a:solidFill>
              <a:latin typeface="DFPOP1-W9"/>
              <a:ea typeface="微软雅黑" panose="020B0503020204020204" charset="-122"/>
            </a:endParaRPr>
          </a:p>
        </p:txBody>
      </p:sp>
      <p:sp>
        <p:nvSpPr>
          <p:cNvPr id="34" name="Freeform 13">
            <a:extLst>
              <a:ext uri="{FF2B5EF4-FFF2-40B4-BE49-F238E27FC236}">
                <a16:creationId xmlns:a16="http://schemas.microsoft.com/office/drawing/2014/main" id="{FD9EE1C7-E41A-E4DF-556B-0E5577460BA1}"/>
              </a:ext>
            </a:extLst>
          </p:cNvPr>
          <p:cNvSpPr/>
          <p:nvPr/>
        </p:nvSpPr>
        <p:spPr bwMode="auto">
          <a:xfrm rot="4853385">
            <a:off x="17441789" y="6108872"/>
            <a:ext cx="707232" cy="533400"/>
          </a:xfrm>
          <a:custGeom>
            <a:avLst/>
            <a:gdLst/>
            <a:ahLst/>
            <a:cxnLst>
              <a:cxn ang="0">
                <a:pos x="187" y="151"/>
              </a:cxn>
              <a:cxn ang="0">
                <a:pos x="103" y="127"/>
              </a:cxn>
              <a:cxn ang="0">
                <a:pos x="0" y="34"/>
              </a:cxn>
              <a:cxn ang="0">
                <a:pos x="183" y="39"/>
              </a:cxn>
              <a:cxn ang="0">
                <a:pos x="194" y="144"/>
              </a:cxn>
              <a:cxn ang="0">
                <a:pos x="48" y="39"/>
              </a:cxn>
              <a:cxn ang="0">
                <a:pos x="187" y="151"/>
              </a:cxn>
            </a:cxnLst>
            <a:rect l="0" t="0" r="r" b="b"/>
            <a:pathLst>
              <a:path w="228" h="171">
                <a:moveTo>
                  <a:pt x="187" y="151"/>
                </a:moveTo>
                <a:cubicBezTo>
                  <a:pt x="151" y="171"/>
                  <a:pt x="120" y="157"/>
                  <a:pt x="103" y="127"/>
                </a:cubicBezTo>
                <a:cubicBezTo>
                  <a:pt x="80" y="85"/>
                  <a:pt x="45" y="54"/>
                  <a:pt x="0" y="34"/>
                </a:cubicBezTo>
                <a:cubicBezTo>
                  <a:pt x="58" y="15"/>
                  <a:pt x="126" y="0"/>
                  <a:pt x="183" y="39"/>
                </a:cubicBezTo>
                <a:cubicBezTo>
                  <a:pt x="223" y="64"/>
                  <a:pt x="228" y="103"/>
                  <a:pt x="194" y="144"/>
                </a:cubicBezTo>
                <a:cubicBezTo>
                  <a:pt x="163" y="87"/>
                  <a:pt x="109" y="55"/>
                  <a:pt x="48" y="39"/>
                </a:cubicBezTo>
                <a:cubicBezTo>
                  <a:pt x="118" y="62"/>
                  <a:pt x="160" y="99"/>
                  <a:pt x="187" y="151"/>
                </a:cubicBezTo>
                <a:close/>
              </a:path>
            </a:pathLst>
          </a:custGeom>
          <a:solidFill>
            <a:srgbClr val="01AF00"/>
          </a:solidFill>
          <a:ln w="9525">
            <a:noFill/>
            <a:round/>
          </a:ln>
        </p:spPr>
        <p:txBody>
          <a:bodyPr lIns="182523" tIns="91262" rIns="182523" bIns="91262"/>
          <a:lstStyle/>
          <a:p>
            <a:pPr defTabSz="1825943">
              <a:defRPr/>
            </a:pPr>
            <a:endParaRPr lang="en-US" sz="4785" kern="0">
              <a:solidFill>
                <a:prstClr val="black"/>
              </a:solidFill>
              <a:latin typeface="DFPOP1-W9"/>
              <a:ea typeface="微软雅黑" panose="020B0503020204020204" charset="-122"/>
            </a:endParaRPr>
          </a:p>
        </p:txBody>
      </p:sp>
      <p:sp>
        <p:nvSpPr>
          <p:cNvPr id="35" name="Freeform 7">
            <a:extLst>
              <a:ext uri="{FF2B5EF4-FFF2-40B4-BE49-F238E27FC236}">
                <a16:creationId xmlns:a16="http://schemas.microsoft.com/office/drawing/2014/main" id="{63AC48D8-FE1C-5F62-CC15-EE0C5D4DB21A}"/>
              </a:ext>
            </a:extLst>
          </p:cNvPr>
          <p:cNvSpPr/>
          <p:nvPr/>
        </p:nvSpPr>
        <p:spPr bwMode="auto">
          <a:xfrm rot="4583021" flipH="1">
            <a:off x="16951165" y="6729431"/>
            <a:ext cx="510161" cy="860057"/>
          </a:xfrm>
          <a:custGeom>
            <a:avLst/>
            <a:gdLst/>
            <a:ahLst/>
            <a:cxnLst>
              <a:cxn ang="0">
                <a:pos x="39" y="170"/>
              </a:cxn>
              <a:cxn ang="0">
                <a:pos x="11" y="106"/>
              </a:cxn>
              <a:cxn ang="0">
                <a:pos x="15" y="0"/>
              </a:cxn>
              <a:cxn ang="0">
                <a:pos x="96" y="116"/>
              </a:cxn>
              <a:cxn ang="0">
                <a:pos x="49" y="170"/>
              </a:cxn>
              <a:cxn ang="0">
                <a:pos x="34" y="32"/>
              </a:cxn>
              <a:cxn ang="0">
                <a:pos x="39" y="170"/>
              </a:cxn>
            </a:cxnLst>
            <a:rect l="0" t="0" r="r" b="b"/>
            <a:pathLst>
              <a:path w="100" h="172">
                <a:moveTo>
                  <a:pt x="39" y="170"/>
                </a:moveTo>
                <a:cubicBezTo>
                  <a:pt x="11" y="156"/>
                  <a:pt x="0" y="130"/>
                  <a:pt x="11" y="106"/>
                </a:cubicBezTo>
                <a:cubicBezTo>
                  <a:pt x="24" y="72"/>
                  <a:pt x="24" y="36"/>
                  <a:pt x="15" y="0"/>
                </a:cubicBezTo>
                <a:cubicBezTo>
                  <a:pt x="51" y="28"/>
                  <a:pt x="90" y="62"/>
                  <a:pt x="96" y="116"/>
                </a:cubicBezTo>
                <a:cubicBezTo>
                  <a:pt x="100" y="152"/>
                  <a:pt x="86" y="172"/>
                  <a:pt x="49" y="170"/>
                </a:cubicBezTo>
                <a:cubicBezTo>
                  <a:pt x="53" y="130"/>
                  <a:pt x="51" y="80"/>
                  <a:pt x="34" y="32"/>
                </a:cubicBezTo>
                <a:cubicBezTo>
                  <a:pt x="51" y="86"/>
                  <a:pt x="49" y="128"/>
                  <a:pt x="39" y="170"/>
                </a:cubicBezTo>
                <a:close/>
              </a:path>
            </a:pathLst>
          </a:custGeom>
          <a:solidFill>
            <a:srgbClr val="1C8EE4"/>
          </a:solidFill>
          <a:ln w="9525">
            <a:noFill/>
            <a:round/>
          </a:ln>
        </p:spPr>
        <p:txBody>
          <a:bodyPr lIns="182523" tIns="91262" rIns="182523" bIns="91262"/>
          <a:lstStyle/>
          <a:p>
            <a:pPr defTabSz="1825943">
              <a:defRPr/>
            </a:pPr>
            <a:endParaRPr lang="en-US" sz="4785" kern="0">
              <a:solidFill>
                <a:prstClr val="black"/>
              </a:solidFill>
              <a:latin typeface="DFPOP1-W9"/>
              <a:ea typeface="微软雅黑" panose="020B0503020204020204" charset="-122"/>
            </a:endParaRPr>
          </a:p>
        </p:txBody>
      </p:sp>
      <p:sp>
        <p:nvSpPr>
          <p:cNvPr id="41" name="Rectangle 2">
            <a:extLst>
              <a:ext uri="{FF2B5EF4-FFF2-40B4-BE49-F238E27FC236}">
                <a16:creationId xmlns:a16="http://schemas.microsoft.com/office/drawing/2014/main" id="{72449024-9C74-E2C8-8B99-D50C7CF2C69F}"/>
              </a:ext>
            </a:extLst>
          </p:cNvPr>
          <p:cNvSpPr/>
          <p:nvPr/>
        </p:nvSpPr>
        <p:spPr>
          <a:xfrm>
            <a:off x="-3581400" y="3832995"/>
            <a:ext cx="22968103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rgbClr val="ED7D31">
                  <a:shade val="75000"/>
                </a:srgbClr>
              </a:contourClr>
            </a:sp3d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6600" b="1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ĐẦU GIỜ</a:t>
            </a: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51A06682-0827-DD39-B134-AF3F139856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138299" y="9741076"/>
            <a:ext cx="9226685" cy="785813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16DAD1FC-A84D-4880-D7AC-23095E140A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425076" y="9741077"/>
            <a:ext cx="10027058" cy="785813"/>
          </a:xfrm>
          <a:prstGeom prst="rect">
            <a:avLst/>
          </a:prstGeom>
        </p:spPr>
      </p:pic>
      <p:pic>
        <p:nvPicPr>
          <p:cNvPr id="44" name="PA_图片 14">
            <a:extLst>
              <a:ext uri="{FF2B5EF4-FFF2-40B4-BE49-F238E27FC236}">
                <a16:creationId xmlns:a16="http://schemas.microsoft.com/office/drawing/2014/main" id="{36CD8A81-AD7E-3F74-83C7-A513D7715C0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-3276155"/>
            <a:ext cx="17145035" cy="4416561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EFC06-4B9D-24FA-E4B0-1FFCC0C8E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id="{8271A55E-EF25-D61E-9D8F-1E2E636F35FD}"/>
              </a:ext>
            </a:extLst>
          </p:cNvPr>
          <p:cNvSpPr/>
          <p:nvPr/>
        </p:nvSpPr>
        <p:spPr>
          <a:xfrm>
            <a:off x="16069324" y="1"/>
            <a:ext cx="3048002" cy="2403836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PA_图片 35">
            <a:extLst>
              <a:ext uri="{FF2B5EF4-FFF2-40B4-BE49-F238E27FC236}">
                <a16:creationId xmlns:a16="http://schemas.microsoft.com/office/drawing/2014/main" id="{ED1DF06B-7DBD-ED34-AE6A-08D4A223EB0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0"/>
            <a:ext cx="2660718" cy="1077218"/>
          </a:xfrm>
          <a:prstGeom prst="rect">
            <a:avLst/>
          </a:prstGeom>
        </p:spPr>
      </p:pic>
      <p:pic>
        <p:nvPicPr>
          <p:cNvPr id="10" name="PA_图片 5">
            <a:extLst>
              <a:ext uri="{FF2B5EF4-FFF2-40B4-BE49-F238E27FC236}">
                <a16:creationId xmlns:a16="http://schemas.microsoft.com/office/drawing/2014/main" id="{9DBB1633-0F64-9E2F-7792-6DF5E8E4386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413525" y="808334"/>
            <a:ext cx="2905895" cy="10847559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D7CC042D-E145-8EEF-5D89-8DE57938D5A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5689791" y="1445378"/>
            <a:ext cx="759065" cy="67367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CD15DAC-D008-D46F-1249-164109D93F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9501188"/>
            <a:ext cx="9525000" cy="785813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3807B2D-CCE5-D12D-0A1E-9D711CBC3D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296402" y="9501187"/>
            <a:ext cx="8991600" cy="785813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AFFD0C3C-4D0A-ED36-9B61-D82EE904C6DA}"/>
              </a:ext>
            </a:extLst>
          </p:cNvPr>
          <p:cNvSpPr txBox="1"/>
          <p:nvPr/>
        </p:nvSpPr>
        <p:spPr>
          <a:xfrm>
            <a:off x="7340333" y="688785"/>
            <a:ext cx="4114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33</a:t>
            </a:r>
            <a:endParaRPr kumimoji="0" lang="en-US" sz="4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473900FC-79E7-1681-FDD6-E523987A65C7}"/>
              </a:ext>
            </a:extLst>
          </p:cNvPr>
          <p:cNvSpPr txBox="1"/>
          <p:nvPr/>
        </p:nvSpPr>
        <p:spPr>
          <a:xfrm>
            <a:off x="-282378" y="1626519"/>
            <a:ext cx="1722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Nghe nhạc: Khúc ca bốn mùa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- Tổ chức hoạt động Vận dụng - Sáng tạo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B5CD9C37-15FF-7CE9-B4F9-CD51D5AEE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200" y="4972344"/>
            <a:ext cx="23225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8F4DE35-5951-616A-0725-A15B3F8F3605}"/>
              </a:ext>
            </a:extLst>
          </p:cNvPr>
          <p:cNvSpPr txBox="1"/>
          <p:nvPr/>
        </p:nvSpPr>
        <p:spPr>
          <a:xfrm>
            <a:off x="770022" y="159015"/>
            <a:ext cx="12992100" cy="1031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 8: Khúc ca hè về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71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F7C1A-DB46-49A3-C164-7B4DC4DDD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9A6F0D-B0F7-B928-66E6-E6D071F9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 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093A986-FE3C-E0DC-15E5-3812C10B6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Không có mô tả ảnh.">
            <a:extLst>
              <a:ext uri="{FF2B5EF4-FFF2-40B4-BE49-F238E27FC236}">
                <a16:creationId xmlns:a16="http://schemas.microsoft.com/office/drawing/2014/main" id="{0684E8FC-63A5-FBC5-48FC-61C6BC1A8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5" y="0"/>
            <a:ext cx="18491201" cy="1040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s 5">
            <a:extLst>
              <a:ext uri="{FF2B5EF4-FFF2-40B4-BE49-F238E27FC236}">
                <a16:creationId xmlns:a16="http://schemas.microsoft.com/office/drawing/2014/main" id="{2F183BE3-A690-9350-55A7-1F4EBF54EC07}"/>
              </a:ext>
            </a:extLst>
          </p:cNvPr>
          <p:cNvSpPr/>
          <p:nvPr/>
        </p:nvSpPr>
        <p:spPr>
          <a:xfrm>
            <a:off x="2895600" y="3543300"/>
            <a:ext cx="1280160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914492">
              <a:defRPr/>
            </a:pPr>
            <a:r>
              <a:rPr lang="vi-VN" altLang="en-US" sz="4400" b="1">
                <a:solidFill>
                  <a:srgbClr val="FFFF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</a:t>
            </a:r>
          </a:p>
          <a:p>
            <a:pPr algn="ctr" defTabSz="914492">
              <a:defRPr/>
            </a:pPr>
            <a:r>
              <a:rPr lang="vi-VN" altLang="en-US" sz="4400" b="1">
                <a:solidFill>
                  <a:srgbClr val="FFFF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 SỨC KHỎE, CHÚC CÁC EM HỌC TỐT!</a:t>
            </a:r>
            <a:endParaRPr lang="vi-VN" altLang="en-US" sz="4400" b="1" u="sng">
              <a:solidFill>
                <a:srgbClr val="FFFF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F:\Ft-rCEL4zNpF5h99SLCic_i6sF_a.png">
            <a:extLst>
              <a:ext uri="{FF2B5EF4-FFF2-40B4-BE49-F238E27FC236}">
                <a16:creationId xmlns:a16="http://schemas.microsoft.com/office/drawing/2014/main" id="{57D8D754-ADB6-CD4E-5FBC-A6CBEA093A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8" t="38299" r="16628" b="27230"/>
          <a:stretch/>
        </p:blipFill>
        <p:spPr bwMode="auto">
          <a:xfrm flipH="1">
            <a:off x="448235" y="7322615"/>
            <a:ext cx="5604192" cy="272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:\未标题-1.png">
            <a:extLst>
              <a:ext uri="{FF2B5EF4-FFF2-40B4-BE49-F238E27FC236}">
                <a16:creationId xmlns:a16="http://schemas.microsoft.com/office/drawing/2014/main" id="{1866EEA4-5235-BFFE-2AB4-B5DB35DD5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6" t="74189" r="19509" b="7682"/>
          <a:stretch/>
        </p:blipFill>
        <p:spPr bwMode="auto">
          <a:xfrm>
            <a:off x="304801" y="8419847"/>
            <a:ext cx="7234178" cy="123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vaorunghoa">
            <a:hlinkClick r:id="" action="ppaction://media"/>
            <a:extLst>
              <a:ext uri="{FF2B5EF4-FFF2-40B4-BE49-F238E27FC236}">
                <a16:creationId xmlns:a16="http://schemas.microsoft.com/office/drawing/2014/main" id="{A29DD554-55CC-7431-494E-F6A31247CE0C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29924" y="8684247"/>
            <a:ext cx="619125" cy="619125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09007E5B-59F0-9A36-ACDE-C0A2F92308B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4707" y="-213220"/>
            <a:ext cx="2378906" cy="2378906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0AB433A1-F63A-F5E2-0ABA-297A58E23C4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909095" y="-32587"/>
            <a:ext cx="2378906" cy="2378906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427FB4C8-7327-5962-7E9E-730425072F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78" y="4572127"/>
            <a:ext cx="1600200" cy="1500188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3A16727F-D179-29B7-C5E6-1242CFFD82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391" y="6126164"/>
            <a:ext cx="1857375" cy="600075"/>
          </a:xfrm>
          <a:prstGeom prst="rect">
            <a:avLst/>
          </a:prstGeom>
        </p:spPr>
      </p:pic>
      <p:pic>
        <p:nvPicPr>
          <p:cNvPr id="6" name="Picture 34">
            <a:extLst>
              <a:ext uri="{FF2B5EF4-FFF2-40B4-BE49-F238E27FC236}">
                <a16:creationId xmlns:a16="http://schemas.microsoft.com/office/drawing/2014/main" id="{181FF499-5AFD-A9DB-4FFB-318A65F8FA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40" y="5727310"/>
            <a:ext cx="2103182" cy="3982505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3E2616EE-BEDF-D03D-D2E5-73160630AF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899" y="5727309"/>
            <a:ext cx="4566612" cy="357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4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5">
            <a:extLst>
              <a:ext uri="{FF2B5EF4-FFF2-40B4-BE49-F238E27FC236}">
                <a16:creationId xmlns:a16="http://schemas.microsoft.com/office/drawing/2014/main" id="{890FB360-0B54-DE8E-BEC0-85DED1CA2C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3" t="18493" r="-345" b="40563"/>
          <a:stretch/>
        </p:blipFill>
        <p:spPr>
          <a:xfrm flipH="1">
            <a:off x="2895600" y="8035724"/>
            <a:ext cx="1176597" cy="1369793"/>
          </a:xfrm>
          <a:prstGeom prst="rect">
            <a:avLst/>
          </a:prstGeom>
        </p:spPr>
      </p:pic>
      <p:grpSp>
        <p:nvGrpSpPr>
          <p:cNvPr id="7" name="组合 5">
            <a:extLst>
              <a:ext uri="{FF2B5EF4-FFF2-40B4-BE49-F238E27FC236}">
                <a16:creationId xmlns:a16="http://schemas.microsoft.com/office/drawing/2014/main" id="{36615F8E-E184-E8BE-1E1F-7B1F70EB7A64}"/>
              </a:ext>
            </a:extLst>
          </p:cNvPr>
          <p:cNvGrpSpPr/>
          <p:nvPr/>
        </p:nvGrpSpPr>
        <p:grpSpPr>
          <a:xfrm>
            <a:off x="0" y="8064141"/>
            <a:ext cx="18288000" cy="2222860"/>
            <a:chOff x="-990916" y="1950640"/>
            <a:chExt cx="9144000" cy="3030820"/>
          </a:xfrm>
        </p:grpSpPr>
        <p:pic>
          <p:nvPicPr>
            <p:cNvPr id="8" name="图片 12" descr="图片包含 鲜花, 植物, 黄色&#10;&#10;已生成高可信度的说明">
              <a:extLst>
                <a:ext uri="{FF2B5EF4-FFF2-40B4-BE49-F238E27FC236}">
                  <a16:creationId xmlns:a16="http://schemas.microsoft.com/office/drawing/2014/main" id="{D0E4C094-2283-99F2-3D42-21B09F78F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66"/>
            <a:stretch/>
          </p:blipFill>
          <p:spPr>
            <a:xfrm>
              <a:off x="-990916" y="1950640"/>
              <a:ext cx="9144000" cy="3029057"/>
            </a:xfrm>
            <a:prstGeom prst="rect">
              <a:avLst/>
            </a:prstGeom>
          </p:spPr>
        </p:pic>
        <p:pic>
          <p:nvPicPr>
            <p:cNvPr id="9" name="图片 21">
              <a:extLst>
                <a:ext uri="{FF2B5EF4-FFF2-40B4-BE49-F238E27FC236}">
                  <a16:creationId xmlns:a16="http://schemas.microsoft.com/office/drawing/2014/main" id="{32C34B0B-3C9F-78CB-CDF0-7AFF831D94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68" t="63628" r="11572" b="26779"/>
            <a:stretch/>
          </p:blipFill>
          <p:spPr>
            <a:xfrm>
              <a:off x="-990916" y="4433671"/>
              <a:ext cx="9144000" cy="547789"/>
            </a:xfrm>
            <a:prstGeom prst="rect">
              <a:avLst/>
            </a:prstGeom>
          </p:spPr>
        </p:pic>
      </p:grpSp>
      <p:pic>
        <p:nvPicPr>
          <p:cNvPr id="10" name="图片 17">
            <a:extLst>
              <a:ext uri="{FF2B5EF4-FFF2-40B4-BE49-F238E27FC236}">
                <a16:creationId xmlns:a16="http://schemas.microsoft.com/office/drawing/2014/main" id="{2FAD1C42-D965-D4B9-E8CF-EAC1BE4F5A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2" r="14699" b="67880"/>
          <a:stretch/>
        </p:blipFill>
        <p:spPr>
          <a:xfrm flipH="1">
            <a:off x="3962400" y="7617957"/>
            <a:ext cx="1371600" cy="1210041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8AEEBE55-77D5-84C0-E89B-73051F64B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200" y="4972344"/>
            <a:ext cx="23225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BA24FF9E-1475-C937-7E74-A0536461F4FF}"/>
              </a:ext>
            </a:extLst>
          </p:cNvPr>
          <p:cNvSpPr/>
          <p:nvPr/>
        </p:nvSpPr>
        <p:spPr>
          <a:xfrm>
            <a:off x="-158921" y="-142246"/>
            <a:ext cx="2678289" cy="371527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25C60C0B-7A22-A636-B5C6-8A263CC1B8A1}"/>
              </a:ext>
            </a:extLst>
          </p:cNvPr>
          <p:cNvSpPr/>
          <p:nvPr/>
        </p:nvSpPr>
        <p:spPr>
          <a:xfrm flipH="1">
            <a:off x="15477038" y="-127283"/>
            <a:ext cx="3030491" cy="3549492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758CE9F-0A50-0AC2-8F2E-D5EC2FCC5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8703" y="434683"/>
            <a:ext cx="1662093" cy="131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s 5">
            <a:extLst>
              <a:ext uri="{FF2B5EF4-FFF2-40B4-BE49-F238E27FC236}">
                <a16:creationId xmlns:a16="http://schemas.microsoft.com/office/drawing/2014/main" id="{FE99C3B3-3B1E-186F-56C1-C450B5C831F6}"/>
              </a:ext>
            </a:extLst>
          </p:cNvPr>
          <p:cNvSpPr/>
          <p:nvPr/>
        </p:nvSpPr>
        <p:spPr>
          <a:xfrm>
            <a:off x="-5629275" y="861312"/>
            <a:ext cx="1704975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cũ:</a:t>
            </a:r>
            <a:endParaRPr kumimoji="0" lang="vi-VN" altLang="en-US" sz="40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s 5">
            <a:extLst>
              <a:ext uri="{FF2B5EF4-FFF2-40B4-BE49-F238E27FC236}">
                <a16:creationId xmlns:a16="http://schemas.microsoft.com/office/drawing/2014/main" id="{8A1671A9-9C7F-186A-E939-E79CBDE527C6}"/>
              </a:ext>
            </a:extLst>
          </p:cNvPr>
          <p:cNvSpPr/>
          <p:nvPr/>
        </p:nvSpPr>
        <p:spPr>
          <a:xfrm>
            <a:off x="2246147" y="2129761"/>
            <a:ext cx="1148715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i="0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hãy lắng nghe và cho biết đây là giai điệu của bài hát nào đã học?</a:t>
            </a:r>
          </a:p>
        </p:txBody>
      </p:sp>
      <p:sp>
        <p:nvSpPr>
          <p:cNvPr id="16" name="Rectangles 5">
            <a:extLst>
              <a:ext uri="{FF2B5EF4-FFF2-40B4-BE49-F238E27FC236}">
                <a16:creationId xmlns:a16="http://schemas.microsoft.com/office/drawing/2014/main" id="{AC553AE2-724D-B997-63A8-F4848054D51F}"/>
              </a:ext>
            </a:extLst>
          </p:cNvPr>
          <p:cNvSpPr/>
          <p:nvPr/>
        </p:nvSpPr>
        <p:spPr>
          <a:xfrm>
            <a:off x="4388666" y="5541353"/>
            <a:ext cx="947973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000"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vi-VN" altLang="en-US" sz="4000" i="0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iai điệu của bài hát “Khúc ca hè về” </a:t>
            </a:r>
          </a:p>
        </p:txBody>
      </p:sp>
      <p:pic>
        <p:nvPicPr>
          <p:cNvPr id="15" name="1">
            <a:hlinkClick r:id="" action="ppaction://media"/>
            <a:extLst>
              <a:ext uri="{FF2B5EF4-FFF2-40B4-BE49-F238E27FC236}">
                <a16:creationId xmlns:a16="http://schemas.microsoft.com/office/drawing/2014/main" id="{1C519499-481C-4948-916A-C60DE60AEF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75642" y="4133588"/>
            <a:ext cx="1708256" cy="170825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EFD0E49-FC19-447A-8D27-2E4B01E125C3}"/>
              </a:ext>
            </a:extLst>
          </p:cNvPr>
          <p:cNvSpPr/>
          <p:nvPr/>
        </p:nvSpPr>
        <p:spPr>
          <a:xfrm>
            <a:off x="10347294" y="6544997"/>
            <a:ext cx="443550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Bích Liễu</a:t>
            </a:r>
            <a:endParaRPr kumimoji="0" lang="en-US" sz="28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26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7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EFC06-4B9D-24FA-E4B0-1FFCC0C8E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id="{8271A55E-EF25-D61E-9D8F-1E2E636F35FD}"/>
              </a:ext>
            </a:extLst>
          </p:cNvPr>
          <p:cNvSpPr/>
          <p:nvPr/>
        </p:nvSpPr>
        <p:spPr>
          <a:xfrm>
            <a:off x="16069324" y="1"/>
            <a:ext cx="3048002" cy="2403836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PA_图片 35">
            <a:extLst>
              <a:ext uri="{FF2B5EF4-FFF2-40B4-BE49-F238E27FC236}">
                <a16:creationId xmlns:a16="http://schemas.microsoft.com/office/drawing/2014/main" id="{ED1DF06B-7DBD-ED34-AE6A-08D4A223EB0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0"/>
            <a:ext cx="2660718" cy="1077218"/>
          </a:xfrm>
          <a:prstGeom prst="rect">
            <a:avLst/>
          </a:prstGeom>
        </p:spPr>
      </p:pic>
      <p:pic>
        <p:nvPicPr>
          <p:cNvPr id="10" name="PA_图片 5">
            <a:extLst>
              <a:ext uri="{FF2B5EF4-FFF2-40B4-BE49-F238E27FC236}">
                <a16:creationId xmlns:a16="http://schemas.microsoft.com/office/drawing/2014/main" id="{9DBB1633-0F64-9E2F-7792-6DF5E8E4386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413525" y="808334"/>
            <a:ext cx="2905895" cy="10847559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D7CC042D-E145-8EEF-5D89-8DE57938D5A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5689791" y="1445378"/>
            <a:ext cx="759065" cy="67367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CD15DAC-D008-D46F-1249-164109D93F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9501188"/>
            <a:ext cx="9525000" cy="785813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3807B2D-CCE5-D12D-0A1E-9D711CBC3D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296402" y="9501187"/>
            <a:ext cx="8991600" cy="785813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AFFD0C3C-4D0A-ED36-9B61-D82EE904C6DA}"/>
              </a:ext>
            </a:extLst>
          </p:cNvPr>
          <p:cNvSpPr txBox="1"/>
          <p:nvPr/>
        </p:nvSpPr>
        <p:spPr>
          <a:xfrm>
            <a:off x="7340333" y="688785"/>
            <a:ext cx="4114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33</a:t>
            </a:r>
            <a:endParaRPr kumimoji="0" lang="en-US" sz="4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473900FC-79E7-1681-FDD6-E523987A65C7}"/>
              </a:ext>
            </a:extLst>
          </p:cNvPr>
          <p:cNvSpPr txBox="1"/>
          <p:nvPr/>
        </p:nvSpPr>
        <p:spPr>
          <a:xfrm>
            <a:off x="-282378" y="1626519"/>
            <a:ext cx="1722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Nghe nhạc: Khúc ca bốn mùa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Tổ chức hoạt động Vận dụng - Sáng tạo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B5CD9C37-15FF-7CE9-B4F9-CD51D5AEE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200" y="4972344"/>
            <a:ext cx="23225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8F4DE35-5951-616A-0725-A15B3F8F3605}"/>
              </a:ext>
            </a:extLst>
          </p:cNvPr>
          <p:cNvSpPr txBox="1"/>
          <p:nvPr/>
        </p:nvSpPr>
        <p:spPr>
          <a:xfrm>
            <a:off x="770022" y="159015"/>
            <a:ext cx="12992100" cy="1031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 8: Khúc ca hè về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7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EFC06-4B9D-24FA-E4B0-1FFCC0C8E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id="{8271A55E-EF25-D61E-9D8F-1E2E636F35FD}"/>
              </a:ext>
            </a:extLst>
          </p:cNvPr>
          <p:cNvSpPr/>
          <p:nvPr/>
        </p:nvSpPr>
        <p:spPr>
          <a:xfrm>
            <a:off x="16069324" y="1"/>
            <a:ext cx="3048002" cy="2403836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A_图片 35">
            <a:extLst>
              <a:ext uri="{FF2B5EF4-FFF2-40B4-BE49-F238E27FC236}">
                <a16:creationId xmlns:a16="http://schemas.microsoft.com/office/drawing/2014/main" id="{ED1DF06B-7DBD-ED34-AE6A-08D4A223EB0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275" y="-22988"/>
            <a:ext cx="4106709" cy="1662642"/>
          </a:xfrm>
          <a:prstGeom prst="rect">
            <a:avLst/>
          </a:prstGeom>
        </p:spPr>
      </p:pic>
      <p:pic>
        <p:nvPicPr>
          <p:cNvPr id="10" name="PA_图片 5">
            <a:extLst>
              <a:ext uri="{FF2B5EF4-FFF2-40B4-BE49-F238E27FC236}">
                <a16:creationId xmlns:a16="http://schemas.microsoft.com/office/drawing/2014/main" id="{9DBB1633-0F64-9E2F-7792-6DF5E8E4386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413525" y="808334"/>
            <a:ext cx="2905895" cy="10847559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D7CC042D-E145-8EEF-5D89-8DE57938D5A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5689791" y="1445378"/>
            <a:ext cx="759065" cy="67367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CD15DAC-D008-D46F-1249-164109D93F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9501188"/>
            <a:ext cx="9525000" cy="785813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3807B2D-CCE5-D12D-0A1E-9D711CBC3D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296402" y="9501187"/>
            <a:ext cx="8991600" cy="785813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AFFD0C3C-4D0A-ED36-9B61-D82EE904C6DA}"/>
              </a:ext>
            </a:extLst>
          </p:cNvPr>
          <p:cNvSpPr txBox="1"/>
          <p:nvPr/>
        </p:nvSpPr>
        <p:spPr>
          <a:xfrm>
            <a:off x="1482095" y="2459521"/>
            <a:ext cx="4114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vi-VN" sz="4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1</a:t>
            </a:r>
            <a:endParaRPr lang="en-US" sz="4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473900FC-79E7-1681-FDD6-E523987A65C7}"/>
              </a:ext>
            </a:extLst>
          </p:cNvPr>
          <p:cNvSpPr txBox="1"/>
          <p:nvPr/>
        </p:nvSpPr>
        <p:spPr>
          <a:xfrm>
            <a:off x="3982767" y="3286711"/>
            <a:ext cx="10322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 nhạc: Khúc ca bốn mùa</a:t>
            </a:r>
            <a:endParaRPr lang="en-US" sz="42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4A75DA-E97D-4228-A26D-A3A14BAFA9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94" b="98281" l="5575" r="89199">
                        <a14:foregroundMark x1="51916" y1="5625" x2="37979" y2="11563"/>
                        <a14:foregroundMark x1="37979" y1="11563" x2="36934" y2="12969"/>
                        <a14:foregroundMark x1="62718" y1="3906" x2="81185" y2="1094"/>
                        <a14:foregroundMark x1="81185" y1="1094" x2="81185" y2="1094"/>
                        <a14:foregroundMark x1="6969" y1="85313" x2="11150" y2="92500"/>
                        <a14:foregroundMark x1="46341" y1="95000" x2="64111" y2="97188"/>
                        <a14:foregroundMark x1="64111" y1="97188" x2="64111" y2="97188"/>
                        <a14:foregroundMark x1="5575" y1="95156" x2="10453" y2="96094"/>
                        <a14:foregroundMark x1="40767" y1="22969" x2="53659" y2="35625"/>
                        <a14:foregroundMark x1="57491" y1="22969" x2="70383" y2="34688"/>
                        <a14:foregroundMark x1="62718" y1="35625" x2="60627" y2="43438"/>
                        <a14:foregroundMark x1="88502" y1="12188" x2="71080" y2="19531"/>
                        <a14:foregroundMark x1="58885" y1="98281" x2="68990" y2="96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272102" y="3798855"/>
            <a:ext cx="3202636" cy="6095238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3CAB9570-1C59-499A-8487-DAFBC1A306DE}"/>
              </a:ext>
            </a:extLst>
          </p:cNvPr>
          <p:cNvSpPr txBox="1"/>
          <p:nvPr/>
        </p:nvSpPr>
        <p:spPr>
          <a:xfrm>
            <a:off x="9753600" y="4118709"/>
            <a:ext cx="103224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 và lời: Nguyễn Hải</a:t>
            </a:r>
            <a:endParaRPr lang="en-US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99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EFC06-4B9D-24FA-E4B0-1FFCC0C8E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id="{8271A55E-EF25-D61E-9D8F-1E2E636F35FD}"/>
              </a:ext>
            </a:extLst>
          </p:cNvPr>
          <p:cNvSpPr/>
          <p:nvPr/>
        </p:nvSpPr>
        <p:spPr>
          <a:xfrm>
            <a:off x="16069324" y="1"/>
            <a:ext cx="3048002" cy="2403836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PA_图片 35">
            <a:extLst>
              <a:ext uri="{FF2B5EF4-FFF2-40B4-BE49-F238E27FC236}">
                <a16:creationId xmlns:a16="http://schemas.microsoft.com/office/drawing/2014/main" id="{ED1DF06B-7DBD-ED34-AE6A-08D4A223EB0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275" y="-22988"/>
            <a:ext cx="4106709" cy="1662642"/>
          </a:xfrm>
          <a:prstGeom prst="rect">
            <a:avLst/>
          </a:prstGeom>
        </p:spPr>
      </p:pic>
      <p:pic>
        <p:nvPicPr>
          <p:cNvPr id="10" name="PA_图片 5">
            <a:extLst>
              <a:ext uri="{FF2B5EF4-FFF2-40B4-BE49-F238E27FC236}">
                <a16:creationId xmlns:a16="http://schemas.microsoft.com/office/drawing/2014/main" id="{9DBB1633-0F64-9E2F-7792-6DF5E8E4386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413525" y="808334"/>
            <a:ext cx="2905895" cy="10847559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D7CC042D-E145-8EEF-5D89-8DE57938D5A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5689791" y="1445378"/>
            <a:ext cx="759065" cy="67367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CD15DAC-D008-D46F-1249-164109D93F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9501188"/>
            <a:ext cx="9525000" cy="785813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3807B2D-CCE5-D12D-0A1E-9D711CBC3D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296402" y="9501187"/>
            <a:ext cx="8991600" cy="785813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AFFD0C3C-4D0A-ED36-9B61-D82EE904C6DA}"/>
              </a:ext>
            </a:extLst>
          </p:cNvPr>
          <p:cNvSpPr txBox="1"/>
          <p:nvPr/>
        </p:nvSpPr>
        <p:spPr>
          <a:xfrm>
            <a:off x="3581400" y="808333"/>
            <a:ext cx="861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tác giả, tác phẩm</a:t>
            </a:r>
            <a:endParaRPr kumimoji="0" lang="en-US" sz="4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4A75DA-E97D-4228-A26D-A3A14BAFA9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94" b="98281" l="5575" r="89199">
                        <a14:foregroundMark x1="51916" y1="5625" x2="37979" y2="11563"/>
                        <a14:foregroundMark x1="37979" y1="11563" x2="36934" y2="12969"/>
                        <a14:foregroundMark x1="62718" y1="3906" x2="74150" y2="2165"/>
                        <a14:foregroundMark x1="6969" y1="85313" x2="11150" y2="92500"/>
                        <a14:foregroundMark x1="46341" y1="95000" x2="64111" y2="97188"/>
                        <a14:foregroundMark x1="64111" y1="97188" x2="64111" y2="97188"/>
                        <a14:foregroundMark x1="5575" y1="95156" x2="10453" y2="96094"/>
                        <a14:foregroundMark x1="40767" y1="22969" x2="53659" y2="35625"/>
                        <a14:foregroundMark x1="57491" y1="22969" x2="70383" y2="34688"/>
                        <a14:foregroundMark x1="62718" y1="35625" x2="60627" y2="43438"/>
                        <a14:foregroundMark x1="88502" y1="12188" x2="71080" y2="19531"/>
                        <a14:foregroundMark x1="58885" y1="98281" x2="68990" y2="96875"/>
                        <a14:backgroundMark x1="81533" y1="938" x2="71429" y2="0"/>
                        <a14:backgroundMark x1="82578" y1="63750" x2="83275" y2="67188"/>
                        <a14:backgroundMark x1="83972" y1="65781" x2="83972" y2="676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272102" y="3798855"/>
            <a:ext cx="3202636" cy="60952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1F2B40-CE96-46A7-A2F1-7C46322B078F}"/>
              </a:ext>
            </a:extLst>
          </p:cNvPr>
          <p:cNvSpPr/>
          <p:nvPr/>
        </p:nvSpPr>
        <p:spPr>
          <a:xfrm>
            <a:off x="2209800" y="2289308"/>
            <a:ext cx="2590800" cy="872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32B461-4615-4822-A2E1-E940BB86CE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07095" y="2470975"/>
            <a:ext cx="12666105" cy="315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4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39"/>
            <a:ext cx="18288000" cy="10158726"/>
          </a:xfrm>
          <a:prstGeom prst="rect">
            <a:avLst/>
          </a:prstGeom>
        </p:spPr>
      </p:pic>
      <p:pic>
        <p:nvPicPr>
          <p:cNvPr id="4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0" y="2258142"/>
            <a:ext cx="18288000" cy="7964724"/>
          </a:xfrm>
          <a:prstGeom prst="rect">
            <a:avLst/>
          </a:prstGeom>
        </p:spPr>
      </p:pic>
      <p:grpSp>
        <p:nvGrpSpPr>
          <p:cNvPr id="11" name="PA_组合 550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533400" y="-476950"/>
            <a:ext cx="4088538" cy="3955302"/>
            <a:chOff x="295" y="3475"/>
            <a:chExt cx="1407" cy="1407"/>
          </a:xfrm>
        </p:grpSpPr>
        <p:sp>
          <p:nvSpPr>
            <p:cNvPr id="12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D1D1D1">
                    <a:alpha val="12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187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1288">
                <a:solidFill>
                  <a:prstClr val="black"/>
                </a:solidFill>
                <a:latin typeface="Arial" pitchFamily="34" charset="0"/>
                <a:ea typeface="华文彩云" pitchFamily="2" charset="-122"/>
              </a:endParaRPr>
            </a:p>
          </p:txBody>
        </p:sp>
        <p:grpSp>
          <p:nvGrpSpPr>
            <p:cNvPr id="13" name="Group 552"/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14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187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1288">
                  <a:solidFill>
                    <a:prstClr val="black"/>
                  </a:solidFill>
                  <a:latin typeface="Arial" pitchFamily="34" charset="0"/>
                  <a:ea typeface="华文彩云" pitchFamily="2" charset="-122"/>
                </a:endParaRPr>
              </a:p>
            </p:txBody>
          </p:sp>
          <p:grpSp>
            <p:nvGrpSpPr>
              <p:cNvPr id="17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18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34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44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8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818722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11288">
                          <a:solidFill>
                            <a:prstClr val="black"/>
                          </a:solidFill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9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defTabSz="1818722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11288">
                          <a:solidFill>
                            <a:prstClr val="black"/>
                          </a:solidFill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45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6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defTabSz="1818722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11288">
                          <a:solidFill>
                            <a:prstClr val="black"/>
                          </a:solidFill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7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defTabSz="1818722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11288">
                          <a:solidFill>
                            <a:prstClr val="black"/>
                          </a:solidFill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35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8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2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defTabSz="1818722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11288">
                          <a:solidFill>
                            <a:prstClr val="black"/>
                          </a:solidFill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3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defTabSz="1818722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11288">
                          <a:solidFill>
                            <a:prstClr val="black"/>
                          </a:solidFill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39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0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defTabSz="1818722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11288">
                          <a:solidFill>
                            <a:prstClr val="black"/>
                          </a:solidFill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1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defTabSz="1818722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11288">
                          <a:solidFill>
                            <a:prstClr val="black"/>
                          </a:solidFill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9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20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8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2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818722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11288">
                          <a:solidFill>
                            <a:prstClr val="black"/>
                          </a:solidFill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33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defTabSz="1818722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11288">
                          <a:solidFill>
                            <a:prstClr val="black"/>
                          </a:solidFill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9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0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defTabSz="1818722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11288">
                          <a:solidFill>
                            <a:prstClr val="black"/>
                          </a:solidFill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31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defTabSz="1818722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11288">
                          <a:solidFill>
                            <a:prstClr val="black"/>
                          </a:solidFill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21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2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6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defTabSz="1818722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11288">
                          <a:solidFill>
                            <a:prstClr val="black"/>
                          </a:solidFill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27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defTabSz="1818722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11288">
                          <a:solidFill>
                            <a:prstClr val="black"/>
                          </a:solidFill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3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4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defTabSz="1818722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11288">
                          <a:solidFill>
                            <a:prstClr val="black"/>
                          </a:solidFill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25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818722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11288">
                          <a:solidFill>
                            <a:prstClr val="black"/>
                          </a:solidFill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25CCA7B7-9986-43BB-A4E9-FE20F8451F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4" b="98281" l="5575" r="89199">
                        <a14:foregroundMark x1="51916" y1="5625" x2="37979" y2="11563"/>
                        <a14:foregroundMark x1="37979" y1="11563" x2="36934" y2="12969"/>
                        <a14:foregroundMark x1="62718" y1="3906" x2="81185" y2="1094"/>
                        <a14:foregroundMark x1="81185" y1="1094" x2="81185" y2="1094"/>
                        <a14:foregroundMark x1="6969" y1="85313" x2="11150" y2="92500"/>
                        <a14:foregroundMark x1="46341" y1="95000" x2="64111" y2="97188"/>
                        <a14:foregroundMark x1="64111" y1="97188" x2="64111" y2="97188"/>
                        <a14:foregroundMark x1="5575" y1="95156" x2="10453" y2="96094"/>
                        <a14:foregroundMark x1="40767" y1="22969" x2="53659" y2="35625"/>
                        <a14:foregroundMark x1="57491" y1="22969" x2="70383" y2="34688"/>
                        <a14:foregroundMark x1="62718" y1="35625" x2="60627" y2="43438"/>
                        <a14:foregroundMark x1="88502" y1="12188" x2="71080" y2="19531"/>
                        <a14:foregroundMark x1="58885" y1="98281" x2="68990" y2="96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3917673" y="3390900"/>
            <a:ext cx="3202636" cy="6095238"/>
          </a:xfrm>
          <a:prstGeom prst="rect">
            <a:avLst/>
          </a:prstGeom>
        </p:spPr>
      </p:pic>
      <p:pic>
        <p:nvPicPr>
          <p:cNvPr id="9" name="Khúc ca bốn mùa - âm nhạc lớp 7 - có lời">
            <a:hlinkClick r:id="" action="ppaction://media"/>
            <a:extLst>
              <a:ext uri="{FF2B5EF4-FFF2-40B4-BE49-F238E27FC236}">
                <a16:creationId xmlns:a16="http://schemas.microsoft.com/office/drawing/2014/main" id="{C69995E5-DD1F-4A88-A635-163030EAF0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12920" end="20376.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38400" y="6819900"/>
            <a:ext cx="1414924" cy="1414924"/>
          </a:xfrm>
          <a:prstGeom prst="rect">
            <a:avLst/>
          </a:prstGeom>
        </p:spPr>
      </p:pic>
      <p:sp>
        <p:nvSpPr>
          <p:cNvPr id="55" name="TextBox 8">
            <a:extLst>
              <a:ext uri="{FF2B5EF4-FFF2-40B4-BE49-F238E27FC236}">
                <a16:creationId xmlns:a16="http://schemas.microsoft.com/office/drawing/2014/main" id="{7C55138A-C7D1-4ADB-A2D6-D58FE4072F78}"/>
              </a:ext>
            </a:extLst>
          </p:cNvPr>
          <p:cNvSpPr txBox="1"/>
          <p:nvPr/>
        </p:nvSpPr>
        <p:spPr>
          <a:xfrm>
            <a:off x="3200400" y="3272969"/>
            <a:ext cx="10322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 nhạc: Khúc ca bốn mùa</a:t>
            </a:r>
            <a:endParaRPr lang="en-US" sz="42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8">
            <a:extLst>
              <a:ext uri="{FF2B5EF4-FFF2-40B4-BE49-F238E27FC236}">
                <a16:creationId xmlns:a16="http://schemas.microsoft.com/office/drawing/2014/main" id="{06B7E27A-35C1-4D4A-A3E5-7CEB5304A506}"/>
              </a:ext>
            </a:extLst>
          </p:cNvPr>
          <p:cNvSpPr txBox="1"/>
          <p:nvPr/>
        </p:nvSpPr>
        <p:spPr>
          <a:xfrm>
            <a:off x="8971233" y="4104967"/>
            <a:ext cx="103224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 và lời: Nguyễn Hải</a:t>
            </a:r>
            <a:endParaRPr lang="en-US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459019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5" dur="3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4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5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522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A_图片 3">
            <a:extLst>
              <a:ext uri="{FF2B5EF4-FFF2-40B4-BE49-F238E27FC236}">
                <a16:creationId xmlns:a16="http://schemas.microsoft.com/office/drawing/2014/main" id="{5654C7AC-732F-4544-99F6-7D0C8062E3E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0" y="4000500"/>
            <a:ext cx="18288000" cy="622236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0C995FF-C1C2-41A7-962D-7C8C5F6F5A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067800" y="9754333"/>
            <a:ext cx="9213166" cy="52387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FFDE2FF-1EEC-43A1-A677-DBF52BF321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033" y="9830119"/>
            <a:ext cx="9504209" cy="456881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C131F87A-EF54-40CC-943C-A3167B2B544A}"/>
              </a:ext>
            </a:extLst>
          </p:cNvPr>
          <p:cNvSpPr/>
          <p:nvPr/>
        </p:nvSpPr>
        <p:spPr>
          <a:xfrm flipH="1">
            <a:off x="-152400" y="-17450"/>
            <a:ext cx="1441864" cy="160255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A_图片 34">
            <a:extLst>
              <a:ext uri="{FF2B5EF4-FFF2-40B4-BE49-F238E27FC236}">
                <a16:creationId xmlns:a16="http://schemas.microsoft.com/office/drawing/2014/main" id="{2A5C1FD3-B386-454A-8874-ADBE6E7C05B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-34125" y="892007"/>
            <a:ext cx="506043" cy="483616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F93511AE-DF15-4D66-B016-39215DC966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240" y="-17450"/>
            <a:ext cx="1065683" cy="10304450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31D7D0DE-B6E7-41E7-915E-83610FDFD54D}"/>
              </a:ext>
            </a:extLst>
          </p:cNvPr>
          <p:cNvSpPr txBox="1"/>
          <p:nvPr/>
        </p:nvSpPr>
        <p:spPr>
          <a:xfrm>
            <a:off x="3657600" y="1714500"/>
            <a:ext cx="103224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 nhận của em sau khi nghe bài nhạc</a:t>
            </a:r>
            <a:endParaRPr lang="en-US" sz="2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E0D84310-88E8-4E0A-AE2F-1BE95DEC4D5E}"/>
              </a:ext>
            </a:extLst>
          </p:cNvPr>
          <p:cNvSpPr txBox="1"/>
          <p:nvPr/>
        </p:nvSpPr>
        <p:spPr>
          <a:xfrm>
            <a:off x="3654287" y="2528950"/>
            <a:ext cx="103224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Những hình ảnh em thấy trong bài là gì? </a:t>
            </a:r>
            <a:endParaRPr lang="en-US" sz="2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7BA848AA-E5A9-4F03-BC98-ADF33B513749}"/>
              </a:ext>
            </a:extLst>
          </p:cNvPr>
          <p:cNvSpPr txBox="1"/>
          <p:nvPr/>
        </p:nvSpPr>
        <p:spPr>
          <a:xfrm>
            <a:off x="3810000" y="3467100"/>
            <a:ext cx="103224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Em thích hình ảnh nào ? Vì sao?</a:t>
            </a:r>
            <a:endParaRPr lang="en-US" sz="2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EE32BE-76FC-4391-963F-6034F59329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4" b="98281" l="5575" r="89199">
                        <a14:foregroundMark x1="51916" y1="5625" x2="37979" y2="11563"/>
                        <a14:foregroundMark x1="37979" y1="11563" x2="36934" y2="12969"/>
                        <a14:foregroundMark x1="62718" y1="3906" x2="74150" y2="2165"/>
                        <a14:foregroundMark x1="6969" y1="85313" x2="11150" y2="92500"/>
                        <a14:foregroundMark x1="46341" y1="95000" x2="64111" y2="97188"/>
                        <a14:foregroundMark x1="64111" y1="97188" x2="64111" y2="97188"/>
                        <a14:foregroundMark x1="5575" y1="95156" x2="10453" y2="96094"/>
                        <a14:foregroundMark x1="40767" y1="22969" x2="53659" y2="35625"/>
                        <a14:foregroundMark x1="57491" y1="22969" x2="70383" y2="34688"/>
                        <a14:foregroundMark x1="62718" y1="35625" x2="60627" y2="43438"/>
                        <a14:foregroundMark x1="88502" y1="12188" x2="71080" y2="19531"/>
                        <a14:foregroundMark x1="58885" y1="98281" x2="68990" y2="96875"/>
                        <a14:backgroundMark x1="81533" y1="938" x2="71429" y2="0"/>
                        <a14:backgroundMark x1="82578" y1="63750" x2="83275" y2="67188"/>
                        <a14:backgroundMark x1="83972" y1="65781" x2="83972" y2="676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272102" y="3798855"/>
            <a:ext cx="3202636" cy="60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0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39"/>
            <a:ext cx="18288000" cy="10158726"/>
          </a:xfrm>
          <a:prstGeom prst="rect">
            <a:avLst/>
          </a:prstGeom>
        </p:spPr>
      </p:pic>
      <p:pic>
        <p:nvPicPr>
          <p:cNvPr id="4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0" y="2258142"/>
            <a:ext cx="18288000" cy="7964724"/>
          </a:xfrm>
          <a:prstGeom prst="rect">
            <a:avLst/>
          </a:prstGeom>
        </p:spPr>
      </p:pic>
      <p:grpSp>
        <p:nvGrpSpPr>
          <p:cNvPr id="11" name="PA_组合 550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533400" y="-476950"/>
            <a:ext cx="4088538" cy="3955302"/>
            <a:chOff x="295" y="3475"/>
            <a:chExt cx="1407" cy="1407"/>
          </a:xfrm>
        </p:grpSpPr>
        <p:sp>
          <p:nvSpPr>
            <p:cNvPr id="12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D1D1D1">
                    <a:alpha val="12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8187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2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华文彩云" pitchFamily="2" charset="-122"/>
                <a:cs typeface="+mn-cs"/>
              </a:endParaRPr>
            </a:p>
          </p:txBody>
        </p:sp>
        <p:grpSp>
          <p:nvGrpSpPr>
            <p:cNvPr id="13" name="Group 552"/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14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181872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288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华文彩云" pitchFamily="2" charset="-122"/>
                  <a:cs typeface="+mn-cs"/>
                </a:endParaRPr>
              </a:p>
            </p:txBody>
          </p:sp>
          <p:grpSp>
            <p:nvGrpSpPr>
              <p:cNvPr id="17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18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34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44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8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818722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1288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49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marL="0" marR="0" lvl="0" indent="0" algn="l" defTabSz="1818722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1288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5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6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marL="0" marR="0" lvl="0" indent="0" algn="l" defTabSz="1818722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1288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47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marL="0" marR="0" lvl="0" indent="0" algn="l" defTabSz="1818722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1288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35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8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2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marL="0" marR="0" lvl="0" indent="0" algn="l" defTabSz="1818722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1288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43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marL="0" marR="0" lvl="0" indent="0" algn="l" defTabSz="1818722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1288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9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0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marL="0" marR="0" lvl="0" indent="0" algn="l" defTabSz="1818722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1288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41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marL="0" marR="0" lvl="0" indent="0" algn="l" defTabSz="1818722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1288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9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20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8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2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818722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1288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33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marL="0" marR="0" lvl="0" indent="0" algn="l" defTabSz="1818722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1288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0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marL="0" marR="0" lvl="0" indent="0" algn="l" defTabSz="1818722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1288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31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marL="0" marR="0" lvl="0" indent="0" algn="l" defTabSz="1818722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1288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1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2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6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marL="0" marR="0" lvl="0" indent="0" algn="l" defTabSz="1818722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1288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27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marL="0" marR="0" lvl="0" indent="0" algn="l" defTabSz="1818722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1288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4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marL="0" marR="0" lvl="0" indent="0" algn="l" defTabSz="1818722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1288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25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818722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1288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25CCA7B7-9986-43BB-A4E9-FE20F8451F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4" b="98281" l="5575" r="89199">
                        <a14:foregroundMark x1="51916" y1="5625" x2="37979" y2="11563"/>
                        <a14:foregroundMark x1="37979" y1="11563" x2="36934" y2="12969"/>
                        <a14:foregroundMark x1="62718" y1="3906" x2="81185" y2="1094"/>
                        <a14:foregroundMark x1="81185" y1="1094" x2="81185" y2="1094"/>
                        <a14:foregroundMark x1="6969" y1="85313" x2="11150" y2="92500"/>
                        <a14:foregroundMark x1="46341" y1="95000" x2="64111" y2="97188"/>
                        <a14:foregroundMark x1="64111" y1="97188" x2="64111" y2="97188"/>
                        <a14:foregroundMark x1="5575" y1="95156" x2="10453" y2="96094"/>
                        <a14:foregroundMark x1="40767" y1="22969" x2="53659" y2="35625"/>
                        <a14:foregroundMark x1="57491" y1="22969" x2="70383" y2="34688"/>
                        <a14:foregroundMark x1="62718" y1="35625" x2="60627" y2="43438"/>
                        <a14:foregroundMark x1="88502" y1="12188" x2="71080" y2="19531"/>
                        <a14:foregroundMark x1="58885" y1="98281" x2="68990" y2="96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3917673" y="3390900"/>
            <a:ext cx="3202636" cy="6095238"/>
          </a:xfrm>
          <a:prstGeom prst="rect">
            <a:avLst/>
          </a:prstGeom>
        </p:spPr>
      </p:pic>
      <p:pic>
        <p:nvPicPr>
          <p:cNvPr id="9" name="Khúc ca bốn mùa - âm nhạc lớp 7 - có lời">
            <a:hlinkClick r:id="" action="ppaction://media"/>
            <a:extLst>
              <a:ext uri="{FF2B5EF4-FFF2-40B4-BE49-F238E27FC236}">
                <a16:creationId xmlns:a16="http://schemas.microsoft.com/office/drawing/2014/main" id="{C69995E5-DD1F-4A88-A635-163030EAF0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12920" end="20376.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38400" y="6819900"/>
            <a:ext cx="1414924" cy="1414924"/>
          </a:xfrm>
          <a:prstGeom prst="rect">
            <a:avLst/>
          </a:prstGeom>
        </p:spPr>
      </p:pic>
      <p:sp>
        <p:nvSpPr>
          <p:cNvPr id="55" name="TextBox 8">
            <a:extLst>
              <a:ext uri="{FF2B5EF4-FFF2-40B4-BE49-F238E27FC236}">
                <a16:creationId xmlns:a16="http://schemas.microsoft.com/office/drawing/2014/main" id="{7C55138A-C7D1-4ADB-A2D6-D58FE4072F78}"/>
              </a:ext>
            </a:extLst>
          </p:cNvPr>
          <p:cNvSpPr txBox="1"/>
          <p:nvPr/>
        </p:nvSpPr>
        <p:spPr>
          <a:xfrm>
            <a:off x="3200400" y="3272969"/>
            <a:ext cx="10322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Nghe nhạc: Khúc ca bốn mùa</a:t>
            </a:r>
            <a:endParaRPr kumimoji="0" lang="en-US" sz="42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6" name="TextBox 8">
            <a:extLst>
              <a:ext uri="{FF2B5EF4-FFF2-40B4-BE49-F238E27FC236}">
                <a16:creationId xmlns:a16="http://schemas.microsoft.com/office/drawing/2014/main" id="{06B7E27A-35C1-4D4A-A3E5-7CEB5304A506}"/>
              </a:ext>
            </a:extLst>
          </p:cNvPr>
          <p:cNvSpPr txBox="1"/>
          <p:nvPr/>
        </p:nvSpPr>
        <p:spPr>
          <a:xfrm>
            <a:off x="8971233" y="4104967"/>
            <a:ext cx="103224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Nhạc và lời: Nguyễn Hải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0" name="TextBox 8">
            <a:extLst>
              <a:ext uri="{FF2B5EF4-FFF2-40B4-BE49-F238E27FC236}">
                <a16:creationId xmlns:a16="http://schemas.microsoft.com/office/drawing/2014/main" id="{72AEB91E-C8AC-43E4-A1FB-13C650DBEED0}"/>
              </a:ext>
            </a:extLst>
          </p:cNvPr>
          <p:cNvSpPr txBox="1"/>
          <p:nvPr/>
        </p:nvSpPr>
        <p:spPr>
          <a:xfrm>
            <a:off x="3711031" y="723335"/>
            <a:ext cx="10322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Nghe nhạc 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kết hợp vận động phù hợp</a:t>
            </a:r>
            <a:endParaRPr kumimoji="0" lang="en-US" sz="4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239745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5" dur="3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4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5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522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5" grpId="0"/>
      <p:bldP spid="56" grpId="0"/>
      <p:bldP spid="5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her and Baby Greeting Cards by Slidesgo">
  <a:themeElements>
    <a:clrScheme name="Simple Light">
      <a:dk1>
        <a:srgbClr val="70312E"/>
      </a:dk1>
      <a:lt1>
        <a:srgbClr val="FFFFFF"/>
      </a:lt1>
      <a:dk2>
        <a:srgbClr val="EF8981"/>
      </a:dk2>
      <a:lt2>
        <a:srgbClr val="FFDA9F"/>
      </a:lt2>
      <a:accent1>
        <a:srgbClr val="94D9F7"/>
      </a:accent1>
      <a:accent2>
        <a:srgbClr val="8A93E2"/>
      </a:accent2>
      <a:accent3>
        <a:srgbClr val="F6C4C1"/>
      </a:accent3>
      <a:accent4>
        <a:srgbClr val="FFF3F3"/>
      </a:accent4>
      <a:accent5>
        <a:srgbClr val="D9EEFC"/>
      </a:accent5>
      <a:accent6>
        <a:srgbClr val="F2C483"/>
      </a:accent6>
      <a:hlink>
        <a:srgbClr val="7031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2_Office 主题">
  <a:themeElements>
    <a:clrScheme name="自定义 40">
      <a:dk1>
        <a:sysClr val="windowText" lastClr="000000"/>
      </a:dk1>
      <a:lt1>
        <a:sysClr val="window" lastClr="FFFFFF"/>
      </a:lt1>
      <a:dk2>
        <a:srgbClr val="C00000"/>
      </a:dk2>
      <a:lt2>
        <a:srgbClr val="FF0000"/>
      </a:lt2>
      <a:accent1>
        <a:srgbClr val="FF6600"/>
      </a:accent1>
      <a:accent2>
        <a:srgbClr val="FFC000"/>
      </a:accent2>
      <a:accent3>
        <a:srgbClr val="92D050"/>
      </a:accent3>
      <a:accent4>
        <a:srgbClr val="00B0F0"/>
      </a:accent4>
      <a:accent5>
        <a:srgbClr val="7F7F7F"/>
      </a:accent5>
      <a:accent6>
        <a:srgbClr val="262626"/>
      </a:accent6>
      <a:hlink>
        <a:srgbClr val="262626"/>
      </a:hlink>
      <a:folHlink>
        <a:srgbClr val="7F7F7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2251</TotalTime>
  <Words>1004</Words>
  <Application>Microsoft Office PowerPoint</Application>
  <PresentationFormat>Custom</PresentationFormat>
  <Paragraphs>121</Paragraphs>
  <Slides>21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Calibri</vt:lpstr>
      <vt:lpstr>Times New Roman</vt:lpstr>
      <vt:lpstr>Calibri Light</vt:lpstr>
      <vt:lpstr>McLaren</vt:lpstr>
      <vt:lpstr>DFPOP1-W9</vt:lpstr>
      <vt:lpstr>Aptos</vt:lpstr>
      <vt:lpstr>Quicksand</vt:lpstr>
      <vt:lpstr>Arial</vt:lpstr>
      <vt:lpstr>Office Theme</vt:lpstr>
      <vt:lpstr>1_Default Design</vt:lpstr>
      <vt:lpstr>Mother and Baby Greeting Cards by Slidesgo</vt:lpstr>
      <vt:lpstr>12_Office 主题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Đinh Thị Thanh Mai</cp:lastModifiedBy>
  <cp:revision>91</cp:revision>
  <dcterms:created xsi:type="dcterms:W3CDTF">2006-08-16T00:00:00Z</dcterms:created>
  <dcterms:modified xsi:type="dcterms:W3CDTF">2025-04-03T13:21:35Z</dcterms:modified>
  <dc:identifier>DAFh7-UFgYc</dc:identifier>
</cp:coreProperties>
</file>