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5" r:id="rId5"/>
    <p:sldMasterId id="2147483707" r:id="rId6"/>
  </p:sldMasterIdLst>
  <p:notesMasterIdLst>
    <p:notesMasterId r:id="rId30"/>
  </p:notesMasterIdLst>
  <p:sldIdLst>
    <p:sldId id="381" r:id="rId7"/>
    <p:sldId id="259" r:id="rId8"/>
    <p:sldId id="260" r:id="rId9"/>
    <p:sldId id="406" r:id="rId10"/>
    <p:sldId id="586" r:id="rId11"/>
    <p:sldId id="383" r:id="rId12"/>
    <p:sldId id="404" r:id="rId13"/>
    <p:sldId id="3349" r:id="rId14"/>
    <p:sldId id="3350" r:id="rId15"/>
    <p:sldId id="413" r:id="rId16"/>
    <p:sldId id="651" r:id="rId17"/>
    <p:sldId id="652" r:id="rId18"/>
    <p:sldId id="657" r:id="rId19"/>
    <p:sldId id="548" r:id="rId20"/>
    <p:sldId id="549" r:id="rId21"/>
    <p:sldId id="3351" r:id="rId22"/>
    <p:sldId id="3372" r:id="rId23"/>
    <p:sldId id="3373" r:id="rId24"/>
    <p:sldId id="541" r:id="rId25"/>
    <p:sldId id="542" r:id="rId26"/>
    <p:sldId id="327" r:id="rId27"/>
    <p:sldId id="329" r:id="rId28"/>
    <p:sldId id="337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693C8-C55F-4B15-978A-1149D592697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5802D-58C8-46C1-BE5D-542EB5AD0E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03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57076-ED47-4002-8EA7-DD4E92C11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90CB8-7EE0-4F33-94CB-42CAF00AF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3DAB-CFA8-4F1D-8686-97C8004F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3174-A593-4A8F-8B30-A0E77904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660B-60B4-49D6-85E5-9882CAC8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13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40E3-8EA5-4B09-8020-61668ACA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503BB-3CA4-4206-800E-89431DF94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CBAAE-083A-4299-8ABB-764F0686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890AA-C276-40F3-96BB-17C858C6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63CD-AF2E-4DC8-9DE4-54EEB68A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0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C80F67-2343-492D-AB55-8592360D6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5CFFC-99ED-4493-89BC-76E16C9DC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679A9-8013-433D-B99E-C6050D84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B67EF-AF85-4E18-86F3-9081FE956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2C74-FB0B-43F2-AA66-AEC197DE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95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8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8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32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A5E1-5B3E-488B-904F-C6312737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C686C-876B-46AD-A942-15DF5EBAA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11699-7ADB-428C-87D6-A12291ED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DEF57-B26A-4AF1-AD1B-B54BC7E9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B5E08-D0AC-4A77-8BE4-1C215C39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484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9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84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7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75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12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74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7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2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5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0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A3E7-E425-4380-9346-0B887AEE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92ECF-8F26-4DA3-B8E5-7152C5739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8840-DD2B-4C38-A904-1D6F5B1F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A1E81-B801-4E28-B1D0-F16B0122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238AB-CB49-4C5C-9654-962AA77A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37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8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9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5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6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;p2">
            <a:extLst>
              <a:ext uri="{FF2B5EF4-FFF2-40B4-BE49-F238E27FC236}">
                <a16:creationId xmlns:a16="http://schemas.microsoft.com/office/drawing/2014/main" id="{5E62A4BF-C750-4500-906E-605BD5E9345F}"/>
              </a:ext>
            </a:extLst>
          </p:cNvPr>
          <p:cNvGrpSpPr>
            <a:grpSpLocks/>
          </p:cNvGrpSpPr>
          <p:nvPr/>
        </p:nvGrpSpPr>
        <p:grpSpPr bwMode="auto">
          <a:xfrm>
            <a:off x="-196183" y="-1724717"/>
            <a:ext cx="12586412" cy="4070660"/>
            <a:chOff x="1896450" y="3172750"/>
            <a:chExt cx="1939875" cy="786175"/>
          </a:xfrm>
        </p:grpSpPr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81164C04-D7CA-4833-971B-6EB6A092A0AD}"/>
                </a:ext>
              </a:extLst>
            </p:cNvPr>
            <p:cNvSpPr/>
            <p:nvPr/>
          </p:nvSpPr>
          <p:spPr>
            <a:xfrm>
              <a:off x="2952846" y="3509006"/>
              <a:ext cx="0" cy="195360"/>
            </a:xfrm>
            <a:custGeom>
              <a:avLst/>
              <a:gdLst/>
              <a:ahLst/>
              <a:cxnLst/>
              <a:rect l="l" t="t" r="r" b="b"/>
              <a:pathLst>
                <a:path w="1" h="7809" extrusionOk="0">
                  <a:moveTo>
                    <a:pt x="1" y="780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2113595A-E8AE-4C37-ABFB-74E74B2AC3E5}"/>
                </a:ext>
              </a:extLst>
            </p:cNvPr>
            <p:cNvSpPr/>
            <p:nvPr/>
          </p:nvSpPr>
          <p:spPr>
            <a:xfrm>
              <a:off x="2952531" y="3509006"/>
              <a:ext cx="1260" cy="195360"/>
            </a:xfrm>
            <a:custGeom>
              <a:avLst/>
              <a:gdLst/>
              <a:ahLst/>
              <a:cxnLst/>
              <a:rect l="l" t="t" r="r" b="b"/>
              <a:pathLst>
                <a:path w="54" h="7809" extrusionOk="0">
                  <a:moveTo>
                    <a:pt x="1" y="0"/>
                  </a:moveTo>
                  <a:lnTo>
                    <a:pt x="1" y="7808"/>
                  </a:lnTo>
                  <a:lnTo>
                    <a:pt x="53" y="780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3C89EB9B-ECF3-4848-8231-1FACFAE9AB8C}"/>
                </a:ext>
              </a:extLst>
            </p:cNvPr>
            <p:cNvSpPr/>
            <p:nvPr/>
          </p:nvSpPr>
          <p:spPr>
            <a:xfrm>
              <a:off x="2925129" y="3698051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8" h="1949" extrusionOk="0">
                  <a:moveTo>
                    <a:pt x="622" y="1"/>
                  </a:moveTo>
                  <a:cubicBezTo>
                    <a:pt x="612" y="1"/>
                    <a:pt x="601" y="1"/>
                    <a:pt x="591" y="1"/>
                  </a:cubicBezTo>
                  <a:cubicBezTo>
                    <a:pt x="207" y="1"/>
                    <a:pt x="0" y="457"/>
                    <a:pt x="104" y="809"/>
                  </a:cubicBezTo>
                  <a:cubicBezTo>
                    <a:pt x="114" y="830"/>
                    <a:pt x="124" y="851"/>
                    <a:pt x="124" y="871"/>
                  </a:cubicBezTo>
                  <a:cubicBezTo>
                    <a:pt x="363" y="1544"/>
                    <a:pt x="1119" y="1948"/>
                    <a:pt x="1119" y="1948"/>
                  </a:cubicBezTo>
                  <a:cubicBezTo>
                    <a:pt x="1119" y="1948"/>
                    <a:pt x="1875" y="1555"/>
                    <a:pt x="2113" y="881"/>
                  </a:cubicBezTo>
                  <a:lnTo>
                    <a:pt x="2144" y="819"/>
                  </a:lnTo>
                  <a:cubicBezTo>
                    <a:pt x="2248" y="457"/>
                    <a:pt x="2041" y="11"/>
                    <a:pt x="1657" y="1"/>
                  </a:cubicBezTo>
                  <a:cubicBezTo>
                    <a:pt x="1647" y="1"/>
                    <a:pt x="1637" y="1"/>
                    <a:pt x="1628" y="1"/>
                  </a:cubicBezTo>
                  <a:cubicBezTo>
                    <a:pt x="1352" y="1"/>
                    <a:pt x="1270" y="150"/>
                    <a:pt x="1129" y="260"/>
                  </a:cubicBezTo>
                  <a:cubicBezTo>
                    <a:pt x="979" y="150"/>
                    <a:pt x="916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846100CB-5D7D-4134-8CB7-CA5BEFD130D1}"/>
                </a:ext>
              </a:extLst>
            </p:cNvPr>
            <p:cNvSpPr/>
            <p:nvPr/>
          </p:nvSpPr>
          <p:spPr>
            <a:xfrm>
              <a:off x="2925129" y="3697261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21" extrusionOk="0">
                  <a:moveTo>
                    <a:pt x="618" y="62"/>
                  </a:moveTo>
                  <a:cubicBezTo>
                    <a:pt x="828" y="62"/>
                    <a:pt x="907" y="142"/>
                    <a:pt x="1005" y="240"/>
                  </a:cubicBezTo>
                  <a:cubicBezTo>
                    <a:pt x="1036" y="260"/>
                    <a:pt x="1057" y="291"/>
                    <a:pt x="1099" y="312"/>
                  </a:cubicBezTo>
                  <a:lnTo>
                    <a:pt x="1119" y="332"/>
                  </a:lnTo>
                  <a:lnTo>
                    <a:pt x="1129" y="312"/>
                  </a:lnTo>
                  <a:cubicBezTo>
                    <a:pt x="1161" y="291"/>
                    <a:pt x="1191" y="270"/>
                    <a:pt x="1223" y="240"/>
                  </a:cubicBezTo>
                  <a:cubicBezTo>
                    <a:pt x="1326" y="146"/>
                    <a:pt x="1419" y="63"/>
                    <a:pt x="1647" y="63"/>
                  </a:cubicBezTo>
                  <a:cubicBezTo>
                    <a:pt x="1792" y="63"/>
                    <a:pt x="1916" y="136"/>
                    <a:pt x="2010" y="260"/>
                  </a:cubicBezTo>
                  <a:cubicBezTo>
                    <a:pt x="2123" y="426"/>
                    <a:pt x="2155" y="654"/>
                    <a:pt x="2103" y="840"/>
                  </a:cubicBezTo>
                  <a:cubicBezTo>
                    <a:pt x="2093" y="861"/>
                    <a:pt x="2082" y="882"/>
                    <a:pt x="2082" y="902"/>
                  </a:cubicBezTo>
                  <a:cubicBezTo>
                    <a:pt x="1865" y="1492"/>
                    <a:pt x="1244" y="1865"/>
                    <a:pt x="1119" y="1938"/>
                  </a:cubicBezTo>
                  <a:lnTo>
                    <a:pt x="1099" y="1917"/>
                  </a:lnTo>
                  <a:lnTo>
                    <a:pt x="1088" y="1938"/>
                  </a:lnTo>
                  <a:cubicBezTo>
                    <a:pt x="954" y="1855"/>
                    <a:pt x="353" y="1472"/>
                    <a:pt x="146" y="892"/>
                  </a:cubicBezTo>
                  <a:cubicBezTo>
                    <a:pt x="135" y="871"/>
                    <a:pt x="135" y="861"/>
                    <a:pt x="125" y="829"/>
                  </a:cubicBezTo>
                  <a:cubicBezTo>
                    <a:pt x="63" y="643"/>
                    <a:pt x="104" y="415"/>
                    <a:pt x="229" y="260"/>
                  </a:cubicBezTo>
                  <a:cubicBezTo>
                    <a:pt x="312" y="136"/>
                    <a:pt x="446" y="63"/>
                    <a:pt x="581" y="63"/>
                  </a:cubicBezTo>
                  <a:cubicBezTo>
                    <a:pt x="594" y="63"/>
                    <a:pt x="606" y="62"/>
                    <a:pt x="618" y="62"/>
                  </a:cubicBezTo>
                  <a:close/>
                  <a:moveTo>
                    <a:pt x="615" y="0"/>
                  </a:moveTo>
                  <a:cubicBezTo>
                    <a:pt x="604" y="0"/>
                    <a:pt x="592" y="1"/>
                    <a:pt x="581" y="1"/>
                  </a:cubicBezTo>
                  <a:cubicBezTo>
                    <a:pt x="425" y="1"/>
                    <a:pt x="280" y="74"/>
                    <a:pt x="177" y="219"/>
                  </a:cubicBezTo>
                  <a:cubicBezTo>
                    <a:pt x="42" y="395"/>
                    <a:pt x="1" y="643"/>
                    <a:pt x="63" y="850"/>
                  </a:cubicBezTo>
                  <a:lnTo>
                    <a:pt x="94" y="912"/>
                  </a:lnTo>
                  <a:cubicBezTo>
                    <a:pt x="322" y="1575"/>
                    <a:pt x="1026" y="1969"/>
                    <a:pt x="1088" y="2010"/>
                  </a:cubicBezTo>
                  <a:lnTo>
                    <a:pt x="1099" y="2021"/>
                  </a:lnTo>
                  <a:lnTo>
                    <a:pt x="1109" y="2010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79"/>
                    <a:pt x="1896" y="1586"/>
                    <a:pt x="2134" y="923"/>
                  </a:cubicBezTo>
                  <a:lnTo>
                    <a:pt x="2165" y="861"/>
                  </a:lnTo>
                  <a:cubicBezTo>
                    <a:pt x="2227" y="654"/>
                    <a:pt x="2186" y="405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398" y="1"/>
                    <a:pt x="1285" y="95"/>
                    <a:pt x="1181" y="198"/>
                  </a:cubicBezTo>
                  <a:cubicBezTo>
                    <a:pt x="1161" y="219"/>
                    <a:pt x="1140" y="229"/>
                    <a:pt x="1119" y="250"/>
                  </a:cubicBezTo>
                  <a:cubicBezTo>
                    <a:pt x="1088" y="229"/>
                    <a:pt x="1067" y="208"/>
                    <a:pt x="1046" y="187"/>
                  </a:cubicBezTo>
                  <a:cubicBezTo>
                    <a:pt x="958" y="99"/>
                    <a:pt x="850" y="0"/>
                    <a:pt x="615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;p2">
              <a:extLst>
                <a:ext uri="{FF2B5EF4-FFF2-40B4-BE49-F238E27FC236}">
                  <a16:creationId xmlns:a16="http://schemas.microsoft.com/office/drawing/2014/main" id="{B9E88B05-5C6D-4CBB-B645-FE670D05083A}"/>
                </a:ext>
              </a:extLst>
            </p:cNvPr>
            <p:cNvSpPr/>
            <p:nvPr/>
          </p:nvSpPr>
          <p:spPr>
            <a:xfrm>
              <a:off x="2960720" y="3700419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1"/>
                  </a:moveTo>
                  <a:cubicBezTo>
                    <a:pt x="159" y="1"/>
                    <a:pt x="129" y="9"/>
                    <a:pt x="104" y="27"/>
                  </a:cubicBezTo>
                  <a:cubicBezTo>
                    <a:pt x="0" y="100"/>
                    <a:pt x="11" y="296"/>
                    <a:pt x="135" y="462"/>
                  </a:cubicBezTo>
                  <a:cubicBezTo>
                    <a:pt x="221" y="595"/>
                    <a:pt x="342" y="675"/>
                    <a:pt x="441" y="675"/>
                  </a:cubicBezTo>
                  <a:cubicBezTo>
                    <a:pt x="473" y="675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9"/>
                    <a:pt x="291" y="1"/>
                    <a:pt x="192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;p2">
              <a:extLst>
                <a:ext uri="{FF2B5EF4-FFF2-40B4-BE49-F238E27FC236}">
                  <a16:creationId xmlns:a16="http://schemas.microsoft.com/office/drawing/2014/main" id="{24B330BC-3313-477B-95FF-6DCBB3B188A9}"/>
                </a:ext>
              </a:extLst>
            </p:cNvPr>
            <p:cNvSpPr/>
            <p:nvPr/>
          </p:nvSpPr>
          <p:spPr>
            <a:xfrm>
              <a:off x="2940247" y="3700419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3" extrusionOk="0">
                  <a:moveTo>
                    <a:pt x="135" y="1"/>
                  </a:moveTo>
                  <a:cubicBezTo>
                    <a:pt x="112" y="1"/>
                    <a:pt x="90" y="7"/>
                    <a:pt x="73" y="19"/>
                  </a:cubicBezTo>
                  <a:cubicBezTo>
                    <a:pt x="1" y="71"/>
                    <a:pt x="10" y="216"/>
                    <a:pt x="93" y="340"/>
                  </a:cubicBezTo>
                  <a:cubicBezTo>
                    <a:pt x="156" y="426"/>
                    <a:pt x="249" y="483"/>
                    <a:pt x="321" y="483"/>
                  </a:cubicBezTo>
                  <a:cubicBezTo>
                    <a:pt x="345" y="483"/>
                    <a:pt x="366" y="477"/>
                    <a:pt x="383" y="465"/>
                  </a:cubicBezTo>
                  <a:cubicBezTo>
                    <a:pt x="456" y="412"/>
                    <a:pt x="445" y="268"/>
                    <a:pt x="363" y="143"/>
                  </a:cubicBezTo>
                  <a:cubicBezTo>
                    <a:pt x="300" y="57"/>
                    <a:pt x="208" y="1"/>
                    <a:pt x="135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;p2">
              <a:extLst>
                <a:ext uri="{FF2B5EF4-FFF2-40B4-BE49-F238E27FC236}">
                  <a16:creationId xmlns:a16="http://schemas.microsoft.com/office/drawing/2014/main" id="{85387296-30AC-4920-8AD6-0ECD1BAFB348}"/>
                </a:ext>
              </a:extLst>
            </p:cNvPr>
            <p:cNvSpPr/>
            <p:nvPr/>
          </p:nvSpPr>
          <p:spPr>
            <a:xfrm>
              <a:off x="2788433" y="3567811"/>
              <a:ext cx="0" cy="120373"/>
            </a:xfrm>
            <a:custGeom>
              <a:avLst/>
              <a:gdLst/>
              <a:ahLst/>
              <a:cxnLst/>
              <a:rect l="l" t="t" r="r" b="b"/>
              <a:pathLst>
                <a:path w="1" h="4826" extrusionOk="0">
                  <a:moveTo>
                    <a:pt x="0" y="482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9;p2">
              <a:extLst>
                <a:ext uri="{FF2B5EF4-FFF2-40B4-BE49-F238E27FC236}">
                  <a16:creationId xmlns:a16="http://schemas.microsoft.com/office/drawing/2014/main" id="{0E2911D0-FA00-41E7-9A5A-0754893204F4}"/>
                </a:ext>
              </a:extLst>
            </p:cNvPr>
            <p:cNvSpPr/>
            <p:nvPr/>
          </p:nvSpPr>
          <p:spPr>
            <a:xfrm>
              <a:off x="2787803" y="3567811"/>
              <a:ext cx="945" cy="120373"/>
            </a:xfrm>
            <a:custGeom>
              <a:avLst/>
              <a:gdLst/>
              <a:ahLst/>
              <a:cxnLst/>
              <a:rect l="l" t="t" r="r" b="b"/>
              <a:pathLst>
                <a:path w="43" h="4826" extrusionOk="0">
                  <a:moveTo>
                    <a:pt x="1" y="0"/>
                  </a:moveTo>
                  <a:lnTo>
                    <a:pt x="1" y="4826"/>
                  </a:lnTo>
                  <a:lnTo>
                    <a:pt x="42" y="48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0;p2">
              <a:extLst>
                <a:ext uri="{FF2B5EF4-FFF2-40B4-BE49-F238E27FC236}">
                  <a16:creationId xmlns:a16="http://schemas.microsoft.com/office/drawing/2014/main" id="{E6777636-C3FF-4B7A-9588-1778FD2435FE}"/>
                </a:ext>
              </a:extLst>
            </p:cNvPr>
            <p:cNvSpPr/>
            <p:nvPr/>
          </p:nvSpPr>
          <p:spPr>
            <a:xfrm>
              <a:off x="2760086" y="368226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0"/>
                  </a:moveTo>
                  <a:cubicBezTo>
                    <a:pt x="217" y="10"/>
                    <a:pt x="0" y="456"/>
                    <a:pt x="114" y="818"/>
                  </a:cubicBezTo>
                  <a:cubicBezTo>
                    <a:pt x="114" y="839"/>
                    <a:pt x="124" y="860"/>
                    <a:pt x="134" y="880"/>
                  </a:cubicBezTo>
                  <a:cubicBezTo>
                    <a:pt x="373" y="1554"/>
                    <a:pt x="1118" y="1957"/>
                    <a:pt x="1118" y="1957"/>
                  </a:cubicBezTo>
                  <a:lnTo>
                    <a:pt x="1128" y="1957"/>
                  </a:lnTo>
                  <a:cubicBezTo>
                    <a:pt x="1128" y="1957"/>
                    <a:pt x="1885" y="1554"/>
                    <a:pt x="2123" y="891"/>
                  </a:cubicBezTo>
                  <a:cubicBezTo>
                    <a:pt x="2133" y="870"/>
                    <a:pt x="2143" y="850"/>
                    <a:pt x="2143" y="829"/>
                  </a:cubicBezTo>
                  <a:cubicBezTo>
                    <a:pt x="2258" y="466"/>
                    <a:pt x="2050" y="10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61" y="10"/>
                    <a:pt x="1279" y="149"/>
                    <a:pt x="1128" y="270"/>
                  </a:cubicBezTo>
                  <a:cubicBezTo>
                    <a:pt x="983" y="145"/>
                    <a:pt x="92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;p2">
              <a:extLst>
                <a:ext uri="{FF2B5EF4-FFF2-40B4-BE49-F238E27FC236}">
                  <a16:creationId xmlns:a16="http://schemas.microsoft.com/office/drawing/2014/main" id="{FC04057C-D775-4FC1-84D3-B2B76D0E0A23}"/>
                </a:ext>
              </a:extLst>
            </p:cNvPr>
            <p:cNvSpPr/>
            <p:nvPr/>
          </p:nvSpPr>
          <p:spPr>
            <a:xfrm>
              <a:off x="2760716" y="368147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1" y="63"/>
                  </a:moveTo>
                  <a:cubicBezTo>
                    <a:pt x="818" y="63"/>
                    <a:pt x="901" y="146"/>
                    <a:pt x="995" y="240"/>
                  </a:cubicBezTo>
                  <a:cubicBezTo>
                    <a:pt x="1026" y="270"/>
                    <a:pt x="1057" y="291"/>
                    <a:pt x="1088" y="322"/>
                  </a:cubicBezTo>
                  <a:lnTo>
                    <a:pt x="1108" y="332"/>
                  </a:lnTo>
                  <a:lnTo>
                    <a:pt x="1129" y="322"/>
                  </a:lnTo>
                  <a:cubicBezTo>
                    <a:pt x="1161" y="302"/>
                    <a:pt x="1191" y="270"/>
                    <a:pt x="1212" y="249"/>
                  </a:cubicBezTo>
                  <a:cubicBezTo>
                    <a:pt x="1320" y="152"/>
                    <a:pt x="1399" y="73"/>
                    <a:pt x="1606" y="73"/>
                  </a:cubicBezTo>
                  <a:cubicBezTo>
                    <a:pt x="1619" y="73"/>
                    <a:pt x="1633" y="73"/>
                    <a:pt x="1647" y="74"/>
                  </a:cubicBezTo>
                  <a:cubicBezTo>
                    <a:pt x="1782" y="74"/>
                    <a:pt x="1916" y="146"/>
                    <a:pt x="1999" y="270"/>
                  </a:cubicBezTo>
                  <a:cubicBezTo>
                    <a:pt x="2123" y="426"/>
                    <a:pt x="2155" y="654"/>
                    <a:pt x="2103" y="850"/>
                  </a:cubicBezTo>
                  <a:lnTo>
                    <a:pt x="2072" y="912"/>
                  </a:lnTo>
                  <a:cubicBezTo>
                    <a:pt x="1865" y="1492"/>
                    <a:pt x="1243" y="1876"/>
                    <a:pt x="1108" y="1948"/>
                  </a:cubicBezTo>
                  <a:lnTo>
                    <a:pt x="1098" y="1927"/>
                  </a:lnTo>
                  <a:lnTo>
                    <a:pt x="1088" y="1948"/>
                  </a:lnTo>
                  <a:cubicBezTo>
                    <a:pt x="953" y="1865"/>
                    <a:pt x="342" y="1482"/>
                    <a:pt x="135" y="902"/>
                  </a:cubicBezTo>
                  <a:cubicBezTo>
                    <a:pt x="135" y="882"/>
                    <a:pt x="125" y="861"/>
                    <a:pt x="114" y="840"/>
                  </a:cubicBezTo>
                  <a:cubicBezTo>
                    <a:pt x="63" y="643"/>
                    <a:pt x="104" y="426"/>
                    <a:pt x="218" y="260"/>
                  </a:cubicBezTo>
                  <a:cubicBezTo>
                    <a:pt x="311" y="136"/>
                    <a:pt x="436" y="63"/>
                    <a:pt x="581" y="63"/>
                  </a:cubicBezTo>
                  <a:close/>
                  <a:moveTo>
                    <a:pt x="581" y="1"/>
                  </a:moveTo>
                  <a:cubicBezTo>
                    <a:pt x="415" y="1"/>
                    <a:pt x="270" y="84"/>
                    <a:pt x="166" y="219"/>
                  </a:cubicBezTo>
                  <a:cubicBezTo>
                    <a:pt x="42" y="394"/>
                    <a:pt x="1" y="643"/>
                    <a:pt x="63" y="861"/>
                  </a:cubicBezTo>
                  <a:cubicBezTo>
                    <a:pt x="63" y="882"/>
                    <a:pt x="73" y="902"/>
                    <a:pt x="84" y="923"/>
                  </a:cubicBezTo>
                  <a:cubicBezTo>
                    <a:pt x="311" y="1586"/>
                    <a:pt x="1026" y="1979"/>
                    <a:pt x="1088" y="2010"/>
                  </a:cubicBezTo>
                  <a:lnTo>
                    <a:pt x="1088" y="2031"/>
                  </a:lnTo>
                  <a:lnTo>
                    <a:pt x="1108" y="2021"/>
                  </a:lnTo>
                  <a:lnTo>
                    <a:pt x="1119" y="2031"/>
                  </a:lnTo>
                  <a:lnTo>
                    <a:pt x="1119" y="2010"/>
                  </a:lnTo>
                  <a:cubicBezTo>
                    <a:pt x="1181" y="1979"/>
                    <a:pt x="1895" y="1586"/>
                    <a:pt x="2134" y="933"/>
                  </a:cubicBezTo>
                  <a:cubicBezTo>
                    <a:pt x="2144" y="912"/>
                    <a:pt x="2155" y="892"/>
                    <a:pt x="2155" y="871"/>
                  </a:cubicBezTo>
                  <a:cubicBezTo>
                    <a:pt x="2217" y="654"/>
                    <a:pt x="2185" y="405"/>
                    <a:pt x="2051" y="229"/>
                  </a:cubicBezTo>
                  <a:cubicBezTo>
                    <a:pt x="1948" y="95"/>
                    <a:pt x="1803" y="12"/>
                    <a:pt x="1647" y="12"/>
                  </a:cubicBezTo>
                  <a:cubicBezTo>
                    <a:pt x="1637" y="1"/>
                    <a:pt x="1626" y="1"/>
                    <a:pt x="1626" y="1"/>
                  </a:cubicBezTo>
                  <a:cubicBezTo>
                    <a:pt x="1388" y="1"/>
                    <a:pt x="1274" y="105"/>
                    <a:pt x="1171" y="198"/>
                  </a:cubicBezTo>
                  <a:lnTo>
                    <a:pt x="1108" y="260"/>
                  </a:lnTo>
                  <a:lnTo>
                    <a:pt x="1046" y="198"/>
                  </a:lnTo>
                  <a:cubicBezTo>
                    <a:pt x="943" y="105"/>
                    <a:pt x="839" y="1"/>
                    <a:pt x="591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2;p2">
              <a:extLst>
                <a:ext uri="{FF2B5EF4-FFF2-40B4-BE49-F238E27FC236}">
                  <a16:creationId xmlns:a16="http://schemas.microsoft.com/office/drawing/2014/main" id="{D1FE2C9D-2878-491E-8FB3-3BA4FD8E9E79}"/>
                </a:ext>
              </a:extLst>
            </p:cNvPr>
            <p:cNvSpPr/>
            <p:nvPr/>
          </p:nvSpPr>
          <p:spPr>
            <a:xfrm>
              <a:off x="2795993" y="3684632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8" extrusionOk="0">
                  <a:moveTo>
                    <a:pt x="198" y="1"/>
                  </a:moveTo>
                  <a:cubicBezTo>
                    <a:pt x="163" y="1"/>
                    <a:pt x="131" y="10"/>
                    <a:pt x="104" y="29"/>
                  </a:cubicBezTo>
                  <a:cubicBezTo>
                    <a:pt x="0" y="91"/>
                    <a:pt x="21" y="287"/>
                    <a:pt x="134" y="464"/>
                  </a:cubicBezTo>
                  <a:cubicBezTo>
                    <a:pt x="226" y="594"/>
                    <a:pt x="347" y="667"/>
                    <a:pt x="445" y="667"/>
                  </a:cubicBezTo>
                  <a:cubicBezTo>
                    <a:pt x="480" y="667"/>
                    <a:pt x="512" y="658"/>
                    <a:pt x="539" y="639"/>
                  </a:cubicBezTo>
                  <a:cubicBezTo>
                    <a:pt x="642" y="567"/>
                    <a:pt x="631" y="370"/>
                    <a:pt x="507" y="204"/>
                  </a:cubicBezTo>
                  <a:cubicBezTo>
                    <a:pt x="423" y="74"/>
                    <a:pt x="299" y="1"/>
                    <a:pt x="19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3;p2">
              <a:extLst>
                <a:ext uri="{FF2B5EF4-FFF2-40B4-BE49-F238E27FC236}">
                  <a16:creationId xmlns:a16="http://schemas.microsoft.com/office/drawing/2014/main" id="{63C303C3-A008-47C9-B7D6-91FD7805D44E}"/>
                </a:ext>
              </a:extLst>
            </p:cNvPr>
            <p:cNvSpPr/>
            <p:nvPr/>
          </p:nvSpPr>
          <p:spPr>
            <a:xfrm>
              <a:off x="2775520" y="368463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38" y="1"/>
                  </a:moveTo>
                  <a:cubicBezTo>
                    <a:pt x="114" y="1"/>
                    <a:pt x="91" y="7"/>
                    <a:pt x="72" y="21"/>
                  </a:cubicBezTo>
                  <a:cubicBezTo>
                    <a:pt x="0" y="72"/>
                    <a:pt x="0" y="207"/>
                    <a:pt x="93" y="331"/>
                  </a:cubicBezTo>
                  <a:cubicBezTo>
                    <a:pt x="156" y="426"/>
                    <a:pt x="243" y="484"/>
                    <a:pt x="317" y="484"/>
                  </a:cubicBezTo>
                  <a:cubicBezTo>
                    <a:pt x="341" y="484"/>
                    <a:pt x="363" y="478"/>
                    <a:pt x="383" y="466"/>
                  </a:cubicBezTo>
                  <a:cubicBezTo>
                    <a:pt x="456" y="414"/>
                    <a:pt x="445" y="269"/>
                    <a:pt x="362" y="145"/>
                  </a:cubicBezTo>
                  <a:cubicBezTo>
                    <a:pt x="294" y="53"/>
                    <a:pt x="208" y="1"/>
                    <a:pt x="13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;p2">
              <a:extLst>
                <a:ext uri="{FF2B5EF4-FFF2-40B4-BE49-F238E27FC236}">
                  <a16:creationId xmlns:a16="http://schemas.microsoft.com/office/drawing/2014/main" id="{A219E621-4BEC-43DE-A459-3963290AAA46}"/>
                </a:ext>
              </a:extLst>
            </p:cNvPr>
            <p:cNvSpPr/>
            <p:nvPr/>
          </p:nvSpPr>
          <p:spPr>
            <a:xfrm>
              <a:off x="2878514" y="3523608"/>
              <a:ext cx="0" cy="277056"/>
            </a:xfrm>
            <a:custGeom>
              <a:avLst/>
              <a:gdLst/>
              <a:ahLst/>
              <a:cxnLst/>
              <a:rect l="l" t="t" r="r" b="b"/>
              <a:pathLst>
                <a:path w="1" h="11071" extrusionOk="0">
                  <a:moveTo>
                    <a:pt x="0" y="1107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5;p2">
              <a:extLst>
                <a:ext uri="{FF2B5EF4-FFF2-40B4-BE49-F238E27FC236}">
                  <a16:creationId xmlns:a16="http://schemas.microsoft.com/office/drawing/2014/main" id="{E6FF7225-C837-4945-A01A-9C03B1D1A650}"/>
                </a:ext>
              </a:extLst>
            </p:cNvPr>
            <p:cNvSpPr/>
            <p:nvPr/>
          </p:nvSpPr>
          <p:spPr>
            <a:xfrm>
              <a:off x="2877884" y="3523608"/>
              <a:ext cx="945" cy="277056"/>
            </a:xfrm>
            <a:custGeom>
              <a:avLst/>
              <a:gdLst/>
              <a:ahLst/>
              <a:cxnLst/>
              <a:rect l="l" t="t" r="r" b="b"/>
              <a:pathLst>
                <a:path w="42" h="11071" extrusionOk="0">
                  <a:moveTo>
                    <a:pt x="0" y="1"/>
                  </a:moveTo>
                  <a:lnTo>
                    <a:pt x="0" y="11071"/>
                  </a:lnTo>
                  <a:lnTo>
                    <a:pt x="42" y="1107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;p2">
              <a:extLst>
                <a:ext uri="{FF2B5EF4-FFF2-40B4-BE49-F238E27FC236}">
                  <a16:creationId xmlns:a16="http://schemas.microsoft.com/office/drawing/2014/main" id="{E59071F0-D786-4A4F-8176-800F8624C292}"/>
                </a:ext>
              </a:extLst>
            </p:cNvPr>
            <p:cNvSpPr/>
            <p:nvPr/>
          </p:nvSpPr>
          <p:spPr>
            <a:xfrm>
              <a:off x="2850167" y="3794349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601" y="0"/>
                  </a:moveTo>
                  <a:cubicBezTo>
                    <a:pt x="218" y="11"/>
                    <a:pt x="1" y="466"/>
                    <a:pt x="104" y="819"/>
                  </a:cubicBezTo>
                  <a:lnTo>
                    <a:pt x="135" y="881"/>
                  </a:lnTo>
                  <a:cubicBezTo>
                    <a:pt x="374" y="1553"/>
                    <a:pt x="1119" y="1958"/>
                    <a:pt x="1119" y="1958"/>
                  </a:cubicBezTo>
                  <a:lnTo>
                    <a:pt x="1129" y="1958"/>
                  </a:lnTo>
                  <a:cubicBezTo>
                    <a:pt x="1129" y="1958"/>
                    <a:pt x="1875" y="1564"/>
                    <a:pt x="2123" y="891"/>
                  </a:cubicBezTo>
                  <a:cubicBezTo>
                    <a:pt x="2134" y="870"/>
                    <a:pt x="2144" y="849"/>
                    <a:pt x="2144" y="828"/>
                  </a:cubicBezTo>
                  <a:cubicBezTo>
                    <a:pt x="2258" y="466"/>
                    <a:pt x="2051" y="21"/>
                    <a:pt x="1658" y="11"/>
                  </a:cubicBezTo>
                  <a:cubicBezTo>
                    <a:pt x="1647" y="10"/>
                    <a:pt x="1637" y="10"/>
                    <a:pt x="1627" y="10"/>
                  </a:cubicBezTo>
                  <a:cubicBezTo>
                    <a:pt x="1351" y="10"/>
                    <a:pt x="1269" y="149"/>
                    <a:pt x="1129" y="269"/>
                  </a:cubicBezTo>
                  <a:cubicBezTo>
                    <a:pt x="984" y="145"/>
                    <a:pt x="912" y="0"/>
                    <a:pt x="60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7;p2">
              <a:extLst>
                <a:ext uri="{FF2B5EF4-FFF2-40B4-BE49-F238E27FC236}">
                  <a16:creationId xmlns:a16="http://schemas.microsoft.com/office/drawing/2014/main" id="{8890F94C-C25F-4AAD-BC3B-3EF4D6825C9A}"/>
                </a:ext>
              </a:extLst>
            </p:cNvPr>
            <p:cNvSpPr/>
            <p:nvPr/>
          </p:nvSpPr>
          <p:spPr>
            <a:xfrm>
              <a:off x="2850482" y="3793560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8" h="2031" extrusionOk="0">
                  <a:moveTo>
                    <a:pt x="591" y="62"/>
                  </a:moveTo>
                  <a:cubicBezTo>
                    <a:pt x="819" y="62"/>
                    <a:pt x="912" y="145"/>
                    <a:pt x="1006" y="238"/>
                  </a:cubicBezTo>
                  <a:cubicBezTo>
                    <a:pt x="1036" y="270"/>
                    <a:pt x="1068" y="300"/>
                    <a:pt x="1098" y="321"/>
                  </a:cubicBezTo>
                  <a:lnTo>
                    <a:pt x="1119" y="342"/>
                  </a:lnTo>
                  <a:lnTo>
                    <a:pt x="1140" y="321"/>
                  </a:lnTo>
                  <a:cubicBezTo>
                    <a:pt x="1171" y="300"/>
                    <a:pt x="1202" y="270"/>
                    <a:pt x="1223" y="249"/>
                  </a:cubicBezTo>
                  <a:cubicBezTo>
                    <a:pt x="1331" y="151"/>
                    <a:pt x="1411" y="72"/>
                    <a:pt x="1612" y="72"/>
                  </a:cubicBezTo>
                  <a:cubicBezTo>
                    <a:pt x="1623" y="72"/>
                    <a:pt x="1635" y="72"/>
                    <a:pt x="1648" y="72"/>
                  </a:cubicBezTo>
                  <a:cubicBezTo>
                    <a:pt x="1793" y="72"/>
                    <a:pt x="1927" y="145"/>
                    <a:pt x="2010" y="270"/>
                  </a:cubicBezTo>
                  <a:cubicBezTo>
                    <a:pt x="2124" y="435"/>
                    <a:pt x="2165" y="663"/>
                    <a:pt x="2103" y="850"/>
                  </a:cubicBezTo>
                  <a:cubicBezTo>
                    <a:pt x="2103" y="870"/>
                    <a:pt x="2093" y="891"/>
                    <a:pt x="2083" y="912"/>
                  </a:cubicBezTo>
                  <a:cubicBezTo>
                    <a:pt x="1875" y="1502"/>
                    <a:pt x="1243" y="1874"/>
                    <a:pt x="1119" y="1947"/>
                  </a:cubicBezTo>
                  <a:lnTo>
                    <a:pt x="1109" y="1936"/>
                  </a:lnTo>
                  <a:lnTo>
                    <a:pt x="1098" y="1947"/>
                  </a:lnTo>
                  <a:cubicBezTo>
                    <a:pt x="964" y="1874"/>
                    <a:pt x="353" y="1481"/>
                    <a:pt x="146" y="901"/>
                  </a:cubicBezTo>
                  <a:cubicBezTo>
                    <a:pt x="146" y="880"/>
                    <a:pt x="136" y="859"/>
                    <a:pt x="125" y="839"/>
                  </a:cubicBezTo>
                  <a:cubicBezTo>
                    <a:pt x="74" y="652"/>
                    <a:pt x="104" y="425"/>
                    <a:pt x="229" y="259"/>
                  </a:cubicBezTo>
                  <a:cubicBezTo>
                    <a:pt x="322" y="135"/>
                    <a:pt x="446" y="72"/>
                    <a:pt x="591" y="62"/>
                  </a:cubicBezTo>
                  <a:close/>
                  <a:moveTo>
                    <a:pt x="591" y="0"/>
                  </a:moveTo>
                  <a:cubicBezTo>
                    <a:pt x="426" y="10"/>
                    <a:pt x="281" y="83"/>
                    <a:pt x="177" y="228"/>
                  </a:cubicBezTo>
                  <a:cubicBezTo>
                    <a:pt x="42" y="404"/>
                    <a:pt x="1" y="652"/>
                    <a:pt x="63" y="859"/>
                  </a:cubicBezTo>
                  <a:lnTo>
                    <a:pt x="94" y="922"/>
                  </a:lnTo>
                  <a:cubicBezTo>
                    <a:pt x="322" y="1584"/>
                    <a:pt x="1036" y="1978"/>
                    <a:pt x="1088" y="2019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19"/>
                  </a:lnTo>
                  <a:cubicBezTo>
                    <a:pt x="1192" y="1989"/>
                    <a:pt x="1906" y="1595"/>
                    <a:pt x="2145" y="932"/>
                  </a:cubicBezTo>
                  <a:cubicBezTo>
                    <a:pt x="2155" y="912"/>
                    <a:pt x="2155" y="891"/>
                    <a:pt x="2165" y="870"/>
                  </a:cubicBezTo>
                  <a:cubicBezTo>
                    <a:pt x="2228" y="663"/>
                    <a:pt x="2186" y="415"/>
                    <a:pt x="2062" y="238"/>
                  </a:cubicBezTo>
                  <a:cubicBezTo>
                    <a:pt x="1958" y="93"/>
                    <a:pt x="1813" y="10"/>
                    <a:pt x="1658" y="10"/>
                  </a:cubicBezTo>
                  <a:cubicBezTo>
                    <a:pt x="1646" y="10"/>
                    <a:pt x="1635" y="10"/>
                    <a:pt x="1624" y="10"/>
                  </a:cubicBezTo>
                  <a:cubicBezTo>
                    <a:pt x="1390" y="10"/>
                    <a:pt x="1290" y="109"/>
                    <a:pt x="1181" y="207"/>
                  </a:cubicBezTo>
                  <a:cubicBezTo>
                    <a:pt x="1161" y="217"/>
                    <a:pt x="1140" y="238"/>
                    <a:pt x="1119" y="259"/>
                  </a:cubicBezTo>
                  <a:cubicBezTo>
                    <a:pt x="1098" y="238"/>
                    <a:pt x="1078" y="217"/>
                    <a:pt x="1047" y="197"/>
                  </a:cubicBez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8;p2">
              <a:extLst>
                <a:ext uri="{FF2B5EF4-FFF2-40B4-BE49-F238E27FC236}">
                  <a16:creationId xmlns:a16="http://schemas.microsoft.com/office/drawing/2014/main" id="{D1542149-AAC0-4A50-8C53-3D7525A6451D}"/>
                </a:ext>
              </a:extLst>
            </p:cNvPr>
            <p:cNvSpPr/>
            <p:nvPr/>
          </p:nvSpPr>
          <p:spPr>
            <a:xfrm>
              <a:off x="2886073" y="3796717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8"/>
                    <a:pt x="104" y="26"/>
                  </a:cubicBezTo>
                  <a:cubicBezTo>
                    <a:pt x="1" y="99"/>
                    <a:pt x="22" y="296"/>
                    <a:pt x="135" y="461"/>
                  </a:cubicBezTo>
                  <a:cubicBezTo>
                    <a:pt x="221" y="594"/>
                    <a:pt x="348" y="674"/>
                    <a:pt x="450" y="674"/>
                  </a:cubicBezTo>
                  <a:cubicBezTo>
                    <a:pt x="483" y="674"/>
                    <a:pt x="514" y="666"/>
                    <a:pt x="539" y="648"/>
                  </a:cubicBezTo>
                  <a:cubicBezTo>
                    <a:pt x="643" y="576"/>
                    <a:pt x="632" y="378"/>
                    <a:pt x="508" y="203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;p2">
              <a:extLst>
                <a:ext uri="{FF2B5EF4-FFF2-40B4-BE49-F238E27FC236}">
                  <a16:creationId xmlns:a16="http://schemas.microsoft.com/office/drawing/2014/main" id="{20343C82-DE14-4D1E-A6D8-0BA7782BC025}"/>
                </a:ext>
              </a:extLst>
            </p:cNvPr>
            <p:cNvSpPr/>
            <p:nvPr/>
          </p:nvSpPr>
          <p:spPr>
            <a:xfrm>
              <a:off x="2865600" y="3796717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5" y="1"/>
                    <a:pt x="102" y="7"/>
                    <a:pt x="83" y="20"/>
                  </a:cubicBezTo>
                  <a:cubicBezTo>
                    <a:pt x="0" y="72"/>
                    <a:pt x="11" y="217"/>
                    <a:pt x="94" y="331"/>
                  </a:cubicBezTo>
                  <a:cubicBezTo>
                    <a:pt x="165" y="425"/>
                    <a:pt x="253" y="484"/>
                    <a:pt x="324" y="484"/>
                  </a:cubicBezTo>
                  <a:cubicBezTo>
                    <a:pt x="346" y="484"/>
                    <a:pt x="366" y="478"/>
                    <a:pt x="384" y="466"/>
                  </a:cubicBezTo>
                  <a:cubicBezTo>
                    <a:pt x="467" y="414"/>
                    <a:pt x="456" y="269"/>
                    <a:pt x="373" y="145"/>
                  </a:cubicBezTo>
                  <a:cubicBezTo>
                    <a:pt x="304" y="53"/>
                    <a:pt x="219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0;p2">
              <a:extLst>
                <a:ext uri="{FF2B5EF4-FFF2-40B4-BE49-F238E27FC236}">
                  <a16:creationId xmlns:a16="http://schemas.microsoft.com/office/drawing/2014/main" id="{7921E5B8-F965-43FC-8AB8-4A140F277FF4}"/>
                </a:ext>
              </a:extLst>
            </p:cNvPr>
            <p:cNvSpPr/>
            <p:nvPr/>
          </p:nvSpPr>
          <p:spPr>
            <a:xfrm>
              <a:off x="2705282" y="3659768"/>
              <a:ext cx="0" cy="201675"/>
            </a:xfrm>
            <a:custGeom>
              <a:avLst/>
              <a:gdLst/>
              <a:ahLst/>
              <a:cxnLst/>
              <a:rect l="l" t="t" r="r" b="b"/>
              <a:pathLst>
                <a:path w="1" h="8058" extrusionOk="0">
                  <a:moveTo>
                    <a:pt x="1" y="805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1;p2">
              <a:extLst>
                <a:ext uri="{FF2B5EF4-FFF2-40B4-BE49-F238E27FC236}">
                  <a16:creationId xmlns:a16="http://schemas.microsoft.com/office/drawing/2014/main" id="{0EE394BE-814C-463E-BCE3-2D3967D6A27D}"/>
                </a:ext>
              </a:extLst>
            </p:cNvPr>
            <p:cNvSpPr/>
            <p:nvPr/>
          </p:nvSpPr>
          <p:spPr>
            <a:xfrm>
              <a:off x="2704652" y="3659768"/>
              <a:ext cx="1260" cy="201675"/>
            </a:xfrm>
            <a:custGeom>
              <a:avLst/>
              <a:gdLst/>
              <a:ahLst/>
              <a:cxnLst/>
              <a:rect l="l" t="t" r="r" b="b"/>
              <a:pathLst>
                <a:path w="43" h="8058" extrusionOk="0">
                  <a:moveTo>
                    <a:pt x="1" y="1"/>
                  </a:moveTo>
                  <a:lnTo>
                    <a:pt x="1" y="8058"/>
                  </a:lnTo>
                  <a:lnTo>
                    <a:pt x="42" y="805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;p2">
              <a:extLst>
                <a:ext uri="{FF2B5EF4-FFF2-40B4-BE49-F238E27FC236}">
                  <a16:creationId xmlns:a16="http://schemas.microsoft.com/office/drawing/2014/main" id="{CFC8E227-3F48-470A-AE80-79F7CEDCAA3F}"/>
                </a:ext>
              </a:extLst>
            </p:cNvPr>
            <p:cNvSpPr/>
            <p:nvPr/>
          </p:nvSpPr>
          <p:spPr>
            <a:xfrm>
              <a:off x="2676935" y="3855128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8" y="11"/>
                    <a:pt x="0" y="45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19" y="1958"/>
                    <a:pt x="1119" y="1958"/>
                  </a:cubicBezTo>
                  <a:lnTo>
                    <a:pt x="1130" y="1948"/>
                  </a:lnTo>
                  <a:lnTo>
                    <a:pt x="1130" y="1958"/>
                  </a:lnTo>
                  <a:cubicBezTo>
                    <a:pt x="1130" y="1958"/>
                    <a:pt x="1885" y="1554"/>
                    <a:pt x="2124" y="892"/>
                  </a:cubicBezTo>
                  <a:cubicBezTo>
                    <a:pt x="2134" y="871"/>
                    <a:pt x="2144" y="850"/>
                    <a:pt x="2144" y="829"/>
                  </a:cubicBezTo>
                  <a:cubicBezTo>
                    <a:pt x="2258" y="467"/>
                    <a:pt x="2051" y="11"/>
                    <a:pt x="1668" y="11"/>
                  </a:cubicBezTo>
                  <a:cubicBezTo>
                    <a:pt x="1658" y="11"/>
                    <a:pt x="1649" y="10"/>
                    <a:pt x="1639" y="10"/>
                  </a:cubicBezTo>
                  <a:cubicBezTo>
                    <a:pt x="1362" y="10"/>
                    <a:pt x="1279" y="150"/>
                    <a:pt x="1130" y="270"/>
                  </a:cubicBezTo>
                  <a:cubicBezTo>
                    <a:pt x="985" y="146"/>
                    <a:pt x="923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3;p2">
              <a:extLst>
                <a:ext uri="{FF2B5EF4-FFF2-40B4-BE49-F238E27FC236}">
                  <a16:creationId xmlns:a16="http://schemas.microsoft.com/office/drawing/2014/main" id="{66CADCEB-F5AD-4C8C-A64D-26CF1BB08EA5}"/>
                </a:ext>
              </a:extLst>
            </p:cNvPr>
            <p:cNvSpPr/>
            <p:nvPr/>
          </p:nvSpPr>
          <p:spPr>
            <a:xfrm>
              <a:off x="2677565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17" h="2031" extrusionOk="0">
                  <a:moveTo>
                    <a:pt x="580" y="63"/>
                  </a:moveTo>
                  <a:cubicBezTo>
                    <a:pt x="819" y="63"/>
                    <a:pt x="902" y="145"/>
                    <a:pt x="1005" y="239"/>
                  </a:cubicBezTo>
                  <a:cubicBezTo>
                    <a:pt x="1026" y="270"/>
                    <a:pt x="1056" y="290"/>
                    <a:pt x="1088" y="322"/>
                  </a:cubicBezTo>
                  <a:lnTo>
                    <a:pt x="1109" y="343"/>
                  </a:lnTo>
                  <a:lnTo>
                    <a:pt x="1129" y="322"/>
                  </a:lnTo>
                  <a:cubicBezTo>
                    <a:pt x="1160" y="301"/>
                    <a:pt x="1191" y="270"/>
                    <a:pt x="1212" y="249"/>
                  </a:cubicBezTo>
                  <a:cubicBezTo>
                    <a:pt x="1319" y="152"/>
                    <a:pt x="1399" y="72"/>
                    <a:pt x="1607" y="72"/>
                  </a:cubicBezTo>
                  <a:cubicBezTo>
                    <a:pt x="1620" y="72"/>
                    <a:pt x="1633" y="73"/>
                    <a:pt x="1647" y="73"/>
                  </a:cubicBezTo>
                  <a:cubicBezTo>
                    <a:pt x="1781" y="73"/>
                    <a:pt x="1916" y="145"/>
                    <a:pt x="1999" y="270"/>
                  </a:cubicBezTo>
                  <a:cubicBezTo>
                    <a:pt x="2113" y="426"/>
                    <a:pt x="2154" y="653"/>
                    <a:pt x="2092" y="850"/>
                  </a:cubicBezTo>
                  <a:cubicBezTo>
                    <a:pt x="2092" y="870"/>
                    <a:pt x="2082" y="891"/>
                    <a:pt x="2071" y="912"/>
                  </a:cubicBezTo>
                  <a:cubicBezTo>
                    <a:pt x="1864" y="1492"/>
                    <a:pt x="1243" y="1875"/>
                    <a:pt x="1119" y="1947"/>
                  </a:cubicBezTo>
                  <a:lnTo>
                    <a:pt x="1098" y="1927"/>
                  </a:lnTo>
                  <a:lnTo>
                    <a:pt x="1088" y="1937"/>
                  </a:lnTo>
                  <a:cubicBezTo>
                    <a:pt x="953" y="1855"/>
                    <a:pt x="352" y="1482"/>
                    <a:pt x="145" y="902"/>
                  </a:cubicBezTo>
                  <a:cubicBezTo>
                    <a:pt x="135" y="881"/>
                    <a:pt x="124" y="860"/>
                    <a:pt x="124" y="840"/>
                  </a:cubicBezTo>
                  <a:cubicBezTo>
                    <a:pt x="62" y="643"/>
                    <a:pt x="104" y="426"/>
                    <a:pt x="218" y="260"/>
                  </a:cubicBezTo>
                  <a:cubicBezTo>
                    <a:pt x="311" y="136"/>
                    <a:pt x="435" y="63"/>
                    <a:pt x="580" y="63"/>
                  </a:cubicBezTo>
                  <a:close/>
                  <a:moveTo>
                    <a:pt x="580" y="1"/>
                  </a:moveTo>
                  <a:cubicBezTo>
                    <a:pt x="414" y="1"/>
                    <a:pt x="269" y="83"/>
                    <a:pt x="166" y="228"/>
                  </a:cubicBezTo>
                  <a:cubicBezTo>
                    <a:pt x="42" y="394"/>
                    <a:pt x="0" y="643"/>
                    <a:pt x="62" y="860"/>
                  </a:cubicBezTo>
                  <a:cubicBezTo>
                    <a:pt x="62" y="881"/>
                    <a:pt x="73" y="902"/>
                    <a:pt x="83" y="923"/>
                  </a:cubicBezTo>
                  <a:cubicBezTo>
                    <a:pt x="322" y="1575"/>
                    <a:pt x="1026" y="1979"/>
                    <a:pt x="1088" y="2010"/>
                  </a:cubicBezTo>
                  <a:lnTo>
                    <a:pt x="1088" y="2030"/>
                  </a:lnTo>
                  <a:lnTo>
                    <a:pt x="1109" y="2020"/>
                  </a:lnTo>
                  <a:lnTo>
                    <a:pt x="1119" y="2020"/>
                  </a:lnTo>
                  <a:lnTo>
                    <a:pt x="1119" y="2010"/>
                  </a:lnTo>
                  <a:cubicBezTo>
                    <a:pt x="1181" y="1979"/>
                    <a:pt x="1896" y="1585"/>
                    <a:pt x="2133" y="933"/>
                  </a:cubicBezTo>
                  <a:cubicBezTo>
                    <a:pt x="2144" y="912"/>
                    <a:pt x="2144" y="891"/>
                    <a:pt x="2154" y="860"/>
                  </a:cubicBezTo>
                  <a:cubicBezTo>
                    <a:pt x="2216" y="653"/>
                    <a:pt x="2175" y="405"/>
                    <a:pt x="2051" y="228"/>
                  </a:cubicBezTo>
                  <a:cubicBezTo>
                    <a:pt x="1947" y="94"/>
                    <a:pt x="1802" y="11"/>
                    <a:pt x="1647" y="11"/>
                  </a:cubicBezTo>
                  <a:cubicBezTo>
                    <a:pt x="1635" y="11"/>
                    <a:pt x="1623" y="11"/>
                    <a:pt x="1612" y="11"/>
                  </a:cubicBezTo>
                  <a:cubicBezTo>
                    <a:pt x="1388" y="11"/>
                    <a:pt x="1279" y="109"/>
                    <a:pt x="1171" y="198"/>
                  </a:cubicBezTo>
                  <a:lnTo>
                    <a:pt x="1109" y="260"/>
                  </a:lnTo>
                  <a:lnTo>
                    <a:pt x="1047" y="198"/>
                  </a:lnTo>
                  <a:cubicBezTo>
                    <a:pt x="943" y="94"/>
                    <a:pt x="839" y="1"/>
                    <a:pt x="580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4;p2">
              <a:extLst>
                <a:ext uri="{FF2B5EF4-FFF2-40B4-BE49-F238E27FC236}">
                  <a16:creationId xmlns:a16="http://schemas.microsoft.com/office/drawing/2014/main" id="{1BB0D46B-7F11-4FB2-B763-E5F14070BF1A}"/>
                </a:ext>
              </a:extLst>
            </p:cNvPr>
            <p:cNvSpPr/>
            <p:nvPr/>
          </p:nvSpPr>
          <p:spPr>
            <a:xfrm>
              <a:off x="2712842" y="3857496"/>
              <a:ext cx="16063" cy="16576"/>
            </a:xfrm>
            <a:custGeom>
              <a:avLst/>
              <a:gdLst/>
              <a:ahLst/>
              <a:cxnLst/>
              <a:rect l="l" t="t" r="r" b="b"/>
              <a:pathLst>
                <a:path w="643" h="666" extrusionOk="0">
                  <a:moveTo>
                    <a:pt x="199" y="0"/>
                  </a:moveTo>
                  <a:cubicBezTo>
                    <a:pt x="164" y="0"/>
                    <a:pt x="131" y="9"/>
                    <a:pt x="104" y="28"/>
                  </a:cubicBezTo>
                  <a:cubicBezTo>
                    <a:pt x="1" y="90"/>
                    <a:pt x="21" y="287"/>
                    <a:pt x="136" y="463"/>
                  </a:cubicBezTo>
                  <a:cubicBezTo>
                    <a:pt x="229" y="588"/>
                    <a:pt x="351" y="665"/>
                    <a:pt x="450" y="665"/>
                  </a:cubicBezTo>
                  <a:cubicBezTo>
                    <a:pt x="483" y="665"/>
                    <a:pt x="513" y="657"/>
                    <a:pt x="539" y="639"/>
                  </a:cubicBezTo>
                  <a:cubicBezTo>
                    <a:pt x="643" y="567"/>
                    <a:pt x="633" y="370"/>
                    <a:pt x="508" y="204"/>
                  </a:cubicBezTo>
                  <a:cubicBezTo>
                    <a:pt x="424" y="74"/>
                    <a:pt x="300" y="0"/>
                    <a:pt x="19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5;p2">
              <a:extLst>
                <a:ext uri="{FF2B5EF4-FFF2-40B4-BE49-F238E27FC236}">
                  <a16:creationId xmlns:a16="http://schemas.microsoft.com/office/drawing/2014/main" id="{E8E9E191-0C6D-4DA1-A34A-4B5DAFBEF3D4}"/>
                </a:ext>
              </a:extLst>
            </p:cNvPr>
            <p:cNvSpPr/>
            <p:nvPr/>
          </p:nvSpPr>
          <p:spPr>
            <a:xfrm>
              <a:off x="2692369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41" y="0"/>
                  </a:moveTo>
                  <a:cubicBezTo>
                    <a:pt x="116" y="0"/>
                    <a:pt x="92" y="7"/>
                    <a:pt x="74" y="20"/>
                  </a:cubicBezTo>
                  <a:cubicBezTo>
                    <a:pt x="1" y="72"/>
                    <a:pt x="12" y="207"/>
                    <a:pt x="94" y="331"/>
                  </a:cubicBezTo>
                  <a:cubicBezTo>
                    <a:pt x="157" y="425"/>
                    <a:pt x="250" y="484"/>
                    <a:pt x="322" y="484"/>
                  </a:cubicBezTo>
                  <a:cubicBezTo>
                    <a:pt x="346" y="484"/>
                    <a:pt x="367" y="478"/>
                    <a:pt x="384" y="465"/>
                  </a:cubicBezTo>
                  <a:cubicBezTo>
                    <a:pt x="456" y="414"/>
                    <a:pt x="447" y="269"/>
                    <a:pt x="364" y="145"/>
                  </a:cubicBezTo>
                  <a:cubicBezTo>
                    <a:pt x="302" y="53"/>
                    <a:pt x="213" y="0"/>
                    <a:pt x="141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6;p2">
              <a:extLst>
                <a:ext uri="{FF2B5EF4-FFF2-40B4-BE49-F238E27FC236}">
                  <a16:creationId xmlns:a16="http://schemas.microsoft.com/office/drawing/2014/main" id="{53DDF8E3-C0F2-43F8-9418-FB8C577B3F8D}"/>
                </a:ext>
              </a:extLst>
            </p:cNvPr>
            <p:cNvSpPr/>
            <p:nvPr/>
          </p:nvSpPr>
          <p:spPr>
            <a:xfrm>
              <a:off x="2329528" y="3737517"/>
              <a:ext cx="0" cy="81301"/>
            </a:xfrm>
            <a:custGeom>
              <a:avLst/>
              <a:gdLst/>
              <a:ahLst/>
              <a:cxnLst/>
              <a:rect l="l" t="t" r="r" b="b"/>
              <a:pathLst>
                <a:path w="1" h="3253" extrusionOk="0">
                  <a:moveTo>
                    <a:pt x="0" y="1"/>
                  </a:moveTo>
                  <a:lnTo>
                    <a:pt x="0" y="3252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7;p2">
              <a:extLst>
                <a:ext uri="{FF2B5EF4-FFF2-40B4-BE49-F238E27FC236}">
                  <a16:creationId xmlns:a16="http://schemas.microsoft.com/office/drawing/2014/main" id="{486EF384-375A-490E-9B6B-B28F0571AEDA}"/>
                </a:ext>
              </a:extLst>
            </p:cNvPr>
            <p:cNvSpPr/>
            <p:nvPr/>
          </p:nvSpPr>
          <p:spPr>
            <a:xfrm>
              <a:off x="2328898" y="3737517"/>
              <a:ext cx="1575" cy="81301"/>
            </a:xfrm>
            <a:custGeom>
              <a:avLst/>
              <a:gdLst/>
              <a:ahLst/>
              <a:cxnLst/>
              <a:rect l="l" t="t" r="r" b="b"/>
              <a:pathLst>
                <a:path w="53" h="3253" extrusionOk="0">
                  <a:moveTo>
                    <a:pt x="1" y="1"/>
                  </a:moveTo>
                  <a:lnTo>
                    <a:pt x="1" y="3252"/>
                  </a:lnTo>
                  <a:lnTo>
                    <a:pt x="53" y="325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8;p2">
              <a:extLst>
                <a:ext uri="{FF2B5EF4-FFF2-40B4-BE49-F238E27FC236}">
                  <a16:creationId xmlns:a16="http://schemas.microsoft.com/office/drawing/2014/main" id="{CCED3FC0-36AF-4E8F-BD77-42E09B763433}"/>
                </a:ext>
              </a:extLst>
            </p:cNvPr>
            <p:cNvSpPr/>
            <p:nvPr/>
          </p:nvSpPr>
          <p:spPr>
            <a:xfrm>
              <a:off x="2301496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9" h="1948" extrusionOk="0">
                  <a:moveTo>
                    <a:pt x="592" y="1"/>
                  </a:moveTo>
                  <a:cubicBezTo>
                    <a:pt x="208" y="11"/>
                    <a:pt x="1" y="466"/>
                    <a:pt x="104" y="818"/>
                  </a:cubicBezTo>
                  <a:cubicBezTo>
                    <a:pt x="115" y="839"/>
                    <a:pt x="125" y="871"/>
                    <a:pt x="125" y="891"/>
                  </a:cubicBezTo>
                  <a:cubicBezTo>
                    <a:pt x="374" y="1554"/>
                    <a:pt x="1130" y="1948"/>
                    <a:pt x="1130" y="1948"/>
                  </a:cubicBezTo>
                  <a:cubicBezTo>
                    <a:pt x="1130" y="1948"/>
                    <a:pt x="1886" y="1543"/>
                    <a:pt x="2124" y="880"/>
                  </a:cubicBezTo>
                  <a:cubicBezTo>
                    <a:pt x="2124" y="860"/>
                    <a:pt x="2134" y="839"/>
                    <a:pt x="2145" y="818"/>
                  </a:cubicBezTo>
                  <a:cubicBezTo>
                    <a:pt x="2248" y="456"/>
                    <a:pt x="2031" y="1"/>
                    <a:pt x="1648" y="1"/>
                  </a:cubicBezTo>
                  <a:cubicBezTo>
                    <a:pt x="1337" y="1"/>
                    <a:pt x="1275" y="146"/>
                    <a:pt x="1119" y="259"/>
                  </a:cubicBezTo>
                  <a:cubicBezTo>
                    <a:pt x="974" y="146"/>
                    <a:pt x="891" y="1"/>
                    <a:pt x="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9;p2">
              <a:extLst>
                <a:ext uri="{FF2B5EF4-FFF2-40B4-BE49-F238E27FC236}">
                  <a16:creationId xmlns:a16="http://schemas.microsoft.com/office/drawing/2014/main" id="{E8D27872-C64E-4E0D-8B04-6E0A71774564}"/>
                </a:ext>
              </a:extLst>
            </p:cNvPr>
            <p:cNvSpPr/>
            <p:nvPr/>
          </p:nvSpPr>
          <p:spPr>
            <a:xfrm>
              <a:off x="2301811" y="3811715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37" y="62"/>
                  </a:moveTo>
                  <a:cubicBezTo>
                    <a:pt x="1782" y="62"/>
                    <a:pt x="1916" y="135"/>
                    <a:pt x="1999" y="259"/>
                  </a:cubicBezTo>
                  <a:cubicBezTo>
                    <a:pt x="2123" y="414"/>
                    <a:pt x="2155" y="642"/>
                    <a:pt x="2102" y="839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5" y="1471"/>
                    <a:pt x="1274" y="1854"/>
                    <a:pt x="1129" y="1937"/>
                  </a:cubicBezTo>
                  <a:lnTo>
                    <a:pt x="1119" y="1916"/>
                  </a:lnTo>
                  <a:lnTo>
                    <a:pt x="1108" y="1937"/>
                  </a:lnTo>
                  <a:cubicBezTo>
                    <a:pt x="984" y="1864"/>
                    <a:pt x="363" y="1491"/>
                    <a:pt x="146" y="902"/>
                  </a:cubicBezTo>
                  <a:cubicBezTo>
                    <a:pt x="135" y="881"/>
                    <a:pt x="135" y="870"/>
                    <a:pt x="125" y="839"/>
                  </a:cubicBezTo>
                  <a:cubicBezTo>
                    <a:pt x="63" y="653"/>
                    <a:pt x="104" y="425"/>
                    <a:pt x="218" y="269"/>
                  </a:cubicBezTo>
                  <a:cubicBezTo>
                    <a:pt x="311" y="135"/>
                    <a:pt x="436" y="73"/>
                    <a:pt x="581" y="62"/>
                  </a:cubicBezTo>
                  <a:lnTo>
                    <a:pt x="601" y="62"/>
                  </a:lnTo>
                  <a:cubicBezTo>
                    <a:pt x="808" y="62"/>
                    <a:pt x="901" y="145"/>
                    <a:pt x="1005" y="239"/>
                  </a:cubicBezTo>
                  <a:lnTo>
                    <a:pt x="1088" y="322"/>
                  </a:lnTo>
                  <a:lnTo>
                    <a:pt x="1108" y="332"/>
                  </a:lnTo>
                  <a:lnTo>
                    <a:pt x="1129" y="322"/>
                  </a:lnTo>
                  <a:cubicBezTo>
                    <a:pt x="1160" y="290"/>
                    <a:pt x="1191" y="259"/>
                    <a:pt x="1223" y="239"/>
                  </a:cubicBezTo>
                  <a:cubicBezTo>
                    <a:pt x="1315" y="145"/>
                    <a:pt x="1409" y="62"/>
                    <a:pt x="1637" y="62"/>
                  </a:cubicBezTo>
                  <a:close/>
                  <a:moveTo>
                    <a:pt x="581" y="0"/>
                  </a:moveTo>
                  <a:cubicBezTo>
                    <a:pt x="415" y="11"/>
                    <a:pt x="270" y="83"/>
                    <a:pt x="166" y="228"/>
                  </a:cubicBezTo>
                  <a:cubicBezTo>
                    <a:pt x="42" y="404"/>
                    <a:pt x="1" y="653"/>
                    <a:pt x="63" y="860"/>
                  </a:cubicBezTo>
                  <a:cubicBezTo>
                    <a:pt x="73" y="881"/>
                    <a:pt x="83" y="911"/>
                    <a:pt x="93" y="932"/>
                  </a:cubicBezTo>
                  <a:cubicBezTo>
                    <a:pt x="332" y="1585"/>
                    <a:pt x="1036" y="1979"/>
                    <a:pt x="1098" y="2009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09"/>
                  </a:lnTo>
                  <a:cubicBezTo>
                    <a:pt x="1202" y="1979"/>
                    <a:pt x="1906" y="1574"/>
                    <a:pt x="2134" y="922"/>
                  </a:cubicBezTo>
                  <a:cubicBezTo>
                    <a:pt x="2144" y="902"/>
                    <a:pt x="2155" y="881"/>
                    <a:pt x="2165" y="849"/>
                  </a:cubicBezTo>
                  <a:cubicBezTo>
                    <a:pt x="2227" y="642"/>
                    <a:pt x="2185" y="394"/>
                    <a:pt x="2051" y="218"/>
                  </a:cubicBezTo>
                  <a:cubicBezTo>
                    <a:pt x="1947" y="83"/>
                    <a:pt x="1802" y="0"/>
                    <a:pt x="1647" y="0"/>
                  </a:cubicBezTo>
                  <a:lnTo>
                    <a:pt x="1626" y="0"/>
                  </a:lnTo>
                  <a:cubicBezTo>
                    <a:pt x="1377" y="0"/>
                    <a:pt x="1274" y="94"/>
                    <a:pt x="1181" y="187"/>
                  </a:cubicBezTo>
                  <a:cubicBezTo>
                    <a:pt x="1160" y="207"/>
                    <a:pt x="1140" y="239"/>
                    <a:pt x="1108" y="259"/>
                  </a:cubicBezTo>
                  <a:lnTo>
                    <a:pt x="1046" y="197"/>
                  </a:lnTo>
                  <a:cubicBezTo>
                    <a:pt x="943" y="104"/>
                    <a:pt x="829" y="0"/>
                    <a:pt x="58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0;p2">
              <a:extLst>
                <a:ext uri="{FF2B5EF4-FFF2-40B4-BE49-F238E27FC236}">
                  <a16:creationId xmlns:a16="http://schemas.microsoft.com/office/drawing/2014/main" id="{2A426721-6479-4BD1-8BC9-1F70AD532B33}"/>
                </a:ext>
              </a:extLst>
            </p:cNvPr>
            <p:cNvSpPr/>
            <p:nvPr/>
          </p:nvSpPr>
          <p:spPr>
            <a:xfrm>
              <a:off x="2306221" y="3814872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2" y="0"/>
                  </a:moveTo>
                  <a:cubicBezTo>
                    <a:pt x="342" y="0"/>
                    <a:pt x="218" y="80"/>
                    <a:pt x="124" y="213"/>
                  </a:cubicBezTo>
                  <a:cubicBezTo>
                    <a:pt x="11" y="378"/>
                    <a:pt x="0" y="575"/>
                    <a:pt x="104" y="648"/>
                  </a:cubicBezTo>
                  <a:cubicBezTo>
                    <a:pt x="130" y="666"/>
                    <a:pt x="160" y="674"/>
                    <a:pt x="192" y="674"/>
                  </a:cubicBezTo>
                  <a:cubicBezTo>
                    <a:pt x="291" y="674"/>
                    <a:pt x="412" y="596"/>
                    <a:pt x="497" y="472"/>
                  </a:cubicBezTo>
                  <a:cubicBezTo>
                    <a:pt x="622" y="295"/>
                    <a:pt x="632" y="99"/>
                    <a:pt x="529" y="26"/>
                  </a:cubicBezTo>
                  <a:cubicBezTo>
                    <a:pt x="503" y="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1;p2">
              <a:extLst>
                <a:ext uri="{FF2B5EF4-FFF2-40B4-BE49-F238E27FC236}">
                  <a16:creationId xmlns:a16="http://schemas.microsoft.com/office/drawing/2014/main" id="{46F638B9-77BC-4946-9582-65DB2F5F3E26}"/>
                </a:ext>
              </a:extLst>
            </p:cNvPr>
            <p:cNvSpPr/>
            <p:nvPr/>
          </p:nvSpPr>
          <p:spPr>
            <a:xfrm>
              <a:off x="2331103" y="3814872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319" y="0"/>
                  </a:moveTo>
                  <a:cubicBezTo>
                    <a:pt x="244" y="0"/>
                    <a:pt x="157" y="59"/>
                    <a:pt x="94" y="153"/>
                  </a:cubicBezTo>
                  <a:cubicBezTo>
                    <a:pt x="0" y="277"/>
                    <a:pt x="0" y="412"/>
                    <a:pt x="73" y="464"/>
                  </a:cubicBezTo>
                  <a:cubicBezTo>
                    <a:pt x="92" y="477"/>
                    <a:pt x="114" y="484"/>
                    <a:pt x="139" y="484"/>
                  </a:cubicBezTo>
                  <a:cubicBezTo>
                    <a:pt x="208" y="484"/>
                    <a:pt x="294" y="432"/>
                    <a:pt x="363" y="340"/>
                  </a:cubicBezTo>
                  <a:cubicBezTo>
                    <a:pt x="446" y="215"/>
                    <a:pt x="456" y="70"/>
                    <a:pt x="384" y="18"/>
                  </a:cubicBezTo>
                  <a:cubicBezTo>
                    <a:pt x="364" y="6"/>
                    <a:pt x="342" y="0"/>
                    <a:pt x="319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2;p2">
              <a:extLst>
                <a:ext uri="{FF2B5EF4-FFF2-40B4-BE49-F238E27FC236}">
                  <a16:creationId xmlns:a16="http://schemas.microsoft.com/office/drawing/2014/main" id="{94C09F70-5C8F-40BB-890D-A04E27C87313}"/>
                </a:ext>
              </a:extLst>
            </p:cNvPr>
            <p:cNvSpPr/>
            <p:nvPr/>
          </p:nvSpPr>
          <p:spPr>
            <a:xfrm>
              <a:off x="2494570" y="3722520"/>
              <a:ext cx="0" cy="80117"/>
            </a:xfrm>
            <a:custGeom>
              <a:avLst/>
              <a:gdLst/>
              <a:ahLst/>
              <a:cxnLst/>
              <a:rect l="l" t="t" r="r" b="b"/>
              <a:pathLst>
                <a:path w="1" h="3212" extrusionOk="0">
                  <a:moveTo>
                    <a:pt x="0" y="32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3;p2">
              <a:extLst>
                <a:ext uri="{FF2B5EF4-FFF2-40B4-BE49-F238E27FC236}">
                  <a16:creationId xmlns:a16="http://schemas.microsoft.com/office/drawing/2014/main" id="{78A91344-9D8A-41F5-9038-94C950B74615}"/>
                </a:ext>
              </a:extLst>
            </p:cNvPr>
            <p:cNvSpPr/>
            <p:nvPr/>
          </p:nvSpPr>
          <p:spPr>
            <a:xfrm>
              <a:off x="2493940" y="3722520"/>
              <a:ext cx="945" cy="80117"/>
            </a:xfrm>
            <a:custGeom>
              <a:avLst/>
              <a:gdLst/>
              <a:ahLst/>
              <a:cxnLst/>
              <a:rect l="l" t="t" r="r" b="b"/>
              <a:pathLst>
                <a:path w="42" h="3212" extrusionOk="0">
                  <a:moveTo>
                    <a:pt x="0" y="1"/>
                  </a:moveTo>
                  <a:lnTo>
                    <a:pt x="0" y="3211"/>
                  </a:lnTo>
                  <a:lnTo>
                    <a:pt x="42" y="321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44;p2">
              <a:extLst>
                <a:ext uri="{FF2B5EF4-FFF2-40B4-BE49-F238E27FC236}">
                  <a16:creationId xmlns:a16="http://schemas.microsoft.com/office/drawing/2014/main" id="{84FA2594-D725-48CE-8918-F0DBD056332A}"/>
                </a:ext>
              </a:extLst>
            </p:cNvPr>
            <p:cNvSpPr/>
            <p:nvPr/>
          </p:nvSpPr>
          <p:spPr>
            <a:xfrm>
              <a:off x="2466223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80" y="150"/>
                    <a:pt x="897" y="10"/>
                    <a:pt x="620" y="10"/>
                  </a:cubicBezTo>
                  <a:cubicBezTo>
                    <a:pt x="611" y="10"/>
                    <a:pt x="601" y="10"/>
                    <a:pt x="592" y="11"/>
                  </a:cubicBezTo>
                  <a:cubicBezTo>
                    <a:pt x="208" y="21"/>
                    <a:pt x="1" y="466"/>
                    <a:pt x="115" y="829"/>
                  </a:cubicBezTo>
                  <a:cubicBezTo>
                    <a:pt x="115" y="850"/>
                    <a:pt x="125" y="870"/>
                    <a:pt x="136" y="891"/>
                  </a:cubicBezTo>
                  <a:cubicBezTo>
                    <a:pt x="374" y="1564"/>
                    <a:pt x="1130" y="1957"/>
                    <a:pt x="1130" y="1957"/>
                  </a:cubicBezTo>
                  <a:lnTo>
                    <a:pt x="1140" y="1957"/>
                  </a:lnTo>
                  <a:cubicBezTo>
                    <a:pt x="1140" y="1957"/>
                    <a:pt x="1886" y="1554"/>
                    <a:pt x="2124" y="880"/>
                  </a:cubicBezTo>
                  <a:cubicBezTo>
                    <a:pt x="2134" y="860"/>
                    <a:pt x="2145" y="839"/>
                    <a:pt x="2145" y="818"/>
                  </a:cubicBezTo>
                  <a:cubicBezTo>
                    <a:pt x="2259" y="456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5;p2">
              <a:extLst>
                <a:ext uri="{FF2B5EF4-FFF2-40B4-BE49-F238E27FC236}">
                  <a16:creationId xmlns:a16="http://schemas.microsoft.com/office/drawing/2014/main" id="{A9ADD2E1-5A20-4525-A4F5-B5D30884B795}"/>
                </a:ext>
              </a:extLst>
            </p:cNvPr>
            <p:cNvSpPr/>
            <p:nvPr/>
          </p:nvSpPr>
          <p:spPr>
            <a:xfrm>
              <a:off x="2466538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1647" y="62"/>
                  </a:moveTo>
                  <a:cubicBezTo>
                    <a:pt x="1792" y="73"/>
                    <a:pt x="1916" y="135"/>
                    <a:pt x="2010" y="259"/>
                  </a:cubicBezTo>
                  <a:cubicBezTo>
                    <a:pt x="2123" y="425"/>
                    <a:pt x="2165" y="653"/>
                    <a:pt x="2113" y="839"/>
                  </a:cubicBezTo>
                  <a:lnTo>
                    <a:pt x="2082" y="901"/>
                  </a:lnTo>
                  <a:cubicBezTo>
                    <a:pt x="1885" y="1481"/>
                    <a:pt x="1274" y="1864"/>
                    <a:pt x="1140" y="1947"/>
                  </a:cubicBezTo>
                  <a:lnTo>
                    <a:pt x="1129" y="1926"/>
                  </a:lnTo>
                  <a:lnTo>
                    <a:pt x="1108" y="1947"/>
                  </a:lnTo>
                  <a:cubicBezTo>
                    <a:pt x="984" y="1875"/>
                    <a:pt x="363" y="1491"/>
                    <a:pt x="146" y="911"/>
                  </a:cubicBezTo>
                  <a:cubicBezTo>
                    <a:pt x="146" y="891"/>
                    <a:pt x="135" y="870"/>
                    <a:pt x="125" y="849"/>
                  </a:cubicBezTo>
                  <a:cubicBezTo>
                    <a:pt x="73" y="663"/>
                    <a:pt x="104" y="435"/>
                    <a:pt x="218" y="269"/>
                  </a:cubicBezTo>
                  <a:cubicBezTo>
                    <a:pt x="311" y="145"/>
                    <a:pt x="446" y="73"/>
                    <a:pt x="581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69"/>
                    <a:pt x="1067" y="301"/>
                    <a:pt x="1098" y="322"/>
                  </a:cubicBezTo>
                  <a:lnTo>
                    <a:pt x="1119" y="342"/>
                  </a:lnTo>
                  <a:lnTo>
                    <a:pt x="1140" y="322"/>
                  </a:lnTo>
                  <a:cubicBezTo>
                    <a:pt x="1171" y="301"/>
                    <a:pt x="1202" y="269"/>
                    <a:pt x="1223" y="239"/>
                  </a:cubicBezTo>
                  <a:cubicBezTo>
                    <a:pt x="1326" y="145"/>
                    <a:pt x="1409" y="62"/>
                    <a:pt x="1647" y="62"/>
                  </a:cubicBezTo>
                  <a:close/>
                  <a:moveTo>
                    <a:pt x="1647" y="0"/>
                  </a:moveTo>
                  <a:cubicBezTo>
                    <a:pt x="1388" y="0"/>
                    <a:pt x="1285" y="104"/>
                    <a:pt x="1181" y="197"/>
                  </a:cubicBezTo>
                  <a:lnTo>
                    <a:pt x="1119" y="259"/>
                  </a:lnTo>
                  <a:cubicBezTo>
                    <a:pt x="1098" y="239"/>
                    <a:pt x="1078" y="218"/>
                    <a:pt x="1057" y="207"/>
                  </a:cubicBezTo>
                  <a:cubicBezTo>
                    <a:pt x="948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25" y="11"/>
                    <a:pt x="270" y="94"/>
                    <a:pt x="176" y="239"/>
                  </a:cubicBezTo>
                  <a:cubicBezTo>
                    <a:pt x="42" y="414"/>
                    <a:pt x="1" y="663"/>
                    <a:pt x="73" y="870"/>
                  </a:cubicBezTo>
                  <a:cubicBezTo>
                    <a:pt x="73" y="891"/>
                    <a:pt x="84" y="911"/>
                    <a:pt x="94" y="932"/>
                  </a:cubicBezTo>
                  <a:cubicBezTo>
                    <a:pt x="332" y="1595"/>
                    <a:pt x="1046" y="1988"/>
                    <a:pt x="1098" y="2020"/>
                  </a:cubicBezTo>
                  <a:lnTo>
                    <a:pt x="1108" y="2030"/>
                  </a:lnTo>
                  <a:lnTo>
                    <a:pt x="1129" y="2030"/>
                  </a:lnTo>
                  <a:lnTo>
                    <a:pt x="1140" y="2020"/>
                  </a:lnTo>
                  <a:cubicBezTo>
                    <a:pt x="1202" y="1978"/>
                    <a:pt x="1906" y="1585"/>
                    <a:pt x="2144" y="922"/>
                  </a:cubicBezTo>
                  <a:cubicBezTo>
                    <a:pt x="2155" y="901"/>
                    <a:pt x="2165" y="881"/>
                    <a:pt x="2165" y="860"/>
                  </a:cubicBezTo>
                  <a:cubicBezTo>
                    <a:pt x="2227" y="653"/>
                    <a:pt x="2185" y="404"/>
                    <a:pt x="2061" y="228"/>
                  </a:cubicBezTo>
                  <a:cubicBezTo>
                    <a:pt x="1958" y="83"/>
                    <a:pt x="1813" y="11"/>
                    <a:pt x="1647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6;p2">
              <a:extLst>
                <a:ext uri="{FF2B5EF4-FFF2-40B4-BE49-F238E27FC236}">
                  <a16:creationId xmlns:a16="http://schemas.microsoft.com/office/drawing/2014/main" id="{203328D7-70AF-4528-AE1C-2A5EC83C7CFC}"/>
                </a:ext>
              </a:extLst>
            </p:cNvPr>
            <p:cNvSpPr/>
            <p:nvPr/>
          </p:nvSpPr>
          <p:spPr>
            <a:xfrm>
              <a:off x="2470948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440" y="0"/>
                  </a:moveTo>
                  <a:cubicBezTo>
                    <a:pt x="342" y="0"/>
                    <a:pt x="221" y="78"/>
                    <a:pt x="135" y="203"/>
                  </a:cubicBezTo>
                  <a:cubicBezTo>
                    <a:pt x="11" y="379"/>
                    <a:pt x="0" y="575"/>
                    <a:pt x="104" y="648"/>
                  </a:cubicBezTo>
                  <a:cubicBezTo>
                    <a:pt x="129" y="666"/>
                    <a:pt x="159" y="674"/>
                    <a:pt x="191" y="674"/>
                  </a:cubicBezTo>
                  <a:cubicBezTo>
                    <a:pt x="291" y="674"/>
                    <a:pt x="414" y="594"/>
                    <a:pt x="508" y="462"/>
                  </a:cubicBezTo>
                  <a:cubicBezTo>
                    <a:pt x="622" y="296"/>
                    <a:pt x="633" y="99"/>
                    <a:pt x="529" y="27"/>
                  </a:cubicBezTo>
                  <a:cubicBezTo>
                    <a:pt x="503" y="9"/>
                    <a:pt x="473" y="0"/>
                    <a:pt x="44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7;p2">
              <a:extLst>
                <a:ext uri="{FF2B5EF4-FFF2-40B4-BE49-F238E27FC236}">
                  <a16:creationId xmlns:a16="http://schemas.microsoft.com/office/drawing/2014/main" id="{2FE7B8F4-AF39-4CEB-9B5A-BC14409D4E7E}"/>
                </a:ext>
              </a:extLst>
            </p:cNvPr>
            <p:cNvSpPr/>
            <p:nvPr/>
          </p:nvSpPr>
          <p:spPr>
            <a:xfrm>
              <a:off x="2495830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317" y="1"/>
                  </a:moveTo>
                  <a:cubicBezTo>
                    <a:pt x="245" y="1"/>
                    <a:pt x="155" y="53"/>
                    <a:pt x="94" y="145"/>
                  </a:cubicBezTo>
                  <a:cubicBezTo>
                    <a:pt x="11" y="269"/>
                    <a:pt x="1" y="414"/>
                    <a:pt x="73" y="466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8" y="484"/>
                    <a:pt x="301" y="426"/>
                    <a:pt x="363" y="332"/>
                  </a:cubicBezTo>
                  <a:cubicBezTo>
                    <a:pt x="446" y="217"/>
                    <a:pt x="456" y="72"/>
                    <a:pt x="384" y="21"/>
                  </a:cubicBezTo>
                  <a:cubicBezTo>
                    <a:pt x="365" y="7"/>
                    <a:pt x="342" y="1"/>
                    <a:pt x="317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8;p2">
              <a:extLst>
                <a:ext uri="{FF2B5EF4-FFF2-40B4-BE49-F238E27FC236}">
                  <a16:creationId xmlns:a16="http://schemas.microsoft.com/office/drawing/2014/main" id="{B79E9A7C-907B-49A3-9CBD-62024DCEA18D}"/>
                </a:ext>
              </a:extLst>
            </p:cNvPr>
            <p:cNvSpPr/>
            <p:nvPr/>
          </p:nvSpPr>
          <p:spPr>
            <a:xfrm>
              <a:off x="2404490" y="3706733"/>
              <a:ext cx="0" cy="208384"/>
            </a:xfrm>
            <a:custGeom>
              <a:avLst/>
              <a:gdLst/>
              <a:ahLst/>
              <a:cxnLst/>
              <a:rect l="l" t="t" r="r" b="b"/>
              <a:pathLst>
                <a:path w="1" h="8338" extrusionOk="0">
                  <a:moveTo>
                    <a:pt x="0" y="83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9;p2">
              <a:extLst>
                <a:ext uri="{FF2B5EF4-FFF2-40B4-BE49-F238E27FC236}">
                  <a16:creationId xmlns:a16="http://schemas.microsoft.com/office/drawing/2014/main" id="{31BF0289-036B-4202-9B8B-C71078922686}"/>
                </a:ext>
              </a:extLst>
            </p:cNvPr>
            <p:cNvSpPr/>
            <p:nvPr/>
          </p:nvSpPr>
          <p:spPr>
            <a:xfrm>
              <a:off x="2403860" y="3706733"/>
              <a:ext cx="945" cy="208384"/>
            </a:xfrm>
            <a:custGeom>
              <a:avLst/>
              <a:gdLst/>
              <a:ahLst/>
              <a:cxnLst/>
              <a:rect l="l" t="t" r="r" b="b"/>
              <a:pathLst>
                <a:path w="43" h="8338" extrusionOk="0">
                  <a:moveTo>
                    <a:pt x="1" y="1"/>
                  </a:moveTo>
                  <a:lnTo>
                    <a:pt x="1" y="8338"/>
                  </a:lnTo>
                  <a:lnTo>
                    <a:pt x="42" y="833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0;p2">
              <a:extLst>
                <a:ext uri="{FF2B5EF4-FFF2-40B4-BE49-F238E27FC236}">
                  <a16:creationId xmlns:a16="http://schemas.microsoft.com/office/drawing/2014/main" id="{6955DC7A-0D9C-432C-A6A8-4F4A7B1412D0}"/>
                </a:ext>
              </a:extLst>
            </p:cNvPr>
            <p:cNvSpPr/>
            <p:nvPr/>
          </p:nvSpPr>
          <p:spPr>
            <a:xfrm>
              <a:off x="2376143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21" y="0"/>
                  </a:moveTo>
                  <a:cubicBezTo>
                    <a:pt x="611" y="0"/>
                    <a:pt x="601" y="1"/>
                    <a:pt x="591" y="1"/>
                  </a:cubicBezTo>
                  <a:cubicBezTo>
                    <a:pt x="207" y="11"/>
                    <a:pt x="0" y="467"/>
                    <a:pt x="115" y="819"/>
                  </a:cubicBezTo>
                  <a:cubicBezTo>
                    <a:pt x="115" y="839"/>
                    <a:pt x="125" y="860"/>
                    <a:pt x="135" y="881"/>
                  </a:cubicBezTo>
                  <a:cubicBezTo>
                    <a:pt x="373" y="1554"/>
                    <a:pt x="1129" y="1958"/>
                    <a:pt x="1129" y="1958"/>
                  </a:cubicBezTo>
                  <a:cubicBezTo>
                    <a:pt x="1129" y="1958"/>
                    <a:pt x="1129" y="1948"/>
                    <a:pt x="1139" y="1948"/>
                  </a:cubicBezTo>
                  <a:lnTo>
                    <a:pt x="1139" y="1958"/>
                  </a:lnTo>
                  <a:cubicBezTo>
                    <a:pt x="1139" y="1958"/>
                    <a:pt x="1885" y="1544"/>
                    <a:pt x="2124" y="881"/>
                  </a:cubicBezTo>
                  <a:lnTo>
                    <a:pt x="2154" y="819"/>
                  </a:lnTo>
                  <a:cubicBezTo>
                    <a:pt x="2258" y="457"/>
                    <a:pt x="2041" y="1"/>
                    <a:pt x="1657" y="1"/>
                  </a:cubicBezTo>
                  <a:cubicBezTo>
                    <a:pt x="1647" y="1"/>
                    <a:pt x="1637" y="0"/>
                    <a:pt x="1627" y="0"/>
                  </a:cubicBezTo>
                  <a:cubicBezTo>
                    <a:pt x="1342" y="0"/>
                    <a:pt x="1270" y="150"/>
                    <a:pt x="1129" y="259"/>
                  </a:cubicBezTo>
                  <a:cubicBezTo>
                    <a:pt x="979" y="150"/>
                    <a:pt x="906" y="0"/>
                    <a:pt x="621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1;p2">
              <a:extLst>
                <a:ext uri="{FF2B5EF4-FFF2-40B4-BE49-F238E27FC236}">
                  <a16:creationId xmlns:a16="http://schemas.microsoft.com/office/drawing/2014/main" id="{67758D58-CDAF-4C38-B028-40787FA3FF1A}"/>
                </a:ext>
              </a:extLst>
            </p:cNvPr>
            <p:cNvSpPr/>
            <p:nvPr/>
          </p:nvSpPr>
          <p:spPr>
            <a:xfrm>
              <a:off x="237677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2" extrusionOk="0">
                  <a:moveTo>
                    <a:pt x="1637" y="64"/>
                  </a:moveTo>
                  <a:cubicBezTo>
                    <a:pt x="1782" y="64"/>
                    <a:pt x="1906" y="137"/>
                    <a:pt x="2000" y="261"/>
                  </a:cubicBezTo>
                  <a:cubicBezTo>
                    <a:pt x="2124" y="416"/>
                    <a:pt x="2155" y="644"/>
                    <a:pt x="2104" y="841"/>
                  </a:cubicBezTo>
                  <a:cubicBezTo>
                    <a:pt x="2093" y="861"/>
                    <a:pt x="2083" y="882"/>
                    <a:pt x="2083" y="903"/>
                  </a:cubicBezTo>
                  <a:cubicBezTo>
                    <a:pt x="1876" y="1483"/>
                    <a:pt x="1264" y="1866"/>
                    <a:pt x="1130" y="1938"/>
                  </a:cubicBezTo>
                  <a:lnTo>
                    <a:pt x="1119" y="1918"/>
                  </a:lnTo>
                  <a:lnTo>
                    <a:pt x="1099" y="1948"/>
                  </a:lnTo>
                  <a:cubicBezTo>
                    <a:pt x="974" y="1866"/>
                    <a:pt x="353" y="1493"/>
                    <a:pt x="146" y="903"/>
                  </a:cubicBezTo>
                  <a:cubicBezTo>
                    <a:pt x="136" y="882"/>
                    <a:pt x="125" y="861"/>
                    <a:pt x="125" y="841"/>
                  </a:cubicBezTo>
                  <a:cubicBezTo>
                    <a:pt x="63" y="654"/>
                    <a:pt x="95" y="426"/>
                    <a:pt x="219" y="261"/>
                  </a:cubicBezTo>
                  <a:cubicBezTo>
                    <a:pt x="302" y="137"/>
                    <a:pt x="436" y="64"/>
                    <a:pt x="581" y="64"/>
                  </a:cubicBezTo>
                  <a:lnTo>
                    <a:pt x="592" y="64"/>
                  </a:lnTo>
                  <a:cubicBezTo>
                    <a:pt x="809" y="64"/>
                    <a:pt x="902" y="146"/>
                    <a:pt x="1006" y="240"/>
                  </a:cubicBezTo>
                  <a:cubicBezTo>
                    <a:pt x="1027" y="271"/>
                    <a:pt x="1057" y="291"/>
                    <a:pt x="1089" y="323"/>
                  </a:cubicBezTo>
                  <a:lnTo>
                    <a:pt x="1109" y="333"/>
                  </a:lnTo>
                  <a:lnTo>
                    <a:pt x="1130" y="323"/>
                  </a:lnTo>
                  <a:cubicBezTo>
                    <a:pt x="1161" y="291"/>
                    <a:pt x="1192" y="261"/>
                    <a:pt x="1223" y="240"/>
                  </a:cubicBezTo>
                  <a:cubicBezTo>
                    <a:pt x="1317" y="137"/>
                    <a:pt x="1399" y="64"/>
                    <a:pt x="1637" y="64"/>
                  </a:cubicBezTo>
                  <a:close/>
                  <a:moveTo>
                    <a:pt x="605" y="1"/>
                  </a:moveTo>
                  <a:cubicBezTo>
                    <a:pt x="594" y="1"/>
                    <a:pt x="583" y="1"/>
                    <a:pt x="571" y="1"/>
                  </a:cubicBezTo>
                  <a:cubicBezTo>
                    <a:pt x="415" y="1"/>
                    <a:pt x="270" y="84"/>
                    <a:pt x="167" y="229"/>
                  </a:cubicBezTo>
                  <a:cubicBezTo>
                    <a:pt x="42" y="406"/>
                    <a:pt x="1" y="654"/>
                    <a:pt x="63" y="861"/>
                  </a:cubicBezTo>
                  <a:cubicBezTo>
                    <a:pt x="63" y="882"/>
                    <a:pt x="74" y="903"/>
                    <a:pt x="84" y="933"/>
                  </a:cubicBezTo>
                  <a:cubicBezTo>
                    <a:pt x="322" y="1586"/>
                    <a:pt x="1037" y="1980"/>
                    <a:pt x="1099" y="2010"/>
                  </a:cubicBezTo>
                  <a:lnTo>
                    <a:pt x="1099" y="2031"/>
                  </a:lnTo>
                  <a:lnTo>
                    <a:pt x="1119" y="2021"/>
                  </a:lnTo>
                  <a:lnTo>
                    <a:pt x="1130" y="2031"/>
                  </a:lnTo>
                  <a:lnTo>
                    <a:pt x="1130" y="2010"/>
                  </a:lnTo>
                  <a:cubicBezTo>
                    <a:pt x="1192" y="1980"/>
                    <a:pt x="1906" y="1576"/>
                    <a:pt x="2134" y="924"/>
                  </a:cubicBezTo>
                  <a:cubicBezTo>
                    <a:pt x="2145" y="903"/>
                    <a:pt x="2155" y="882"/>
                    <a:pt x="2155" y="851"/>
                  </a:cubicBezTo>
                  <a:cubicBezTo>
                    <a:pt x="2228" y="644"/>
                    <a:pt x="2176" y="395"/>
                    <a:pt x="2051" y="219"/>
                  </a:cubicBezTo>
                  <a:cubicBezTo>
                    <a:pt x="1948" y="84"/>
                    <a:pt x="1803" y="1"/>
                    <a:pt x="1637" y="1"/>
                  </a:cubicBezTo>
                  <a:lnTo>
                    <a:pt x="1627" y="1"/>
                  </a:lnTo>
                  <a:cubicBezTo>
                    <a:pt x="1379" y="1"/>
                    <a:pt x="1275" y="95"/>
                    <a:pt x="1172" y="188"/>
                  </a:cubicBezTo>
                  <a:lnTo>
                    <a:pt x="1109" y="250"/>
                  </a:lnTo>
                  <a:cubicBezTo>
                    <a:pt x="1089" y="240"/>
                    <a:pt x="1068" y="219"/>
                    <a:pt x="1047" y="199"/>
                  </a:cubicBezTo>
                  <a:cubicBezTo>
                    <a:pt x="938" y="100"/>
                    <a:pt x="839" y="1"/>
                    <a:pt x="605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2;p2">
              <a:extLst>
                <a:ext uri="{FF2B5EF4-FFF2-40B4-BE49-F238E27FC236}">
                  <a16:creationId xmlns:a16="http://schemas.microsoft.com/office/drawing/2014/main" id="{2CD97236-CDE4-4DB7-BDC2-801365A88A9B}"/>
                </a:ext>
              </a:extLst>
            </p:cNvPr>
            <p:cNvSpPr/>
            <p:nvPr/>
          </p:nvSpPr>
          <p:spPr>
            <a:xfrm>
              <a:off x="2380868" y="3911171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48" y="0"/>
                    <a:pt x="221" y="78"/>
                    <a:pt x="136" y="203"/>
                  </a:cubicBezTo>
                  <a:cubicBezTo>
                    <a:pt x="11" y="379"/>
                    <a:pt x="1" y="576"/>
                    <a:pt x="104" y="648"/>
                  </a:cubicBezTo>
                  <a:cubicBezTo>
                    <a:pt x="130" y="666"/>
                    <a:pt x="160" y="674"/>
                    <a:pt x="193" y="674"/>
                  </a:cubicBezTo>
                  <a:cubicBezTo>
                    <a:pt x="292" y="674"/>
                    <a:pt x="415" y="597"/>
                    <a:pt x="508" y="472"/>
                  </a:cubicBezTo>
                  <a:cubicBezTo>
                    <a:pt x="622" y="296"/>
                    <a:pt x="643" y="99"/>
                    <a:pt x="539" y="26"/>
                  </a:cubicBezTo>
                  <a:cubicBezTo>
                    <a:pt x="514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3;p2">
              <a:extLst>
                <a:ext uri="{FF2B5EF4-FFF2-40B4-BE49-F238E27FC236}">
                  <a16:creationId xmlns:a16="http://schemas.microsoft.com/office/drawing/2014/main" id="{56A598FC-7679-4064-B334-BFD73445A23A}"/>
                </a:ext>
              </a:extLst>
            </p:cNvPr>
            <p:cNvSpPr/>
            <p:nvPr/>
          </p:nvSpPr>
          <p:spPr>
            <a:xfrm>
              <a:off x="2405750" y="3911171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68" h="484" extrusionOk="0">
                  <a:moveTo>
                    <a:pt x="324" y="0"/>
                  </a:moveTo>
                  <a:cubicBezTo>
                    <a:pt x="254" y="0"/>
                    <a:pt x="165" y="59"/>
                    <a:pt x="94" y="154"/>
                  </a:cubicBezTo>
                  <a:cubicBezTo>
                    <a:pt x="12" y="278"/>
                    <a:pt x="1" y="412"/>
                    <a:pt x="74" y="464"/>
                  </a:cubicBezTo>
                  <a:cubicBezTo>
                    <a:pt x="95" y="478"/>
                    <a:pt x="120" y="484"/>
                    <a:pt x="145" y="484"/>
                  </a:cubicBezTo>
                  <a:cubicBezTo>
                    <a:pt x="218" y="484"/>
                    <a:pt x="302" y="432"/>
                    <a:pt x="364" y="340"/>
                  </a:cubicBezTo>
                  <a:cubicBezTo>
                    <a:pt x="456" y="216"/>
                    <a:pt x="467" y="71"/>
                    <a:pt x="384" y="18"/>
                  </a:cubicBezTo>
                  <a:cubicBezTo>
                    <a:pt x="367" y="6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4;p2">
              <a:extLst>
                <a:ext uri="{FF2B5EF4-FFF2-40B4-BE49-F238E27FC236}">
                  <a16:creationId xmlns:a16="http://schemas.microsoft.com/office/drawing/2014/main" id="{95781735-4AAE-4551-A53D-14AAAA6A8EAA}"/>
                </a:ext>
              </a:extLst>
            </p:cNvPr>
            <p:cNvSpPr/>
            <p:nvPr/>
          </p:nvSpPr>
          <p:spPr>
            <a:xfrm>
              <a:off x="2622761" y="3659768"/>
              <a:ext cx="0" cy="84064"/>
            </a:xfrm>
            <a:custGeom>
              <a:avLst/>
              <a:gdLst/>
              <a:ahLst/>
              <a:cxnLst/>
              <a:rect l="l" t="t" r="r" b="b"/>
              <a:pathLst>
                <a:path w="1" h="3357" extrusionOk="0">
                  <a:moveTo>
                    <a:pt x="1" y="33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5;p2">
              <a:extLst>
                <a:ext uri="{FF2B5EF4-FFF2-40B4-BE49-F238E27FC236}">
                  <a16:creationId xmlns:a16="http://schemas.microsoft.com/office/drawing/2014/main" id="{06EAADF5-21DF-4A1D-A870-9825B9AD152B}"/>
                </a:ext>
              </a:extLst>
            </p:cNvPr>
            <p:cNvSpPr/>
            <p:nvPr/>
          </p:nvSpPr>
          <p:spPr>
            <a:xfrm>
              <a:off x="2622131" y="3659768"/>
              <a:ext cx="945" cy="84064"/>
            </a:xfrm>
            <a:custGeom>
              <a:avLst/>
              <a:gdLst/>
              <a:ahLst/>
              <a:cxnLst/>
              <a:rect l="l" t="t" r="r" b="b"/>
              <a:pathLst>
                <a:path w="42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41" y="3356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6;p2">
              <a:extLst>
                <a:ext uri="{FF2B5EF4-FFF2-40B4-BE49-F238E27FC236}">
                  <a16:creationId xmlns:a16="http://schemas.microsoft.com/office/drawing/2014/main" id="{A2F2D553-6C86-49D3-8DF1-F1CECEE0A3BB}"/>
                </a:ext>
              </a:extLst>
            </p:cNvPr>
            <p:cNvSpPr/>
            <p:nvPr/>
          </p:nvSpPr>
          <p:spPr>
            <a:xfrm>
              <a:off x="2594414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01" y="1"/>
                  </a:moveTo>
                  <a:cubicBezTo>
                    <a:pt x="217" y="10"/>
                    <a:pt x="0" y="466"/>
                    <a:pt x="104" y="818"/>
                  </a:cubicBezTo>
                  <a:lnTo>
                    <a:pt x="135" y="880"/>
                  </a:lnTo>
                  <a:cubicBezTo>
                    <a:pt x="373" y="1554"/>
                    <a:pt x="1119" y="1957"/>
                    <a:pt x="1119" y="1957"/>
                  </a:cubicBezTo>
                  <a:lnTo>
                    <a:pt x="1129" y="1957"/>
                  </a:lnTo>
                  <a:cubicBezTo>
                    <a:pt x="1129" y="1957"/>
                    <a:pt x="1885" y="1564"/>
                    <a:pt x="2123" y="891"/>
                  </a:cubicBezTo>
                  <a:cubicBezTo>
                    <a:pt x="2134" y="870"/>
                    <a:pt x="2144" y="850"/>
                    <a:pt x="2144" y="829"/>
                  </a:cubicBezTo>
                  <a:cubicBezTo>
                    <a:pt x="2258" y="466"/>
                    <a:pt x="2051" y="21"/>
                    <a:pt x="1667" y="10"/>
                  </a:cubicBezTo>
                  <a:cubicBezTo>
                    <a:pt x="1657" y="10"/>
                    <a:pt x="1647" y="10"/>
                    <a:pt x="1638" y="10"/>
                  </a:cubicBezTo>
                  <a:cubicBezTo>
                    <a:pt x="1352" y="10"/>
                    <a:pt x="1279" y="150"/>
                    <a:pt x="1129" y="270"/>
                  </a:cubicBezTo>
                  <a:cubicBezTo>
                    <a:pt x="984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;p2">
              <a:extLst>
                <a:ext uri="{FF2B5EF4-FFF2-40B4-BE49-F238E27FC236}">
                  <a16:creationId xmlns:a16="http://schemas.microsoft.com/office/drawing/2014/main" id="{8C79789F-0D50-40AE-8CBD-4B0FE91DD5E6}"/>
                </a:ext>
              </a:extLst>
            </p:cNvPr>
            <p:cNvSpPr/>
            <p:nvPr/>
          </p:nvSpPr>
          <p:spPr>
            <a:xfrm>
              <a:off x="2594729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30" extrusionOk="0">
                  <a:moveTo>
                    <a:pt x="591" y="62"/>
                  </a:moveTo>
                  <a:cubicBezTo>
                    <a:pt x="819" y="62"/>
                    <a:pt x="912" y="145"/>
                    <a:pt x="1005" y="239"/>
                  </a:cubicBezTo>
                  <a:cubicBezTo>
                    <a:pt x="1036" y="269"/>
                    <a:pt x="1067" y="301"/>
                    <a:pt x="1098" y="321"/>
                  </a:cubicBezTo>
                  <a:lnTo>
                    <a:pt x="1119" y="342"/>
                  </a:lnTo>
                  <a:lnTo>
                    <a:pt x="1139" y="321"/>
                  </a:lnTo>
                  <a:cubicBezTo>
                    <a:pt x="1171" y="301"/>
                    <a:pt x="1202" y="269"/>
                    <a:pt x="1222" y="249"/>
                  </a:cubicBezTo>
                  <a:cubicBezTo>
                    <a:pt x="1331" y="161"/>
                    <a:pt x="1411" y="72"/>
                    <a:pt x="1612" y="72"/>
                  </a:cubicBezTo>
                  <a:cubicBezTo>
                    <a:pt x="1624" y="72"/>
                    <a:pt x="1635" y="72"/>
                    <a:pt x="1647" y="73"/>
                  </a:cubicBezTo>
                  <a:cubicBezTo>
                    <a:pt x="1792" y="73"/>
                    <a:pt x="1927" y="145"/>
                    <a:pt x="2009" y="269"/>
                  </a:cubicBezTo>
                  <a:cubicBezTo>
                    <a:pt x="2134" y="435"/>
                    <a:pt x="2165" y="663"/>
                    <a:pt x="2103" y="849"/>
                  </a:cubicBezTo>
                  <a:cubicBezTo>
                    <a:pt x="2103" y="870"/>
                    <a:pt x="2092" y="891"/>
                    <a:pt x="2082" y="911"/>
                  </a:cubicBezTo>
                  <a:cubicBezTo>
                    <a:pt x="1875" y="1502"/>
                    <a:pt x="1243" y="1885"/>
                    <a:pt x="1119" y="1947"/>
                  </a:cubicBezTo>
                  <a:lnTo>
                    <a:pt x="1109" y="1937"/>
                  </a:lnTo>
                  <a:lnTo>
                    <a:pt x="1098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45" y="881"/>
                    <a:pt x="135" y="860"/>
                    <a:pt x="125" y="839"/>
                  </a:cubicBezTo>
                  <a:cubicBezTo>
                    <a:pt x="73" y="653"/>
                    <a:pt x="104" y="425"/>
                    <a:pt x="228" y="259"/>
                  </a:cubicBezTo>
                  <a:cubicBezTo>
                    <a:pt x="322" y="135"/>
                    <a:pt x="446" y="73"/>
                    <a:pt x="591" y="62"/>
                  </a:cubicBezTo>
                  <a:close/>
                  <a:moveTo>
                    <a:pt x="591" y="0"/>
                  </a:moveTo>
                  <a:cubicBezTo>
                    <a:pt x="425" y="11"/>
                    <a:pt x="280" y="83"/>
                    <a:pt x="177" y="228"/>
                  </a:cubicBezTo>
                  <a:cubicBezTo>
                    <a:pt x="53" y="404"/>
                    <a:pt x="0" y="653"/>
                    <a:pt x="73" y="860"/>
                  </a:cubicBezTo>
                  <a:cubicBezTo>
                    <a:pt x="73" y="881"/>
                    <a:pt x="83" y="901"/>
                    <a:pt x="94" y="922"/>
                  </a:cubicBezTo>
                  <a:cubicBezTo>
                    <a:pt x="322" y="1585"/>
                    <a:pt x="1036" y="1988"/>
                    <a:pt x="1088" y="2020"/>
                  </a:cubicBezTo>
                  <a:lnTo>
                    <a:pt x="1098" y="2030"/>
                  </a:lnTo>
                  <a:lnTo>
                    <a:pt x="1130" y="2030"/>
                  </a:lnTo>
                  <a:lnTo>
                    <a:pt x="1130" y="2020"/>
                  </a:lnTo>
                  <a:cubicBezTo>
                    <a:pt x="1192" y="1988"/>
                    <a:pt x="1906" y="1595"/>
                    <a:pt x="2144" y="932"/>
                  </a:cubicBezTo>
                  <a:cubicBezTo>
                    <a:pt x="2154" y="911"/>
                    <a:pt x="2165" y="891"/>
                    <a:pt x="2165" y="870"/>
                  </a:cubicBezTo>
                  <a:cubicBezTo>
                    <a:pt x="2227" y="663"/>
                    <a:pt x="2186" y="414"/>
                    <a:pt x="2062" y="239"/>
                  </a:cubicBezTo>
                  <a:cubicBezTo>
                    <a:pt x="1958" y="94"/>
                    <a:pt x="1813" y="11"/>
                    <a:pt x="1657" y="11"/>
                  </a:cubicBezTo>
                  <a:cubicBezTo>
                    <a:pt x="1645" y="10"/>
                    <a:pt x="1633" y="10"/>
                    <a:pt x="1621" y="10"/>
                  </a:cubicBezTo>
                  <a:cubicBezTo>
                    <a:pt x="1389" y="10"/>
                    <a:pt x="1290" y="109"/>
                    <a:pt x="1181" y="207"/>
                  </a:cubicBezTo>
                  <a:cubicBezTo>
                    <a:pt x="1160" y="218"/>
                    <a:pt x="1139" y="239"/>
                    <a:pt x="1119" y="259"/>
                  </a:cubicBezTo>
                  <a:lnTo>
                    <a:pt x="1057" y="197"/>
                  </a:lnTo>
                  <a:cubicBezTo>
                    <a:pt x="953" y="104"/>
                    <a:pt x="850" y="0"/>
                    <a:pt x="601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8;p2">
              <a:extLst>
                <a:ext uri="{FF2B5EF4-FFF2-40B4-BE49-F238E27FC236}">
                  <a16:creationId xmlns:a16="http://schemas.microsoft.com/office/drawing/2014/main" id="{BD0640CA-ED05-4A5E-911C-8DEB6BC4AF94}"/>
                </a:ext>
              </a:extLst>
            </p:cNvPr>
            <p:cNvSpPr/>
            <p:nvPr/>
          </p:nvSpPr>
          <p:spPr>
            <a:xfrm>
              <a:off x="263000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4" y="0"/>
                  </a:moveTo>
                  <a:cubicBezTo>
                    <a:pt x="161" y="0"/>
                    <a:pt x="130" y="9"/>
                    <a:pt x="104" y="27"/>
                  </a:cubicBezTo>
                  <a:cubicBezTo>
                    <a:pt x="1" y="99"/>
                    <a:pt x="21" y="296"/>
                    <a:pt x="135" y="462"/>
                  </a:cubicBezTo>
                  <a:cubicBezTo>
                    <a:pt x="229" y="594"/>
                    <a:pt x="352" y="674"/>
                    <a:pt x="452" y="674"/>
                  </a:cubicBezTo>
                  <a:cubicBezTo>
                    <a:pt x="484" y="674"/>
                    <a:pt x="514" y="666"/>
                    <a:pt x="539" y="648"/>
                  </a:cubicBezTo>
                  <a:cubicBezTo>
                    <a:pt x="643" y="575"/>
                    <a:pt x="632" y="379"/>
                    <a:pt x="508" y="202"/>
                  </a:cubicBezTo>
                  <a:cubicBezTo>
                    <a:pt x="422" y="7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9;p2">
              <a:extLst>
                <a:ext uri="{FF2B5EF4-FFF2-40B4-BE49-F238E27FC236}">
                  <a16:creationId xmlns:a16="http://schemas.microsoft.com/office/drawing/2014/main" id="{E2D4FBBD-B506-47FB-9BD2-FE341C3AB381}"/>
                </a:ext>
              </a:extLst>
            </p:cNvPr>
            <p:cNvSpPr/>
            <p:nvPr/>
          </p:nvSpPr>
          <p:spPr>
            <a:xfrm>
              <a:off x="2609848" y="374028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67" h="485" extrusionOk="0">
                  <a:moveTo>
                    <a:pt x="149" y="1"/>
                  </a:moveTo>
                  <a:cubicBezTo>
                    <a:pt x="124" y="1"/>
                    <a:pt x="102" y="7"/>
                    <a:pt x="83" y="21"/>
                  </a:cubicBezTo>
                  <a:cubicBezTo>
                    <a:pt x="0" y="72"/>
                    <a:pt x="11" y="217"/>
                    <a:pt x="104" y="331"/>
                  </a:cubicBezTo>
                  <a:cubicBezTo>
                    <a:pt x="166" y="426"/>
                    <a:pt x="253" y="484"/>
                    <a:pt x="327" y="484"/>
                  </a:cubicBezTo>
                  <a:cubicBezTo>
                    <a:pt x="351" y="484"/>
                    <a:pt x="374" y="478"/>
                    <a:pt x="394" y="466"/>
                  </a:cubicBezTo>
                  <a:cubicBezTo>
                    <a:pt x="466" y="414"/>
                    <a:pt x="456" y="269"/>
                    <a:pt x="373" y="145"/>
                  </a:cubicBezTo>
                  <a:cubicBezTo>
                    <a:pt x="304" y="53"/>
                    <a:pt x="218" y="1"/>
                    <a:pt x="149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0;p2">
              <a:extLst>
                <a:ext uri="{FF2B5EF4-FFF2-40B4-BE49-F238E27FC236}">
                  <a16:creationId xmlns:a16="http://schemas.microsoft.com/office/drawing/2014/main" id="{3EDC274B-45D5-44DF-B41B-C2D1A7150E0A}"/>
                </a:ext>
              </a:extLst>
            </p:cNvPr>
            <p:cNvSpPr/>
            <p:nvPr/>
          </p:nvSpPr>
          <p:spPr>
            <a:xfrm>
              <a:off x="3039146" y="3640430"/>
              <a:ext cx="2520" cy="217461"/>
            </a:xfrm>
            <a:custGeom>
              <a:avLst/>
              <a:gdLst/>
              <a:ahLst/>
              <a:cxnLst/>
              <a:rect l="l" t="t" r="r" b="b"/>
              <a:pathLst>
                <a:path w="94" h="8690" extrusionOk="0">
                  <a:moveTo>
                    <a:pt x="93" y="1"/>
                  </a:moveTo>
                  <a:cubicBezTo>
                    <a:pt x="0" y="104"/>
                    <a:pt x="93" y="8690"/>
                    <a:pt x="93" y="8690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1;p2">
              <a:extLst>
                <a:ext uri="{FF2B5EF4-FFF2-40B4-BE49-F238E27FC236}">
                  <a16:creationId xmlns:a16="http://schemas.microsoft.com/office/drawing/2014/main" id="{E5745A0C-3276-42AB-A1E5-6A24DF18F015}"/>
                </a:ext>
              </a:extLst>
            </p:cNvPr>
            <p:cNvSpPr/>
            <p:nvPr/>
          </p:nvSpPr>
          <p:spPr>
            <a:xfrm>
              <a:off x="3038831" y="3640035"/>
              <a:ext cx="3465" cy="217856"/>
            </a:xfrm>
            <a:custGeom>
              <a:avLst/>
              <a:gdLst/>
              <a:ahLst/>
              <a:cxnLst/>
              <a:rect l="l" t="t" r="r" b="b"/>
              <a:pathLst>
                <a:path w="146" h="8700" extrusionOk="0">
                  <a:moveTo>
                    <a:pt x="104" y="1"/>
                  </a:moveTo>
                  <a:cubicBezTo>
                    <a:pt x="1" y="94"/>
                    <a:pt x="84" y="7260"/>
                    <a:pt x="93" y="8700"/>
                  </a:cubicBezTo>
                  <a:lnTo>
                    <a:pt x="146" y="8700"/>
                  </a:lnTo>
                  <a:cubicBezTo>
                    <a:pt x="104" y="5768"/>
                    <a:pt x="63" y="187"/>
                    <a:pt x="135" y="31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62;p2">
              <a:extLst>
                <a:ext uri="{FF2B5EF4-FFF2-40B4-BE49-F238E27FC236}">
                  <a16:creationId xmlns:a16="http://schemas.microsoft.com/office/drawing/2014/main" id="{10627DF2-0F25-4A9A-9A0C-76F1C23E9BA5}"/>
                </a:ext>
              </a:extLst>
            </p:cNvPr>
            <p:cNvSpPr/>
            <p:nvPr/>
          </p:nvSpPr>
          <p:spPr>
            <a:xfrm>
              <a:off x="3013634" y="3855128"/>
              <a:ext cx="56064" cy="48939"/>
            </a:xfrm>
            <a:custGeom>
              <a:avLst/>
              <a:gdLst/>
              <a:ahLst/>
              <a:cxnLst/>
              <a:rect l="l" t="t" r="r" b="b"/>
              <a:pathLst>
                <a:path w="2249" h="1958" extrusionOk="0">
                  <a:moveTo>
                    <a:pt x="1658" y="1"/>
                  </a:moveTo>
                  <a:cubicBezTo>
                    <a:pt x="1337" y="1"/>
                    <a:pt x="1275" y="146"/>
                    <a:pt x="1130" y="270"/>
                  </a:cubicBezTo>
                  <a:cubicBezTo>
                    <a:pt x="979" y="150"/>
                    <a:pt x="897" y="10"/>
                    <a:pt x="620" y="10"/>
                  </a:cubicBezTo>
                  <a:cubicBezTo>
                    <a:pt x="611" y="10"/>
                    <a:pt x="601" y="11"/>
                    <a:pt x="591" y="11"/>
                  </a:cubicBezTo>
                  <a:cubicBezTo>
                    <a:pt x="208" y="11"/>
                    <a:pt x="1" y="467"/>
                    <a:pt x="104" y="829"/>
                  </a:cubicBezTo>
                  <a:lnTo>
                    <a:pt x="136" y="892"/>
                  </a:lnTo>
                  <a:cubicBezTo>
                    <a:pt x="374" y="1554"/>
                    <a:pt x="1130" y="1958"/>
                    <a:pt x="1130" y="1958"/>
                  </a:cubicBezTo>
                  <a:cubicBezTo>
                    <a:pt x="1130" y="1958"/>
                    <a:pt x="1885" y="1554"/>
                    <a:pt x="2124" y="881"/>
                  </a:cubicBezTo>
                  <a:cubicBezTo>
                    <a:pt x="2134" y="860"/>
                    <a:pt x="2134" y="839"/>
                    <a:pt x="2145" y="819"/>
                  </a:cubicBezTo>
                  <a:cubicBezTo>
                    <a:pt x="2248" y="457"/>
                    <a:pt x="2041" y="11"/>
                    <a:pt x="16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3;p2">
              <a:extLst>
                <a:ext uri="{FF2B5EF4-FFF2-40B4-BE49-F238E27FC236}">
                  <a16:creationId xmlns:a16="http://schemas.microsoft.com/office/drawing/2014/main" id="{1691BCC5-F8A2-4AC1-9275-FF8639BC449D}"/>
                </a:ext>
              </a:extLst>
            </p:cNvPr>
            <p:cNvSpPr/>
            <p:nvPr/>
          </p:nvSpPr>
          <p:spPr>
            <a:xfrm>
              <a:off x="3013949" y="3854339"/>
              <a:ext cx="55434" cy="50912"/>
            </a:xfrm>
            <a:custGeom>
              <a:avLst/>
              <a:gdLst/>
              <a:ahLst/>
              <a:cxnLst/>
              <a:rect l="l" t="t" r="r" b="b"/>
              <a:pathLst>
                <a:path w="2227" h="2031" extrusionOk="0">
                  <a:moveTo>
                    <a:pt x="1647" y="63"/>
                  </a:moveTo>
                  <a:cubicBezTo>
                    <a:pt x="1782" y="63"/>
                    <a:pt x="1916" y="136"/>
                    <a:pt x="2010" y="260"/>
                  </a:cubicBezTo>
                  <a:cubicBezTo>
                    <a:pt x="2123" y="426"/>
                    <a:pt x="2164" y="643"/>
                    <a:pt x="2102" y="840"/>
                  </a:cubicBezTo>
                  <a:cubicBezTo>
                    <a:pt x="2092" y="860"/>
                    <a:pt x="2092" y="881"/>
                    <a:pt x="2082" y="902"/>
                  </a:cubicBezTo>
                  <a:cubicBezTo>
                    <a:pt x="1874" y="1482"/>
                    <a:pt x="1274" y="1865"/>
                    <a:pt x="1140" y="1937"/>
                  </a:cubicBezTo>
                  <a:lnTo>
                    <a:pt x="1129" y="1927"/>
                  </a:lnTo>
                  <a:lnTo>
                    <a:pt x="1108" y="1947"/>
                  </a:lnTo>
                  <a:cubicBezTo>
                    <a:pt x="984" y="1875"/>
                    <a:pt x="363" y="1492"/>
                    <a:pt x="146" y="912"/>
                  </a:cubicBezTo>
                  <a:cubicBezTo>
                    <a:pt x="146" y="891"/>
                    <a:pt x="135" y="870"/>
                    <a:pt x="125" y="850"/>
                  </a:cubicBezTo>
                  <a:cubicBezTo>
                    <a:pt x="73" y="653"/>
                    <a:pt x="104" y="426"/>
                    <a:pt x="218" y="270"/>
                  </a:cubicBezTo>
                  <a:cubicBezTo>
                    <a:pt x="311" y="145"/>
                    <a:pt x="435" y="73"/>
                    <a:pt x="580" y="73"/>
                  </a:cubicBezTo>
                  <a:lnTo>
                    <a:pt x="601" y="73"/>
                  </a:lnTo>
                  <a:cubicBezTo>
                    <a:pt x="818" y="73"/>
                    <a:pt x="901" y="156"/>
                    <a:pt x="1005" y="249"/>
                  </a:cubicBezTo>
                  <a:cubicBezTo>
                    <a:pt x="1036" y="270"/>
                    <a:pt x="1067" y="301"/>
                    <a:pt x="1098" y="322"/>
                  </a:cubicBezTo>
                  <a:lnTo>
                    <a:pt x="1119" y="343"/>
                  </a:lnTo>
                  <a:lnTo>
                    <a:pt x="1129" y="322"/>
                  </a:lnTo>
                  <a:cubicBezTo>
                    <a:pt x="1170" y="290"/>
                    <a:pt x="1191" y="270"/>
                    <a:pt x="1222" y="239"/>
                  </a:cubicBezTo>
                  <a:cubicBezTo>
                    <a:pt x="1326" y="145"/>
                    <a:pt x="1409" y="63"/>
                    <a:pt x="1647" y="63"/>
                  </a:cubicBezTo>
                  <a:close/>
                  <a:moveTo>
                    <a:pt x="1626" y="1"/>
                  </a:moveTo>
                  <a:cubicBezTo>
                    <a:pt x="1377" y="1"/>
                    <a:pt x="1274" y="104"/>
                    <a:pt x="1181" y="198"/>
                  </a:cubicBezTo>
                  <a:cubicBezTo>
                    <a:pt x="1160" y="218"/>
                    <a:pt x="1140" y="239"/>
                    <a:pt x="1108" y="260"/>
                  </a:cubicBezTo>
                  <a:lnTo>
                    <a:pt x="1046" y="198"/>
                  </a:lnTo>
                  <a:cubicBezTo>
                    <a:pt x="947" y="109"/>
                    <a:pt x="840" y="11"/>
                    <a:pt x="616" y="11"/>
                  </a:cubicBezTo>
                  <a:cubicBezTo>
                    <a:pt x="604" y="11"/>
                    <a:pt x="592" y="11"/>
                    <a:pt x="580" y="11"/>
                  </a:cubicBezTo>
                  <a:cubicBezTo>
                    <a:pt x="415" y="11"/>
                    <a:pt x="270" y="94"/>
                    <a:pt x="176" y="228"/>
                  </a:cubicBezTo>
                  <a:cubicBezTo>
                    <a:pt x="42" y="405"/>
                    <a:pt x="1" y="653"/>
                    <a:pt x="73" y="860"/>
                  </a:cubicBezTo>
                  <a:cubicBezTo>
                    <a:pt x="73" y="891"/>
                    <a:pt x="83" y="912"/>
                    <a:pt x="93" y="933"/>
                  </a:cubicBezTo>
                  <a:cubicBezTo>
                    <a:pt x="332" y="1585"/>
                    <a:pt x="1036" y="1979"/>
                    <a:pt x="1098" y="2010"/>
                  </a:cubicBezTo>
                  <a:lnTo>
                    <a:pt x="1108" y="2030"/>
                  </a:lnTo>
                  <a:lnTo>
                    <a:pt x="1119" y="2020"/>
                  </a:lnTo>
                  <a:lnTo>
                    <a:pt x="1129" y="2030"/>
                  </a:lnTo>
                  <a:lnTo>
                    <a:pt x="1140" y="2010"/>
                  </a:lnTo>
                  <a:cubicBezTo>
                    <a:pt x="1191" y="1979"/>
                    <a:pt x="1906" y="1585"/>
                    <a:pt x="2144" y="923"/>
                  </a:cubicBezTo>
                  <a:cubicBezTo>
                    <a:pt x="2144" y="902"/>
                    <a:pt x="2154" y="881"/>
                    <a:pt x="2164" y="860"/>
                  </a:cubicBezTo>
                  <a:cubicBezTo>
                    <a:pt x="2227" y="643"/>
                    <a:pt x="2185" y="394"/>
                    <a:pt x="2051" y="228"/>
                  </a:cubicBezTo>
                  <a:cubicBezTo>
                    <a:pt x="1947" y="83"/>
                    <a:pt x="1802" y="1"/>
                    <a:pt x="1647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4;p2">
              <a:extLst>
                <a:ext uri="{FF2B5EF4-FFF2-40B4-BE49-F238E27FC236}">
                  <a16:creationId xmlns:a16="http://schemas.microsoft.com/office/drawing/2014/main" id="{4426193F-C026-4541-B476-2FC6BF855E2A}"/>
                </a:ext>
              </a:extLst>
            </p:cNvPr>
            <p:cNvSpPr/>
            <p:nvPr/>
          </p:nvSpPr>
          <p:spPr>
            <a:xfrm>
              <a:off x="3018358" y="3857496"/>
              <a:ext cx="15748" cy="16576"/>
            </a:xfrm>
            <a:custGeom>
              <a:avLst/>
              <a:gdLst/>
              <a:ahLst/>
              <a:cxnLst/>
              <a:rect l="l" t="t" r="r" b="b"/>
              <a:pathLst>
                <a:path w="633" h="666" extrusionOk="0">
                  <a:moveTo>
                    <a:pt x="435" y="0"/>
                  </a:moveTo>
                  <a:cubicBezTo>
                    <a:pt x="337" y="0"/>
                    <a:pt x="216" y="74"/>
                    <a:pt x="124" y="204"/>
                  </a:cubicBezTo>
                  <a:cubicBezTo>
                    <a:pt x="11" y="370"/>
                    <a:pt x="0" y="567"/>
                    <a:pt x="104" y="639"/>
                  </a:cubicBezTo>
                  <a:cubicBezTo>
                    <a:pt x="129" y="657"/>
                    <a:pt x="160" y="665"/>
                    <a:pt x="192" y="665"/>
                  </a:cubicBezTo>
                  <a:cubicBezTo>
                    <a:pt x="292" y="665"/>
                    <a:pt x="415" y="588"/>
                    <a:pt x="508" y="463"/>
                  </a:cubicBezTo>
                  <a:cubicBezTo>
                    <a:pt x="621" y="287"/>
                    <a:pt x="632" y="90"/>
                    <a:pt x="529" y="28"/>
                  </a:cubicBezTo>
                  <a:cubicBezTo>
                    <a:pt x="502" y="9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5;p2">
              <a:extLst>
                <a:ext uri="{FF2B5EF4-FFF2-40B4-BE49-F238E27FC236}">
                  <a16:creationId xmlns:a16="http://schemas.microsoft.com/office/drawing/2014/main" id="{B9676E0F-DD35-449D-9FE5-74AFD6474D37}"/>
                </a:ext>
              </a:extLst>
            </p:cNvPr>
            <p:cNvSpPr/>
            <p:nvPr/>
          </p:nvSpPr>
          <p:spPr>
            <a:xfrm>
              <a:off x="3042926" y="3857890"/>
              <a:ext cx="11654" cy="11840"/>
            </a:xfrm>
            <a:custGeom>
              <a:avLst/>
              <a:gdLst/>
              <a:ahLst/>
              <a:cxnLst/>
              <a:rect l="l" t="t" r="r" b="b"/>
              <a:pathLst>
                <a:path w="456" h="484" extrusionOk="0">
                  <a:moveTo>
                    <a:pt x="316" y="0"/>
                  </a:moveTo>
                  <a:cubicBezTo>
                    <a:pt x="245" y="0"/>
                    <a:pt x="155" y="53"/>
                    <a:pt x="94" y="145"/>
                  </a:cubicBezTo>
                  <a:cubicBezTo>
                    <a:pt x="11" y="269"/>
                    <a:pt x="0" y="414"/>
                    <a:pt x="73" y="465"/>
                  </a:cubicBezTo>
                  <a:cubicBezTo>
                    <a:pt x="91" y="478"/>
                    <a:pt x="112" y="484"/>
                    <a:pt x="135" y="484"/>
                  </a:cubicBezTo>
                  <a:cubicBezTo>
                    <a:pt x="207" y="484"/>
                    <a:pt x="300" y="425"/>
                    <a:pt x="363" y="331"/>
                  </a:cubicBezTo>
                  <a:cubicBezTo>
                    <a:pt x="446" y="207"/>
                    <a:pt x="456" y="72"/>
                    <a:pt x="384" y="20"/>
                  </a:cubicBezTo>
                  <a:cubicBezTo>
                    <a:pt x="365" y="7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6;p2">
              <a:extLst>
                <a:ext uri="{FF2B5EF4-FFF2-40B4-BE49-F238E27FC236}">
                  <a16:creationId xmlns:a16="http://schemas.microsoft.com/office/drawing/2014/main" id="{CC29B564-9F02-49BC-9327-8AC11E0428D8}"/>
                </a:ext>
              </a:extLst>
            </p:cNvPr>
            <p:cNvSpPr/>
            <p:nvPr/>
          </p:nvSpPr>
          <p:spPr>
            <a:xfrm>
              <a:off x="3407971" y="3722520"/>
              <a:ext cx="0" cy="96693"/>
            </a:xfrm>
            <a:custGeom>
              <a:avLst/>
              <a:gdLst/>
              <a:ahLst/>
              <a:cxnLst/>
              <a:rect l="l" t="t" r="r" b="b"/>
              <a:pathLst>
                <a:path w="1" h="3864" extrusionOk="0">
                  <a:moveTo>
                    <a:pt x="1" y="386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7;p2">
              <a:extLst>
                <a:ext uri="{FF2B5EF4-FFF2-40B4-BE49-F238E27FC236}">
                  <a16:creationId xmlns:a16="http://schemas.microsoft.com/office/drawing/2014/main" id="{570CFCC1-D58E-4C56-86C4-30BC3222B071}"/>
                </a:ext>
              </a:extLst>
            </p:cNvPr>
            <p:cNvSpPr/>
            <p:nvPr/>
          </p:nvSpPr>
          <p:spPr>
            <a:xfrm>
              <a:off x="3407341" y="3722520"/>
              <a:ext cx="945" cy="96693"/>
            </a:xfrm>
            <a:custGeom>
              <a:avLst/>
              <a:gdLst/>
              <a:ahLst/>
              <a:cxnLst/>
              <a:rect l="l" t="t" r="r" b="b"/>
              <a:pathLst>
                <a:path w="42" h="3864" extrusionOk="0">
                  <a:moveTo>
                    <a:pt x="0" y="1"/>
                  </a:moveTo>
                  <a:lnTo>
                    <a:pt x="0" y="3863"/>
                  </a:lnTo>
                  <a:lnTo>
                    <a:pt x="41" y="3863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8;p2">
              <a:extLst>
                <a:ext uri="{FF2B5EF4-FFF2-40B4-BE49-F238E27FC236}">
                  <a16:creationId xmlns:a16="http://schemas.microsoft.com/office/drawing/2014/main" id="{99AF5C6C-5AE6-4B72-AA62-38E3E34E7458}"/>
                </a:ext>
              </a:extLst>
            </p:cNvPr>
            <p:cNvSpPr/>
            <p:nvPr/>
          </p:nvSpPr>
          <p:spPr>
            <a:xfrm>
              <a:off x="3379624" y="3812504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9" h="1948" extrusionOk="0">
                  <a:moveTo>
                    <a:pt x="601" y="1"/>
                  </a:moveTo>
                  <a:cubicBezTo>
                    <a:pt x="218" y="1"/>
                    <a:pt x="1" y="456"/>
                    <a:pt x="115" y="818"/>
                  </a:cubicBezTo>
                  <a:cubicBezTo>
                    <a:pt x="115" y="839"/>
                    <a:pt x="125" y="860"/>
                    <a:pt x="136" y="880"/>
                  </a:cubicBezTo>
                  <a:cubicBezTo>
                    <a:pt x="373" y="1543"/>
                    <a:pt x="1119" y="1948"/>
                    <a:pt x="1119" y="1948"/>
                  </a:cubicBezTo>
                  <a:lnTo>
                    <a:pt x="1130" y="1948"/>
                  </a:lnTo>
                  <a:cubicBezTo>
                    <a:pt x="1130" y="1948"/>
                    <a:pt x="1875" y="1554"/>
                    <a:pt x="2124" y="891"/>
                  </a:cubicBezTo>
                  <a:cubicBezTo>
                    <a:pt x="2134" y="871"/>
                    <a:pt x="2134" y="839"/>
                    <a:pt x="2145" y="818"/>
                  </a:cubicBezTo>
                  <a:cubicBezTo>
                    <a:pt x="2258" y="466"/>
                    <a:pt x="2041" y="11"/>
                    <a:pt x="1657" y="1"/>
                  </a:cubicBezTo>
                  <a:cubicBezTo>
                    <a:pt x="1358" y="1"/>
                    <a:pt x="1275" y="146"/>
                    <a:pt x="1130" y="259"/>
                  </a:cubicBezTo>
                  <a:cubicBezTo>
                    <a:pt x="985" y="146"/>
                    <a:pt x="912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9;p2">
              <a:extLst>
                <a:ext uri="{FF2B5EF4-FFF2-40B4-BE49-F238E27FC236}">
                  <a16:creationId xmlns:a16="http://schemas.microsoft.com/office/drawing/2014/main" id="{5A03BB7D-2D04-49E1-A720-FE52A581E251}"/>
                </a:ext>
              </a:extLst>
            </p:cNvPr>
            <p:cNvSpPr/>
            <p:nvPr/>
          </p:nvSpPr>
          <p:spPr>
            <a:xfrm>
              <a:off x="3380254" y="3811715"/>
              <a:ext cx="55434" cy="50517"/>
            </a:xfrm>
            <a:custGeom>
              <a:avLst/>
              <a:gdLst/>
              <a:ahLst/>
              <a:cxnLst/>
              <a:rect l="l" t="t" r="r" b="b"/>
              <a:pathLst>
                <a:path w="2217" h="2020" extrusionOk="0">
                  <a:moveTo>
                    <a:pt x="1636" y="62"/>
                  </a:moveTo>
                  <a:cubicBezTo>
                    <a:pt x="1781" y="73"/>
                    <a:pt x="1906" y="135"/>
                    <a:pt x="1999" y="269"/>
                  </a:cubicBezTo>
                  <a:cubicBezTo>
                    <a:pt x="2113" y="425"/>
                    <a:pt x="2154" y="653"/>
                    <a:pt x="2092" y="849"/>
                  </a:cubicBezTo>
                  <a:cubicBezTo>
                    <a:pt x="2092" y="870"/>
                    <a:pt x="2082" y="881"/>
                    <a:pt x="2071" y="902"/>
                  </a:cubicBezTo>
                  <a:cubicBezTo>
                    <a:pt x="1854" y="1491"/>
                    <a:pt x="1233" y="1875"/>
                    <a:pt x="1109" y="1947"/>
                  </a:cubicBezTo>
                  <a:lnTo>
                    <a:pt x="1098" y="1926"/>
                  </a:lnTo>
                  <a:lnTo>
                    <a:pt x="1088" y="1937"/>
                  </a:lnTo>
                  <a:cubicBezTo>
                    <a:pt x="953" y="1854"/>
                    <a:pt x="342" y="1471"/>
                    <a:pt x="145" y="902"/>
                  </a:cubicBezTo>
                  <a:lnTo>
                    <a:pt x="115" y="839"/>
                  </a:lnTo>
                  <a:cubicBezTo>
                    <a:pt x="62" y="642"/>
                    <a:pt x="104" y="414"/>
                    <a:pt x="218" y="259"/>
                  </a:cubicBezTo>
                  <a:cubicBezTo>
                    <a:pt x="311" y="135"/>
                    <a:pt x="435" y="62"/>
                    <a:pt x="580" y="62"/>
                  </a:cubicBezTo>
                  <a:lnTo>
                    <a:pt x="591" y="62"/>
                  </a:lnTo>
                  <a:cubicBezTo>
                    <a:pt x="819" y="62"/>
                    <a:pt x="902" y="145"/>
                    <a:pt x="994" y="239"/>
                  </a:cubicBezTo>
                  <a:cubicBezTo>
                    <a:pt x="1026" y="259"/>
                    <a:pt x="1057" y="290"/>
                    <a:pt x="1088" y="322"/>
                  </a:cubicBezTo>
                  <a:lnTo>
                    <a:pt x="1109" y="332"/>
                  </a:lnTo>
                  <a:lnTo>
                    <a:pt x="1129" y="322"/>
                  </a:lnTo>
                  <a:cubicBezTo>
                    <a:pt x="1160" y="290"/>
                    <a:pt x="1192" y="269"/>
                    <a:pt x="1212" y="239"/>
                  </a:cubicBezTo>
                  <a:cubicBezTo>
                    <a:pt x="1326" y="145"/>
                    <a:pt x="1409" y="62"/>
                    <a:pt x="1636" y="62"/>
                  </a:cubicBezTo>
                  <a:close/>
                  <a:moveTo>
                    <a:pt x="580" y="0"/>
                  </a:moveTo>
                  <a:cubicBezTo>
                    <a:pt x="415" y="0"/>
                    <a:pt x="270" y="83"/>
                    <a:pt x="166" y="218"/>
                  </a:cubicBezTo>
                  <a:cubicBezTo>
                    <a:pt x="42" y="394"/>
                    <a:pt x="0" y="642"/>
                    <a:pt x="62" y="849"/>
                  </a:cubicBezTo>
                  <a:cubicBezTo>
                    <a:pt x="62" y="881"/>
                    <a:pt x="73" y="902"/>
                    <a:pt x="83" y="922"/>
                  </a:cubicBezTo>
                  <a:cubicBezTo>
                    <a:pt x="322" y="1574"/>
                    <a:pt x="1026" y="1979"/>
                    <a:pt x="1077" y="2009"/>
                  </a:cubicBezTo>
                  <a:lnTo>
                    <a:pt x="1088" y="2020"/>
                  </a:lnTo>
                  <a:lnTo>
                    <a:pt x="1119" y="2020"/>
                  </a:lnTo>
                  <a:lnTo>
                    <a:pt x="1119" y="2009"/>
                  </a:lnTo>
                  <a:cubicBezTo>
                    <a:pt x="1181" y="1979"/>
                    <a:pt x="1896" y="1585"/>
                    <a:pt x="2134" y="932"/>
                  </a:cubicBezTo>
                  <a:cubicBezTo>
                    <a:pt x="2134" y="911"/>
                    <a:pt x="2144" y="881"/>
                    <a:pt x="2154" y="860"/>
                  </a:cubicBezTo>
                  <a:cubicBezTo>
                    <a:pt x="2216" y="653"/>
                    <a:pt x="2175" y="404"/>
                    <a:pt x="2051" y="228"/>
                  </a:cubicBezTo>
                  <a:cubicBezTo>
                    <a:pt x="1947" y="83"/>
                    <a:pt x="1802" y="11"/>
                    <a:pt x="1636" y="0"/>
                  </a:cubicBezTo>
                  <a:cubicBezTo>
                    <a:pt x="1388" y="0"/>
                    <a:pt x="1284" y="104"/>
                    <a:pt x="1171" y="197"/>
                  </a:cubicBezTo>
                  <a:lnTo>
                    <a:pt x="1109" y="259"/>
                  </a:lnTo>
                  <a:cubicBezTo>
                    <a:pt x="1088" y="239"/>
                    <a:pt x="1067" y="207"/>
                    <a:pt x="1047" y="187"/>
                  </a:cubicBezTo>
                  <a:cubicBezTo>
                    <a:pt x="943" y="94"/>
                    <a:pt x="840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0;p2">
              <a:extLst>
                <a:ext uri="{FF2B5EF4-FFF2-40B4-BE49-F238E27FC236}">
                  <a16:creationId xmlns:a16="http://schemas.microsoft.com/office/drawing/2014/main" id="{3D86B04B-1803-4F8F-817A-6C5799E5A94A}"/>
                </a:ext>
              </a:extLst>
            </p:cNvPr>
            <p:cNvSpPr/>
            <p:nvPr/>
          </p:nvSpPr>
          <p:spPr>
            <a:xfrm>
              <a:off x="3415216" y="3814872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6"/>
                  </a:cubicBezTo>
                  <a:cubicBezTo>
                    <a:pt x="1" y="99"/>
                    <a:pt x="11" y="295"/>
                    <a:pt x="136" y="472"/>
                  </a:cubicBezTo>
                  <a:cubicBezTo>
                    <a:pt x="221" y="596"/>
                    <a:pt x="347" y="674"/>
                    <a:pt x="449" y="674"/>
                  </a:cubicBezTo>
                  <a:cubicBezTo>
                    <a:pt x="483" y="674"/>
                    <a:pt x="513" y="666"/>
                    <a:pt x="539" y="648"/>
                  </a:cubicBezTo>
                  <a:cubicBezTo>
                    <a:pt x="643" y="575"/>
                    <a:pt x="633" y="378"/>
                    <a:pt x="509" y="213"/>
                  </a:cubicBezTo>
                  <a:cubicBezTo>
                    <a:pt x="422" y="80"/>
                    <a:pt x="295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1;p2">
              <a:extLst>
                <a:ext uri="{FF2B5EF4-FFF2-40B4-BE49-F238E27FC236}">
                  <a16:creationId xmlns:a16="http://schemas.microsoft.com/office/drawing/2014/main" id="{A3677321-CC50-402F-8285-45CF4EFC1BEE}"/>
                </a:ext>
              </a:extLst>
            </p:cNvPr>
            <p:cNvSpPr/>
            <p:nvPr/>
          </p:nvSpPr>
          <p:spPr>
            <a:xfrm>
              <a:off x="3395058" y="3814872"/>
              <a:ext cx="11654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3" y="0"/>
                  </a:moveTo>
                  <a:cubicBezTo>
                    <a:pt x="111" y="0"/>
                    <a:pt x="91" y="6"/>
                    <a:pt x="74" y="18"/>
                  </a:cubicBezTo>
                  <a:cubicBezTo>
                    <a:pt x="1" y="70"/>
                    <a:pt x="1" y="215"/>
                    <a:pt x="95" y="340"/>
                  </a:cubicBezTo>
                  <a:cubicBezTo>
                    <a:pt x="156" y="432"/>
                    <a:pt x="240" y="484"/>
                    <a:pt x="313" y="484"/>
                  </a:cubicBezTo>
                  <a:cubicBezTo>
                    <a:pt x="339" y="484"/>
                    <a:pt x="363" y="477"/>
                    <a:pt x="384" y="464"/>
                  </a:cubicBezTo>
                  <a:cubicBezTo>
                    <a:pt x="457" y="412"/>
                    <a:pt x="447" y="277"/>
                    <a:pt x="364" y="153"/>
                  </a:cubicBezTo>
                  <a:cubicBezTo>
                    <a:pt x="293" y="59"/>
                    <a:pt x="204" y="0"/>
                    <a:pt x="13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72;p2">
              <a:extLst>
                <a:ext uri="{FF2B5EF4-FFF2-40B4-BE49-F238E27FC236}">
                  <a16:creationId xmlns:a16="http://schemas.microsoft.com/office/drawing/2014/main" id="{8125C95A-80E1-4C38-A994-457BEF2F6DA7}"/>
                </a:ext>
              </a:extLst>
            </p:cNvPr>
            <p:cNvSpPr/>
            <p:nvPr/>
          </p:nvSpPr>
          <p:spPr>
            <a:xfrm>
              <a:off x="3243244" y="3682264"/>
              <a:ext cx="0" cy="121162"/>
            </a:xfrm>
            <a:custGeom>
              <a:avLst/>
              <a:gdLst/>
              <a:ahLst/>
              <a:cxnLst/>
              <a:rect l="l" t="t" r="r" b="b"/>
              <a:pathLst>
                <a:path w="1" h="4847" extrusionOk="0">
                  <a:moveTo>
                    <a:pt x="1" y="484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3;p2">
              <a:extLst>
                <a:ext uri="{FF2B5EF4-FFF2-40B4-BE49-F238E27FC236}">
                  <a16:creationId xmlns:a16="http://schemas.microsoft.com/office/drawing/2014/main" id="{12F46C23-762A-4A5B-8238-110A2E8307D0}"/>
                </a:ext>
              </a:extLst>
            </p:cNvPr>
            <p:cNvSpPr/>
            <p:nvPr/>
          </p:nvSpPr>
          <p:spPr>
            <a:xfrm>
              <a:off x="3242299" y="3682264"/>
              <a:ext cx="1575" cy="121162"/>
            </a:xfrm>
            <a:custGeom>
              <a:avLst/>
              <a:gdLst/>
              <a:ahLst/>
              <a:cxnLst/>
              <a:rect l="l" t="t" r="r" b="b"/>
              <a:pathLst>
                <a:path w="53" h="4847" extrusionOk="0">
                  <a:moveTo>
                    <a:pt x="0" y="0"/>
                  </a:moveTo>
                  <a:lnTo>
                    <a:pt x="0" y="4847"/>
                  </a:lnTo>
                  <a:lnTo>
                    <a:pt x="52" y="484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4;p2">
              <a:extLst>
                <a:ext uri="{FF2B5EF4-FFF2-40B4-BE49-F238E27FC236}">
                  <a16:creationId xmlns:a16="http://schemas.microsoft.com/office/drawing/2014/main" id="{14D3ECB5-E06C-4563-97A7-1229A3F27E29}"/>
                </a:ext>
              </a:extLst>
            </p:cNvPr>
            <p:cNvSpPr/>
            <p:nvPr/>
          </p:nvSpPr>
          <p:spPr>
            <a:xfrm>
              <a:off x="3214897" y="37967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48" h="1958" extrusionOk="0">
                  <a:moveTo>
                    <a:pt x="591" y="1"/>
                  </a:moveTo>
                  <a:cubicBezTo>
                    <a:pt x="208" y="11"/>
                    <a:pt x="0" y="456"/>
                    <a:pt x="104" y="818"/>
                  </a:cubicBezTo>
                  <a:cubicBezTo>
                    <a:pt x="115" y="839"/>
                    <a:pt x="115" y="860"/>
                    <a:pt x="125" y="880"/>
                  </a:cubicBezTo>
                  <a:cubicBezTo>
                    <a:pt x="363" y="1554"/>
                    <a:pt x="1119" y="1957"/>
                    <a:pt x="1119" y="1957"/>
                  </a:cubicBezTo>
                  <a:cubicBezTo>
                    <a:pt x="1119" y="1957"/>
                    <a:pt x="1875" y="1564"/>
                    <a:pt x="2124" y="891"/>
                  </a:cubicBezTo>
                  <a:cubicBezTo>
                    <a:pt x="2124" y="870"/>
                    <a:pt x="2134" y="850"/>
                    <a:pt x="2144" y="829"/>
                  </a:cubicBezTo>
                  <a:cubicBezTo>
                    <a:pt x="2248" y="466"/>
                    <a:pt x="2041" y="21"/>
                    <a:pt x="1657" y="11"/>
                  </a:cubicBezTo>
                  <a:cubicBezTo>
                    <a:pt x="1648" y="10"/>
                    <a:pt x="1638" y="10"/>
                    <a:pt x="1629" y="10"/>
                  </a:cubicBezTo>
                  <a:cubicBezTo>
                    <a:pt x="1352" y="10"/>
                    <a:pt x="1270" y="150"/>
                    <a:pt x="1130" y="270"/>
                  </a:cubicBezTo>
                  <a:cubicBezTo>
                    <a:pt x="974" y="146"/>
                    <a:pt x="912" y="1"/>
                    <a:pt x="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5;p2">
              <a:extLst>
                <a:ext uri="{FF2B5EF4-FFF2-40B4-BE49-F238E27FC236}">
                  <a16:creationId xmlns:a16="http://schemas.microsoft.com/office/drawing/2014/main" id="{6D9D9032-B44E-4C04-99A6-620AFEA12171}"/>
                </a:ext>
              </a:extLst>
            </p:cNvPr>
            <p:cNvSpPr/>
            <p:nvPr/>
          </p:nvSpPr>
          <p:spPr>
            <a:xfrm>
              <a:off x="3215212" y="3795928"/>
              <a:ext cx="55749" cy="50517"/>
            </a:xfrm>
            <a:custGeom>
              <a:avLst/>
              <a:gdLst/>
              <a:ahLst/>
              <a:cxnLst/>
              <a:rect l="l" t="t" r="r" b="b"/>
              <a:pathLst>
                <a:path w="2227" h="2030" extrusionOk="0">
                  <a:moveTo>
                    <a:pt x="580" y="62"/>
                  </a:moveTo>
                  <a:cubicBezTo>
                    <a:pt x="818" y="62"/>
                    <a:pt x="901" y="145"/>
                    <a:pt x="1004" y="239"/>
                  </a:cubicBezTo>
                  <a:cubicBezTo>
                    <a:pt x="1036" y="269"/>
                    <a:pt x="1056" y="301"/>
                    <a:pt x="1098" y="322"/>
                  </a:cubicBezTo>
                  <a:lnTo>
                    <a:pt x="1119" y="342"/>
                  </a:lnTo>
                  <a:lnTo>
                    <a:pt x="1129" y="322"/>
                  </a:lnTo>
                  <a:cubicBezTo>
                    <a:pt x="1160" y="301"/>
                    <a:pt x="1191" y="269"/>
                    <a:pt x="1222" y="249"/>
                  </a:cubicBezTo>
                  <a:cubicBezTo>
                    <a:pt x="1320" y="151"/>
                    <a:pt x="1408" y="72"/>
                    <a:pt x="1607" y="72"/>
                  </a:cubicBezTo>
                  <a:cubicBezTo>
                    <a:pt x="1620" y="72"/>
                    <a:pt x="1633" y="72"/>
                    <a:pt x="1646" y="73"/>
                  </a:cubicBezTo>
                  <a:cubicBezTo>
                    <a:pt x="1791" y="73"/>
                    <a:pt x="1916" y="145"/>
                    <a:pt x="2009" y="269"/>
                  </a:cubicBezTo>
                  <a:cubicBezTo>
                    <a:pt x="2123" y="435"/>
                    <a:pt x="2164" y="663"/>
                    <a:pt x="2102" y="849"/>
                  </a:cubicBezTo>
                  <a:cubicBezTo>
                    <a:pt x="2092" y="870"/>
                    <a:pt x="2092" y="891"/>
                    <a:pt x="2081" y="911"/>
                  </a:cubicBezTo>
                  <a:cubicBezTo>
                    <a:pt x="1864" y="1502"/>
                    <a:pt x="1243" y="1875"/>
                    <a:pt x="1119" y="1947"/>
                  </a:cubicBezTo>
                  <a:lnTo>
                    <a:pt x="1098" y="1926"/>
                  </a:lnTo>
                  <a:lnTo>
                    <a:pt x="1087" y="1947"/>
                  </a:lnTo>
                  <a:cubicBezTo>
                    <a:pt x="953" y="1864"/>
                    <a:pt x="352" y="1481"/>
                    <a:pt x="145" y="901"/>
                  </a:cubicBezTo>
                  <a:cubicBezTo>
                    <a:pt x="134" y="881"/>
                    <a:pt x="124" y="860"/>
                    <a:pt x="124" y="839"/>
                  </a:cubicBezTo>
                  <a:cubicBezTo>
                    <a:pt x="62" y="653"/>
                    <a:pt x="104" y="425"/>
                    <a:pt x="217" y="259"/>
                  </a:cubicBezTo>
                  <a:cubicBezTo>
                    <a:pt x="311" y="135"/>
                    <a:pt x="445" y="73"/>
                    <a:pt x="580" y="62"/>
                  </a:cubicBezTo>
                  <a:close/>
                  <a:moveTo>
                    <a:pt x="580" y="0"/>
                  </a:moveTo>
                  <a:cubicBezTo>
                    <a:pt x="424" y="11"/>
                    <a:pt x="269" y="83"/>
                    <a:pt x="176" y="228"/>
                  </a:cubicBezTo>
                  <a:cubicBezTo>
                    <a:pt x="42" y="404"/>
                    <a:pt x="0" y="653"/>
                    <a:pt x="62" y="860"/>
                  </a:cubicBezTo>
                  <a:cubicBezTo>
                    <a:pt x="72" y="881"/>
                    <a:pt x="72" y="901"/>
                    <a:pt x="83" y="922"/>
                  </a:cubicBezTo>
                  <a:cubicBezTo>
                    <a:pt x="321" y="1585"/>
                    <a:pt x="1025" y="1978"/>
                    <a:pt x="1087" y="2020"/>
                  </a:cubicBezTo>
                  <a:lnTo>
                    <a:pt x="1098" y="2030"/>
                  </a:lnTo>
                  <a:lnTo>
                    <a:pt x="1119" y="2030"/>
                  </a:lnTo>
                  <a:lnTo>
                    <a:pt x="1129" y="2020"/>
                  </a:lnTo>
                  <a:cubicBezTo>
                    <a:pt x="1181" y="1988"/>
                    <a:pt x="1895" y="1595"/>
                    <a:pt x="2133" y="932"/>
                  </a:cubicBezTo>
                  <a:lnTo>
                    <a:pt x="2164" y="870"/>
                  </a:lnTo>
                  <a:cubicBezTo>
                    <a:pt x="2226" y="663"/>
                    <a:pt x="2185" y="414"/>
                    <a:pt x="2061" y="239"/>
                  </a:cubicBezTo>
                  <a:cubicBezTo>
                    <a:pt x="1957" y="94"/>
                    <a:pt x="1812" y="11"/>
                    <a:pt x="1646" y="11"/>
                  </a:cubicBezTo>
                  <a:cubicBezTo>
                    <a:pt x="1634" y="10"/>
                    <a:pt x="1623" y="10"/>
                    <a:pt x="1611" y="10"/>
                  </a:cubicBezTo>
                  <a:cubicBezTo>
                    <a:pt x="1387" y="10"/>
                    <a:pt x="1279" y="108"/>
                    <a:pt x="1181" y="197"/>
                  </a:cubicBezTo>
                  <a:lnTo>
                    <a:pt x="1119" y="259"/>
                  </a:lnTo>
                  <a:cubicBezTo>
                    <a:pt x="1087" y="239"/>
                    <a:pt x="1066" y="218"/>
                    <a:pt x="1046" y="197"/>
                  </a:cubicBezTo>
                  <a:cubicBezTo>
                    <a:pt x="942" y="104"/>
                    <a:pt x="849" y="0"/>
                    <a:pt x="580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6;p2">
              <a:extLst>
                <a:ext uri="{FF2B5EF4-FFF2-40B4-BE49-F238E27FC236}">
                  <a16:creationId xmlns:a16="http://schemas.microsoft.com/office/drawing/2014/main" id="{D8D635C3-E728-4BA9-9898-6357F3C7569A}"/>
                </a:ext>
              </a:extLst>
            </p:cNvPr>
            <p:cNvSpPr/>
            <p:nvPr/>
          </p:nvSpPr>
          <p:spPr>
            <a:xfrm>
              <a:off x="3250803" y="3799085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3" y="0"/>
                  </a:moveTo>
                  <a:cubicBezTo>
                    <a:pt x="160" y="0"/>
                    <a:pt x="130" y="9"/>
                    <a:pt x="104" y="27"/>
                  </a:cubicBezTo>
                  <a:cubicBezTo>
                    <a:pt x="0" y="99"/>
                    <a:pt x="11" y="296"/>
                    <a:pt x="136" y="462"/>
                  </a:cubicBezTo>
                  <a:cubicBezTo>
                    <a:pt x="221" y="594"/>
                    <a:pt x="343" y="674"/>
                    <a:pt x="442" y="674"/>
                  </a:cubicBezTo>
                  <a:cubicBezTo>
                    <a:pt x="474" y="674"/>
                    <a:pt x="504" y="666"/>
                    <a:pt x="529" y="648"/>
                  </a:cubicBezTo>
                  <a:cubicBezTo>
                    <a:pt x="633" y="575"/>
                    <a:pt x="622" y="379"/>
                    <a:pt x="508" y="203"/>
                  </a:cubicBezTo>
                  <a:cubicBezTo>
                    <a:pt x="415" y="78"/>
                    <a:pt x="292" y="0"/>
                    <a:pt x="193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7;p2">
              <a:extLst>
                <a:ext uri="{FF2B5EF4-FFF2-40B4-BE49-F238E27FC236}">
                  <a16:creationId xmlns:a16="http://schemas.microsoft.com/office/drawing/2014/main" id="{669F1A4A-99F9-48D0-A265-4B50B68FB5AB}"/>
                </a:ext>
              </a:extLst>
            </p:cNvPr>
            <p:cNvSpPr/>
            <p:nvPr/>
          </p:nvSpPr>
          <p:spPr>
            <a:xfrm>
              <a:off x="3230331" y="3799085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5" extrusionOk="0">
                  <a:moveTo>
                    <a:pt x="140" y="1"/>
                  </a:moveTo>
                  <a:cubicBezTo>
                    <a:pt x="115" y="1"/>
                    <a:pt x="92" y="7"/>
                    <a:pt x="73" y="21"/>
                  </a:cubicBezTo>
                  <a:cubicBezTo>
                    <a:pt x="1" y="72"/>
                    <a:pt x="11" y="217"/>
                    <a:pt x="94" y="332"/>
                  </a:cubicBezTo>
                  <a:cubicBezTo>
                    <a:pt x="156" y="426"/>
                    <a:pt x="249" y="484"/>
                    <a:pt x="322" y="484"/>
                  </a:cubicBezTo>
                  <a:cubicBezTo>
                    <a:pt x="345" y="484"/>
                    <a:pt x="366" y="478"/>
                    <a:pt x="384" y="466"/>
                  </a:cubicBezTo>
                  <a:cubicBezTo>
                    <a:pt x="456" y="414"/>
                    <a:pt x="446" y="269"/>
                    <a:pt x="363" y="145"/>
                  </a:cubicBezTo>
                  <a:cubicBezTo>
                    <a:pt x="302" y="53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8;p2">
              <a:extLst>
                <a:ext uri="{FF2B5EF4-FFF2-40B4-BE49-F238E27FC236}">
                  <a16:creationId xmlns:a16="http://schemas.microsoft.com/office/drawing/2014/main" id="{1F5196EF-BBD9-4738-B90C-9FAEB97B5172}"/>
                </a:ext>
              </a:extLst>
            </p:cNvPr>
            <p:cNvSpPr/>
            <p:nvPr/>
          </p:nvSpPr>
          <p:spPr>
            <a:xfrm>
              <a:off x="3333010" y="3731203"/>
              <a:ext cx="0" cy="184309"/>
            </a:xfrm>
            <a:custGeom>
              <a:avLst/>
              <a:gdLst/>
              <a:ahLst/>
              <a:cxnLst/>
              <a:rect l="l" t="t" r="r" b="b"/>
              <a:pathLst>
                <a:path w="1" h="7374" extrusionOk="0">
                  <a:moveTo>
                    <a:pt x="1" y="737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9;p2">
              <a:extLst>
                <a:ext uri="{FF2B5EF4-FFF2-40B4-BE49-F238E27FC236}">
                  <a16:creationId xmlns:a16="http://schemas.microsoft.com/office/drawing/2014/main" id="{6264C4D4-DA17-402C-BA7B-B0E6CF14F6E3}"/>
                </a:ext>
              </a:extLst>
            </p:cNvPr>
            <p:cNvSpPr/>
            <p:nvPr/>
          </p:nvSpPr>
          <p:spPr>
            <a:xfrm>
              <a:off x="3332380" y="3731203"/>
              <a:ext cx="1575" cy="184309"/>
            </a:xfrm>
            <a:custGeom>
              <a:avLst/>
              <a:gdLst/>
              <a:ahLst/>
              <a:cxnLst/>
              <a:rect l="l" t="t" r="r" b="b"/>
              <a:pathLst>
                <a:path w="54" h="7374" extrusionOk="0">
                  <a:moveTo>
                    <a:pt x="1" y="0"/>
                  </a:moveTo>
                  <a:lnTo>
                    <a:pt x="1" y="7373"/>
                  </a:lnTo>
                  <a:lnTo>
                    <a:pt x="53" y="737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0;p2">
              <a:extLst>
                <a:ext uri="{FF2B5EF4-FFF2-40B4-BE49-F238E27FC236}">
                  <a16:creationId xmlns:a16="http://schemas.microsoft.com/office/drawing/2014/main" id="{3577E679-6D03-416C-AC5C-72C2B0156DF1}"/>
                </a:ext>
              </a:extLst>
            </p:cNvPr>
            <p:cNvSpPr/>
            <p:nvPr/>
          </p:nvSpPr>
          <p:spPr>
            <a:xfrm>
              <a:off x="3304977" y="3908803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632" y="0"/>
                  </a:moveTo>
                  <a:cubicBezTo>
                    <a:pt x="622" y="0"/>
                    <a:pt x="611" y="1"/>
                    <a:pt x="601" y="1"/>
                  </a:cubicBezTo>
                  <a:cubicBezTo>
                    <a:pt x="217" y="1"/>
                    <a:pt x="0" y="457"/>
                    <a:pt x="114" y="819"/>
                  </a:cubicBezTo>
                  <a:cubicBezTo>
                    <a:pt x="114" y="839"/>
                    <a:pt x="124" y="860"/>
                    <a:pt x="134" y="881"/>
                  </a:cubicBezTo>
                  <a:cubicBezTo>
                    <a:pt x="373" y="1544"/>
                    <a:pt x="1129" y="1958"/>
                    <a:pt x="1129" y="1958"/>
                  </a:cubicBezTo>
                  <a:cubicBezTo>
                    <a:pt x="1129" y="1958"/>
                    <a:pt x="1885" y="1554"/>
                    <a:pt x="2123" y="881"/>
                  </a:cubicBezTo>
                  <a:lnTo>
                    <a:pt x="2154" y="819"/>
                  </a:lnTo>
                  <a:cubicBezTo>
                    <a:pt x="2258" y="467"/>
                    <a:pt x="2051" y="11"/>
                    <a:pt x="1667" y="1"/>
                  </a:cubicBezTo>
                  <a:cubicBezTo>
                    <a:pt x="1657" y="1"/>
                    <a:pt x="1647" y="0"/>
                    <a:pt x="1638" y="0"/>
                  </a:cubicBezTo>
                  <a:cubicBezTo>
                    <a:pt x="1362" y="0"/>
                    <a:pt x="1279" y="150"/>
                    <a:pt x="1129" y="259"/>
                  </a:cubicBezTo>
                  <a:cubicBezTo>
                    <a:pt x="988" y="150"/>
                    <a:pt x="926" y="0"/>
                    <a:pt x="63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1;p2">
              <a:extLst>
                <a:ext uri="{FF2B5EF4-FFF2-40B4-BE49-F238E27FC236}">
                  <a16:creationId xmlns:a16="http://schemas.microsoft.com/office/drawing/2014/main" id="{24D904AB-85C5-4B07-A4C5-8CBF98C7C760}"/>
                </a:ext>
              </a:extLst>
            </p:cNvPr>
            <p:cNvSpPr/>
            <p:nvPr/>
          </p:nvSpPr>
          <p:spPr>
            <a:xfrm>
              <a:off x="3305293" y="3908013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7" h="2032" extrusionOk="0">
                  <a:moveTo>
                    <a:pt x="619" y="63"/>
                  </a:moveTo>
                  <a:cubicBezTo>
                    <a:pt x="828" y="63"/>
                    <a:pt x="907" y="142"/>
                    <a:pt x="1005" y="240"/>
                  </a:cubicBezTo>
                  <a:lnTo>
                    <a:pt x="1088" y="323"/>
                  </a:lnTo>
                  <a:lnTo>
                    <a:pt x="1109" y="333"/>
                  </a:lnTo>
                  <a:lnTo>
                    <a:pt x="1129" y="323"/>
                  </a:lnTo>
                  <a:cubicBezTo>
                    <a:pt x="1161" y="291"/>
                    <a:pt x="1191" y="271"/>
                    <a:pt x="1223" y="240"/>
                  </a:cubicBezTo>
                  <a:cubicBezTo>
                    <a:pt x="1321" y="151"/>
                    <a:pt x="1410" y="63"/>
                    <a:pt x="1614" y="63"/>
                  </a:cubicBezTo>
                  <a:cubicBezTo>
                    <a:pt x="1625" y="63"/>
                    <a:pt x="1636" y="63"/>
                    <a:pt x="1647" y="64"/>
                  </a:cubicBezTo>
                  <a:cubicBezTo>
                    <a:pt x="1792" y="64"/>
                    <a:pt x="1916" y="137"/>
                    <a:pt x="2010" y="261"/>
                  </a:cubicBezTo>
                  <a:cubicBezTo>
                    <a:pt x="2123" y="426"/>
                    <a:pt x="2155" y="654"/>
                    <a:pt x="2103" y="841"/>
                  </a:cubicBezTo>
                  <a:cubicBezTo>
                    <a:pt x="2093" y="861"/>
                    <a:pt x="2082" y="882"/>
                    <a:pt x="2082" y="903"/>
                  </a:cubicBezTo>
                  <a:cubicBezTo>
                    <a:pt x="1865" y="1493"/>
                    <a:pt x="1244" y="1876"/>
                    <a:pt x="1119" y="1948"/>
                  </a:cubicBezTo>
                  <a:lnTo>
                    <a:pt x="1099" y="1928"/>
                  </a:lnTo>
                  <a:lnTo>
                    <a:pt x="1088" y="1938"/>
                  </a:lnTo>
                  <a:cubicBezTo>
                    <a:pt x="954" y="1856"/>
                    <a:pt x="353" y="1472"/>
                    <a:pt x="146" y="903"/>
                  </a:cubicBezTo>
                  <a:cubicBezTo>
                    <a:pt x="135" y="882"/>
                    <a:pt x="125" y="861"/>
                    <a:pt x="125" y="841"/>
                  </a:cubicBezTo>
                  <a:cubicBezTo>
                    <a:pt x="63" y="644"/>
                    <a:pt x="104" y="416"/>
                    <a:pt x="218" y="261"/>
                  </a:cubicBezTo>
                  <a:cubicBezTo>
                    <a:pt x="312" y="137"/>
                    <a:pt x="436" y="64"/>
                    <a:pt x="581" y="64"/>
                  </a:cubicBezTo>
                  <a:cubicBezTo>
                    <a:pt x="594" y="63"/>
                    <a:pt x="606" y="63"/>
                    <a:pt x="619" y="63"/>
                  </a:cubicBezTo>
                  <a:close/>
                  <a:moveTo>
                    <a:pt x="1614" y="1"/>
                  </a:moveTo>
                  <a:cubicBezTo>
                    <a:pt x="1388" y="1"/>
                    <a:pt x="1280" y="100"/>
                    <a:pt x="1181" y="199"/>
                  </a:cubicBezTo>
                  <a:cubicBezTo>
                    <a:pt x="1161" y="219"/>
                    <a:pt x="1140" y="240"/>
                    <a:pt x="1109" y="250"/>
                  </a:cubicBezTo>
                  <a:lnTo>
                    <a:pt x="1046" y="188"/>
                  </a:lnTo>
                  <a:cubicBezTo>
                    <a:pt x="943" y="95"/>
                    <a:pt x="850" y="1"/>
                    <a:pt x="591" y="1"/>
                  </a:cubicBezTo>
                  <a:lnTo>
                    <a:pt x="581" y="1"/>
                  </a:lnTo>
                  <a:cubicBezTo>
                    <a:pt x="415" y="1"/>
                    <a:pt x="270" y="84"/>
                    <a:pt x="167" y="219"/>
                  </a:cubicBezTo>
                  <a:cubicBezTo>
                    <a:pt x="42" y="395"/>
                    <a:pt x="1" y="644"/>
                    <a:pt x="63" y="851"/>
                  </a:cubicBezTo>
                  <a:cubicBezTo>
                    <a:pt x="73" y="882"/>
                    <a:pt x="73" y="903"/>
                    <a:pt x="84" y="924"/>
                  </a:cubicBezTo>
                  <a:cubicBezTo>
                    <a:pt x="322" y="1576"/>
                    <a:pt x="1026" y="1980"/>
                    <a:pt x="1088" y="2010"/>
                  </a:cubicBezTo>
                  <a:lnTo>
                    <a:pt x="1099" y="2031"/>
                  </a:lnTo>
                  <a:lnTo>
                    <a:pt x="1109" y="2021"/>
                  </a:lnTo>
                  <a:lnTo>
                    <a:pt x="1119" y="2021"/>
                  </a:lnTo>
                  <a:lnTo>
                    <a:pt x="1129" y="2010"/>
                  </a:lnTo>
                  <a:cubicBezTo>
                    <a:pt x="1181" y="1980"/>
                    <a:pt x="1896" y="1586"/>
                    <a:pt x="2134" y="924"/>
                  </a:cubicBezTo>
                  <a:cubicBezTo>
                    <a:pt x="2144" y="903"/>
                    <a:pt x="2155" y="882"/>
                    <a:pt x="2155" y="861"/>
                  </a:cubicBezTo>
                  <a:cubicBezTo>
                    <a:pt x="2227" y="654"/>
                    <a:pt x="2186" y="406"/>
                    <a:pt x="2061" y="229"/>
                  </a:cubicBezTo>
                  <a:cubicBezTo>
                    <a:pt x="1958" y="84"/>
                    <a:pt x="1813" y="1"/>
                    <a:pt x="1647" y="1"/>
                  </a:cubicBezTo>
                  <a:cubicBezTo>
                    <a:pt x="1636" y="1"/>
                    <a:pt x="1625" y="1"/>
                    <a:pt x="1614" y="1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2;p2">
              <a:extLst>
                <a:ext uri="{FF2B5EF4-FFF2-40B4-BE49-F238E27FC236}">
                  <a16:creationId xmlns:a16="http://schemas.microsoft.com/office/drawing/2014/main" id="{AE9CE6D4-CD62-425F-8B6C-20E41A93E6AD}"/>
                </a:ext>
              </a:extLst>
            </p:cNvPr>
            <p:cNvSpPr/>
            <p:nvPr/>
          </p:nvSpPr>
          <p:spPr>
            <a:xfrm>
              <a:off x="3340884" y="3911171"/>
              <a:ext cx="15748" cy="16971"/>
            </a:xfrm>
            <a:custGeom>
              <a:avLst/>
              <a:gdLst/>
              <a:ahLst/>
              <a:cxnLst/>
              <a:rect l="l" t="t" r="r" b="b"/>
              <a:pathLst>
                <a:path w="633" h="675" extrusionOk="0">
                  <a:moveTo>
                    <a:pt x="192" y="0"/>
                  </a:moveTo>
                  <a:cubicBezTo>
                    <a:pt x="159" y="0"/>
                    <a:pt x="129" y="9"/>
                    <a:pt x="104" y="26"/>
                  </a:cubicBezTo>
                  <a:cubicBezTo>
                    <a:pt x="0" y="99"/>
                    <a:pt x="11" y="296"/>
                    <a:pt x="125" y="472"/>
                  </a:cubicBezTo>
                  <a:cubicBezTo>
                    <a:pt x="218" y="597"/>
                    <a:pt x="341" y="674"/>
                    <a:pt x="440" y="674"/>
                  </a:cubicBezTo>
                  <a:cubicBezTo>
                    <a:pt x="473" y="674"/>
                    <a:pt x="503" y="666"/>
                    <a:pt x="529" y="648"/>
                  </a:cubicBezTo>
                  <a:cubicBezTo>
                    <a:pt x="632" y="576"/>
                    <a:pt x="622" y="379"/>
                    <a:pt x="508" y="203"/>
                  </a:cubicBezTo>
                  <a:cubicBezTo>
                    <a:pt x="414" y="78"/>
                    <a:pt x="291" y="0"/>
                    <a:pt x="192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3;p2">
              <a:extLst>
                <a:ext uri="{FF2B5EF4-FFF2-40B4-BE49-F238E27FC236}">
                  <a16:creationId xmlns:a16="http://schemas.microsoft.com/office/drawing/2014/main" id="{517BBD4B-E8C5-4A27-B32E-B362574269DA}"/>
                </a:ext>
              </a:extLst>
            </p:cNvPr>
            <p:cNvSpPr/>
            <p:nvPr/>
          </p:nvSpPr>
          <p:spPr>
            <a:xfrm>
              <a:off x="3320411" y="3911171"/>
              <a:ext cx="11339" cy="12235"/>
            </a:xfrm>
            <a:custGeom>
              <a:avLst/>
              <a:gdLst/>
              <a:ahLst/>
              <a:cxnLst/>
              <a:rect l="l" t="t" r="r" b="b"/>
              <a:pathLst>
                <a:path w="457" h="484" extrusionOk="0">
                  <a:moveTo>
                    <a:pt x="134" y="0"/>
                  </a:moveTo>
                  <a:cubicBezTo>
                    <a:pt x="111" y="0"/>
                    <a:pt x="90" y="6"/>
                    <a:pt x="73" y="18"/>
                  </a:cubicBezTo>
                  <a:cubicBezTo>
                    <a:pt x="1" y="71"/>
                    <a:pt x="11" y="216"/>
                    <a:pt x="93" y="340"/>
                  </a:cubicBezTo>
                  <a:cubicBezTo>
                    <a:pt x="155" y="432"/>
                    <a:pt x="245" y="484"/>
                    <a:pt x="316" y="484"/>
                  </a:cubicBezTo>
                  <a:cubicBezTo>
                    <a:pt x="342" y="484"/>
                    <a:pt x="365" y="478"/>
                    <a:pt x="383" y="464"/>
                  </a:cubicBezTo>
                  <a:cubicBezTo>
                    <a:pt x="456" y="412"/>
                    <a:pt x="445" y="278"/>
                    <a:pt x="363" y="154"/>
                  </a:cubicBezTo>
                  <a:cubicBezTo>
                    <a:pt x="300" y="59"/>
                    <a:pt x="207" y="0"/>
                    <a:pt x="134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4;p2">
              <a:extLst>
                <a:ext uri="{FF2B5EF4-FFF2-40B4-BE49-F238E27FC236}">
                  <a16:creationId xmlns:a16="http://schemas.microsoft.com/office/drawing/2014/main" id="{591F7FD2-DC3B-49FA-92BB-C89C7F5BA924}"/>
                </a:ext>
              </a:extLst>
            </p:cNvPr>
            <p:cNvSpPr/>
            <p:nvPr/>
          </p:nvSpPr>
          <p:spPr>
            <a:xfrm>
              <a:off x="3114738" y="3648717"/>
              <a:ext cx="0" cy="95509"/>
            </a:xfrm>
            <a:custGeom>
              <a:avLst/>
              <a:gdLst/>
              <a:ahLst/>
              <a:cxnLst/>
              <a:rect l="l" t="t" r="r" b="b"/>
              <a:pathLst>
                <a:path w="1" h="3822" extrusionOk="0">
                  <a:moveTo>
                    <a:pt x="0" y="382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5;p2">
              <a:extLst>
                <a:ext uri="{FF2B5EF4-FFF2-40B4-BE49-F238E27FC236}">
                  <a16:creationId xmlns:a16="http://schemas.microsoft.com/office/drawing/2014/main" id="{E8787B43-EBE1-46B3-8086-82FD773CCB1A}"/>
                </a:ext>
              </a:extLst>
            </p:cNvPr>
            <p:cNvSpPr/>
            <p:nvPr/>
          </p:nvSpPr>
          <p:spPr>
            <a:xfrm>
              <a:off x="3114423" y="3648717"/>
              <a:ext cx="1260" cy="95509"/>
            </a:xfrm>
            <a:custGeom>
              <a:avLst/>
              <a:gdLst/>
              <a:ahLst/>
              <a:cxnLst/>
              <a:rect l="l" t="t" r="r" b="b"/>
              <a:pathLst>
                <a:path w="52" h="3822" extrusionOk="0">
                  <a:moveTo>
                    <a:pt x="0" y="0"/>
                  </a:moveTo>
                  <a:lnTo>
                    <a:pt x="0" y="3822"/>
                  </a:lnTo>
                  <a:lnTo>
                    <a:pt x="52" y="382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6;p2">
              <a:extLst>
                <a:ext uri="{FF2B5EF4-FFF2-40B4-BE49-F238E27FC236}">
                  <a16:creationId xmlns:a16="http://schemas.microsoft.com/office/drawing/2014/main" id="{1C6F9455-E8C3-401A-81EE-0354D271C52C}"/>
                </a:ext>
              </a:extLst>
            </p:cNvPr>
            <p:cNvSpPr/>
            <p:nvPr/>
          </p:nvSpPr>
          <p:spPr>
            <a:xfrm>
              <a:off x="3086706" y="3737517"/>
              <a:ext cx="56379" cy="48939"/>
            </a:xfrm>
            <a:custGeom>
              <a:avLst/>
              <a:gdLst/>
              <a:ahLst/>
              <a:cxnLst/>
              <a:rect l="l" t="t" r="r" b="b"/>
              <a:pathLst>
                <a:path w="2258" h="1958" extrusionOk="0">
                  <a:moveTo>
                    <a:pt x="1668" y="1"/>
                  </a:moveTo>
                  <a:cubicBezTo>
                    <a:pt x="1346" y="1"/>
                    <a:pt x="1284" y="146"/>
                    <a:pt x="1129" y="270"/>
                  </a:cubicBezTo>
                  <a:cubicBezTo>
                    <a:pt x="989" y="150"/>
                    <a:pt x="907" y="10"/>
                    <a:pt x="629" y="10"/>
                  </a:cubicBezTo>
                  <a:cubicBezTo>
                    <a:pt x="620" y="10"/>
                    <a:pt x="610" y="10"/>
                    <a:pt x="601" y="10"/>
                  </a:cubicBezTo>
                  <a:cubicBezTo>
                    <a:pt x="218" y="21"/>
                    <a:pt x="0" y="466"/>
                    <a:pt x="114" y="829"/>
                  </a:cubicBezTo>
                  <a:cubicBezTo>
                    <a:pt x="124" y="850"/>
                    <a:pt x="124" y="870"/>
                    <a:pt x="135" y="891"/>
                  </a:cubicBezTo>
                  <a:cubicBezTo>
                    <a:pt x="384" y="1564"/>
                    <a:pt x="1139" y="1957"/>
                    <a:pt x="1139" y="1957"/>
                  </a:cubicBezTo>
                  <a:cubicBezTo>
                    <a:pt x="1139" y="1957"/>
                    <a:pt x="1896" y="1554"/>
                    <a:pt x="2133" y="880"/>
                  </a:cubicBezTo>
                  <a:cubicBezTo>
                    <a:pt x="2144" y="860"/>
                    <a:pt x="2144" y="839"/>
                    <a:pt x="2154" y="818"/>
                  </a:cubicBezTo>
                  <a:cubicBezTo>
                    <a:pt x="2258" y="466"/>
                    <a:pt x="2050" y="10"/>
                    <a:pt x="1668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7;p2">
              <a:extLst>
                <a:ext uri="{FF2B5EF4-FFF2-40B4-BE49-F238E27FC236}">
                  <a16:creationId xmlns:a16="http://schemas.microsoft.com/office/drawing/2014/main" id="{B1261B11-3E64-442A-8E49-9D054CB1AF93}"/>
                </a:ext>
              </a:extLst>
            </p:cNvPr>
            <p:cNvSpPr/>
            <p:nvPr/>
          </p:nvSpPr>
          <p:spPr>
            <a:xfrm>
              <a:off x="3087021" y="3736728"/>
              <a:ext cx="55749" cy="50912"/>
            </a:xfrm>
            <a:custGeom>
              <a:avLst/>
              <a:gdLst/>
              <a:ahLst/>
              <a:cxnLst/>
              <a:rect l="l" t="t" r="r" b="b"/>
              <a:pathLst>
                <a:path w="2228" h="2041" extrusionOk="0">
                  <a:moveTo>
                    <a:pt x="1637" y="62"/>
                  </a:moveTo>
                  <a:cubicBezTo>
                    <a:pt x="1782" y="73"/>
                    <a:pt x="1917" y="135"/>
                    <a:pt x="2000" y="259"/>
                  </a:cubicBezTo>
                  <a:cubicBezTo>
                    <a:pt x="2124" y="425"/>
                    <a:pt x="2165" y="653"/>
                    <a:pt x="2103" y="839"/>
                  </a:cubicBezTo>
                  <a:cubicBezTo>
                    <a:pt x="2093" y="860"/>
                    <a:pt x="2093" y="881"/>
                    <a:pt x="2083" y="901"/>
                  </a:cubicBezTo>
                  <a:cubicBezTo>
                    <a:pt x="1876" y="1481"/>
                    <a:pt x="1275" y="1864"/>
                    <a:pt x="1130" y="1947"/>
                  </a:cubicBezTo>
                  <a:lnTo>
                    <a:pt x="1119" y="1926"/>
                  </a:lnTo>
                  <a:lnTo>
                    <a:pt x="1109" y="1947"/>
                  </a:lnTo>
                  <a:cubicBezTo>
                    <a:pt x="974" y="1875"/>
                    <a:pt x="364" y="1491"/>
                    <a:pt x="146" y="911"/>
                  </a:cubicBezTo>
                  <a:cubicBezTo>
                    <a:pt x="136" y="891"/>
                    <a:pt x="125" y="870"/>
                    <a:pt x="125" y="849"/>
                  </a:cubicBezTo>
                  <a:cubicBezTo>
                    <a:pt x="63" y="663"/>
                    <a:pt x="104" y="435"/>
                    <a:pt x="219" y="269"/>
                  </a:cubicBezTo>
                  <a:cubicBezTo>
                    <a:pt x="311" y="145"/>
                    <a:pt x="436" y="73"/>
                    <a:pt x="581" y="73"/>
                  </a:cubicBezTo>
                  <a:lnTo>
                    <a:pt x="601" y="73"/>
                  </a:lnTo>
                  <a:cubicBezTo>
                    <a:pt x="808" y="73"/>
                    <a:pt x="902" y="156"/>
                    <a:pt x="1006" y="249"/>
                  </a:cubicBezTo>
                  <a:cubicBezTo>
                    <a:pt x="1036" y="269"/>
                    <a:pt x="1057" y="301"/>
                    <a:pt x="1088" y="321"/>
                  </a:cubicBezTo>
                  <a:lnTo>
                    <a:pt x="1109" y="342"/>
                  </a:lnTo>
                  <a:lnTo>
                    <a:pt x="1130" y="321"/>
                  </a:lnTo>
                  <a:cubicBezTo>
                    <a:pt x="1161" y="301"/>
                    <a:pt x="1192" y="269"/>
                    <a:pt x="1223" y="239"/>
                  </a:cubicBezTo>
                  <a:cubicBezTo>
                    <a:pt x="1316" y="145"/>
                    <a:pt x="1409" y="62"/>
                    <a:pt x="1637" y="62"/>
                  </a:cubicBezTo>
                  <a:close/>
                  <a:moveTo>
                    <a:pt x="1627" y="0"/>
                  </a:moveTo>
                  <a:cubicBezTo>
                    <a:pt x="1378" y="0"/>
                    <a:pt x="1275" y="104"/>
                    <a:pt x="1181" y="197"/>
                  </a:cubicBezTo>
                  <a:cubicBezTo>
                    <a:pt x="1161" y="218"/>
                    <a:pt x="1140" y="239"/>
                    <a:pt x="1109" y="259"/>
                  </a:cubicBezTo>
                  <a:cubicBezTo>
                    <a:pt x="1088" y="239"/>
                    <a:pt x="1068" y="218"/>
                    <a:pt x="1047" y="207"/>
                  </a:cubicBezTo>
                  <a:cubicBezTo>
                    <a:pt x="949" y="109"/>
                    <a:pt x="840" y="10"/>
                    <a:pt x="616" y="10"/>
                  </a:cubicBezTo>
                  <a:cubicBezTo>
                    <a:pt x="604" y="10"/>
                    <a:pt x="593" y="10"/>
                    <a:pt x="581" y="11"/>
                  </a:cubicBezTo>
                  <a:cubicBezTo>
                    <a:pt x="415" y="11"/>
                    <a:pt x="270" y="94"/>
                    <a:pt x="166" y="239"/>
                  </a:cubicBezTo>
                  <a:cubicBezTo>
                    <a:pt x="42" y="414"/>
                    <a:pt x="1" y="663"/>
                    <a:pt x="63" y="870"/>
                  </a:cubicBezTo>
                  <a:cubicBezTo>
                    <a:pt x="74" y="891"/>
                    <a:pt x="84" y="911"/>
                    <a:pt x="84" y="932"/>
                  </a:cubicBezTo>
                  <a:cubicBezTo>
                    <a:pt x="332" y="1595"/>
                    <a:pt x="1047" y="1988"/>
                    <a:pt x="1098" y="2020"/>
                  </a:cubicBezTo>
                  <a:lnTo>
                    <a:pt x="1109" y="2030"/>
                  </a:lnTo>
                  <a:lnTo>
                    <a:pt x="1119" y="2030"/>
                  </a:lnTo>
                  <a:lnTo>
                    <a:pt x="1130" y="2041"/>
                  </a:lnTo>
                  <a:lnTo>
                    <a:pt x="1140" y="2020"/>
                  </a:lnTo>
                  <a:cubicBezTo>
                    <a:pt x="1202" y="1988"/>
                    <a:pt x="1906" y="1585"/>
                    <a:pt x="2145" y="922"/>
                  </a:cubicBezTo>
                  <a:cubicBezTo>
                    <a:pt x="2145" y="901"/>
                    <a:pt x="2155" y="881"/>
                    <a:pt x="2165" y="860"/>
                  </a:cubicBezTo>
                  <a:cubicBezTo>
                    <a:pt x="2228" y="653"/>
                    <a:pt x="2186" y="404"/>
                    <a:pt x="2051" y="228"/>
                  </a:cubicBezTo>
                  <a:cubicBezTo>
                    <a:pt x="1948" y="83"/>
                    <a:pt x="1803" y="11"/>
                    <a:pt x="1648" y="0"/>
                  </a:cubicBezTo>
                  <a:close/>
                </a:path>
              </a:pathLst>
            </a:custGeom>
            <a:solidFill>
              <a:srgbClr val="70312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8;p2">
              <a:extLst>
                <a:ext uri="{FF2B5EF4-FFF2-40B4-BE49-F238E27FC236}">
                  <a16:creationId xmlns:a16="http://schemas.microsoft.com/office/drawing/2014/main" id="{2ED76C77-579D-48F5-B178-949985BCC5D1}"/>
                </a:ext>
              </a:extLst>
            </p:cNvPr>
            <p:cNvSpPr/>
            <p:nvPr/>
          </p:nvSpPr>
          <p:spPr>
            <a:xfrm>
              <a:off x="3091116" y="3739885"/>
              <a:ext cx="16063" cy="16971"/>
            </a:xfrm>
            <a:custGeom>
              <a:avLst/>
              <a:gdLst/>
              <a:ahLst/>
              <a:cxnLst/>
              <a:rect l="l" t="t" r="r" b="b"/>
              <a:pathLst>
                <a:path w="643" h="675" extrusionOk="0">
                  <a:moveTo>
                    <a:pt x="450" y="0"/>
                  </a:moveTo>
                  <a:cubicBezTo>
                    <a:pt x="351" y="0"/>
                    <a:pt x="229" y="78"/>
                    <a:pt x="135" y="202"/>
                  </a:cubicBezTo>
                  <a:cubicBezTo>
                    <a:pt x="21" y="379"/>
                    <a:pt x="0" y="575"/>
                    <a:pt x="104" y="648"/>
                  </a:cubicBezTo>
                  <a:cubicBezTo>
                    <a:pt x="129" y="666"/>
                    <a:pt x="160" y="674"/>
                    <a:pt x="193" y="674"/>
                  </a:cubicBezTo>
                  <a:cubicBezTo>
                    <a:pt x="294" y="674"/>
                    <a:pt x="422" y="594"/>
                    <a:pt x="508" y="462"/>
                  </a:cubicBezTo>
                  <a:cubicBezTo>
                    <a:pt x="633" y="296"/>
                    <a:pt x="642" y="99"/>
                    <a:pt x="539" y="27"/>
                  </a:cubicBezTo>
                  <a:cubicBezTo>
                    <a:pt x="513" y="9"/>
                    <a:pt x="483" y="0"/>
                    <a:pt x="450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9;p2">
              <a:extLst>
                <a:ext uri="{FF2B5EF4-FFF2-40B4-BE49-F238E27FC236}">
                  <a16:creationId xmlns:a16="http://schemas.microsoft.com/office/drawing/2014/main" id="{0D095FE3-4DA8-4A22-856E-DD9DB4F84550}"/>
                </a:ext>
              </a:extLst>
            </p:cNvPr>
            <p:cNvSpPr/>
            <p:nvPr/>
          </p:nvSpPr>
          <p:spPr>
            <a:xfrm>
              <a:off x="3116313" y="3740280"/>
              <a:ext cx="11339" cy="11840"/>
            </a:xfrm>
            <a:custGeom>
              <a:avLst/>
              <a:gdLst/>
              <a:ahLst/>
              <a:cxnLst/>
              <a:rect l="l" t="t" r="r" b="b"/>
              <a:pathLst>
                <a:path w="456" h="485" extrusionOk="0">
                  <a:moveTo>
                    <a:pt x="311" y="1"/>
                  </a:moveTo>
                  <a:cubicBezTo>
                    <a:pt x="238" y="1"/>
                    <a:pt x="154" y="53"/>
                    <a:pt x="93" y="145"/>
                  </a:cubicBezTo>
                  <a:cubicBezTo>
                    <a:pt x="0" y="269"/>
                    <a:pt x="0" y="414"/>
                    <a:pt x="72" y="466"/>
                  </a:cubicBezTo>
                  <a:cubicBezTo>
                    <a:pt x="90" y="478"/>
                    <a:pt x="111" y="484"/>
                    <a:pt x="133" y="484"/>
                  </a:cubicBezTo>
                  <a:cubicBezTo>
                    <a:pt x="204" y="484"/>
                    <a:pt x="292" y="426"/>
                    <a:pt x="362" y="331"/>
                  </a:cubicBezTo>
                  <a:cubicBezTo>
                    <a:pt x="445" y="217"/>
                    <a:pt x="456" y="72"/>
                    <a:pt x="383" y="21"/>
                  </a:cubicBezTo>
                  <a:cubicBezTo>
                    <a:pt x="362" y="7"/>
                    <a:pt x="337" y="1"/>
                    <a:pt x="311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0;p2">
              <a:extLst>
                <a:ext uri="{FF2B5EF4-FFF2-40B4-BE49-F238E27FC236}">
                  <a16:creationId xmlns:a16="http://schemas.microsoft.com/office/drawing/2014/main" id="{ABEEFE7C-38C1-49C5-9577-F43A590CDFAD}"/>
                </a:ext>
              </a:extLst>
            </p:cNvPr>
            <p:cNvSpPr/>
            <p:nvPr/>
          </p:nvSpPr>
          <p:spPr>
            <a:xfrm>
              <a:off x="1896450" y="3172750"/>
              <a:ext cx="1939875" cy="599498"/>
            </a:xfrm>
            <a:custGeom>
              <a:avLst/>
              <a:gdLst/>
              <a:ahLst/>
              <a:cxnLst/>
              <a:rect l="l" t="t" r="r" b="b"/>
              <a:pathLst>
                <a:path w="77595" h="23979" extrusionOk="0">
                  <a:moveTo>
                    <a:pt x="35608" y="1"/>
                  </a:moveTo>
                  <a:cubicBezTo>
                    <a:pt x="35452" y="1"/>
                    <a:pt x="35295" y="6"/>
                    <a:pt x="35137" y="17"/>
                  </a:cubicBezTo>
                  <a:cubicBezTo>
                    <a:pt x="32279" y="224"/>
                    <a:pt x="29980" y="2233"/>
                    <a:pt x="29276" y="4864"/>
                  </a:cubicBezTo>
                  <a:cubicBezTo>
                    <a:pt x="29162" y="4864"/>
                    <a:pt x="29038" y="4864"/>
                    <a:pt x="28924" y="4874"/>
                  </a:cubicBezTo>
                  <a:cubicBezTo>
                    <a:pt x="28292" y="4915"/>
                    <a:pt x="27692" y="5101"/>
                    <a:pt x="27163" y="5381"/>
                  </a:cubicBezTo>
                  <a:cubicBezTo>
                    <a:pt x="26086" y="4677"/>
                    <a:pt x="24823" y="4222"/>
                    <a:pt x="23446" y="4128"/>
                  </a:cubicBezTo>
                  <a:cubicBezTo>
                    <a:pt x="23254" y="4114"/>
                    <a:pt x="23063" y="4107"/>
                    <a:pt x="22873" y="4107"/>
                  </a:cubicBezTo>
                  <a:cubicBezTo>
                    <a:pt x="20108" y="4107"/>
                    <a:pt x="17634" y="5564"/>
                    <a:pt x="16238" y="7784"/>
                  </a:cubicBezTo>
                  <a:cubicBezTo>
                    <a:pt x="15565" y="7400"/>
                    <a:pt x="14798" y="7163"/>
                    <a:pt x="13981" y="7101"/>
                  </a:cubicBezTo>
                  <a:cubicBezTo>
                    <a:pt x="13851" y="7091"/>
                    <a:pt x="13722" y="7086"/>
                    <a:pt x="13593" y="7086"/>
                  </a:cubicBezTo>
                  <a:cubicBezTo>
                    <a:pt x="11319" y="7086"/>
                    <a:pt x="9330" y="8544"/>
                    <a:pt x="8585" y="10631"/>
                  </a:cubicBezTo>
                  <a:cubicBezTo>
                    <a:pt x="8534" y="10673"/>
                    <a:pt x="8482" y="10725"/>
                    <a:pt x="8430" y="10766"/>
                  </a:cubicBezTo>
                  <a:cubicBezTo>
                    <a:pt x="7695" y="10290"/>
                    <a:pt x="6825" y="9979"/>
                    <a:pt x="5893" y="9906"/>
                  </a:cubicBezTo>
                  <a:cubicBezTo>
                    <a:pt x="5763" y="9897"/>
                    <a:pt x="5635" y="9893"/>
                    <a:pt x="5507" y="9893"/>
                  </a:cubicBezTo>
                  <a:cubicBezTo>
                    <a:pt x="2792" y="9893"/>
                    <a:pt x="485" y="11961"/>
                    <a:pt x="218" y="14691"/>
                  </a:cubicBezTo>
                  <a:cubicBezTo>
                    <a:pt x="218" y="14743"/>
                    <a:pt x="208" y="14784"/>
                    <a:pt x="208" y="14836"/>
                  </a:cubicBezTo>
                  <a:cubicBezTo>
                    <a:pt x="1" y="17767"/>
                    <a:pt x="2206" y="20314"/>
                    <a:pt x="5137" y="20521"/>
                  </a:cubicBezTo>
                  <a:cubicBezTo>
                    <a:pt x="5263" y="20533"/>
                    <a:pt x="5390" y="20538"/>
                    <a:pt x="5514" y="20538"/>
                  </a:cubicBezTo>
                  <a:cubicBezTo>
                    <a:pt x="5604" y="20538"/>
                    <a:pt x="5692" y="20536"/>
                    <a:pt x="5779" y="20531"/>
                  </a:cubicBezTo>
                  <a:cubicBezTo>
                    <a:pt x="5945" y="20521"/>
                    <a:pt x="6100" y="20511"/>
                    <a:pt x="6256" y="20490"/>
                  </a:cubicBezTo>
                  <a:lnTo>
                    <a:pt x="6410" y="20459"/>
                  </a:lnTo>
                  <a:cubicBezTo>
                    <a:pt x="6825" y="20386"/>
                    <a:pt x="7218" y="20273"/>
                    <a:pt x="7602" y="20107"/>
                  </a:cubicBezTo>
                  <a:cubicBezTo>
                    <a:pt x="7850" y="20552"/>
                    <a:pt x="8140" y="20977"/>
                    <a:pt x="8472" y="21360"/>
                  </a:cubicBezTo>
                  <a:cubicBezTo>
                    <a:pt x="9165" y="22158"/>
                    <a:pt x="10014" y="22810"/>
                    <a:pt x="10978" y="23265"/>
                  </a:cubicBezTo>
                  <a:cubicBezTo>
                    <a:pt x="11050" y="23307"/>
                    <a:pt x="11133" y="23338"/>
                    <a:pt x="11215" y="23369"/>
                  </a:cubicBezTo>
                  <a:cubicBezTo>
                    <a:pt x="11454" y="23472"/>
                    <a:pt x="11712" y="23566"/>
                    <a:pt x="11972" y="23649"/>
                  </a:cubicBezTo>
                  <a:cubicBezTo>
                    <a:pt x="12272" y="23742"/>
                    <a:pt x="12582" y="23815"/>
                    <a:pt x="12893" y="23866"/>
                  </a:cubicBezTo>
                  <a:cubicBezTo>
                    <a:pt x="13059" y="23897"/>
                    <a:pt x="13214" y="23918"/>
                    <a:pt x="13380" y="23939"/>
                  </a:cubicBezTo>
                  <a:cubicBezTo>
                    <a:pt x="13463" y="23939"/>
                    <a:pt x="13546" y="23949"/>
                    <a:pt x="13629" y="23959"/>
                  </a:cubicBezTo>
                  <a:cubicBezTo>
                    <a:pt x="13809" y="23972"/>
                    <a:pt x="13987" y="23978"/>
                    <a:pt x="14165" y="23978"/>
                  </a:cubicBezTo>
                  <a:cubicBezTo>
                    <a:pt x="16012" y="23978"/>
                    <a:pt x="17722" y="23301"/>
                    <a:pt x="19044" y="22168"/>
                  </a:cubicBezTo>
                  <a:cubicBezTo>
                    <a:pt x="19272" y="22292"/>
                    <a:pt x="19511" y="22395"/>
                    <a:pt x="19748" y="22489"/>
                  </a:cubicBezTo>
                  <a:cubicBezTo>
                    <a:pt x="20484" y="22779"/>
                    <a:pt x="21260" y="22965"/>
                    <a:pt x="22089" y="23027"/>
                  </a:cubicBezTo>
                  <a:cubicBezTo>
                    <a:pt x="22255" y="23037"/>
                    <a:pt x="22420" y="23048"/>
                    <a:pt x="22576" y="23048"/>
                  </a:cubicBezTo>
                  <a:cubicBezTo>
                    <a:pt x="22600" y="23048"/>
                    <a:pt x="22623" y="23048"/>
                    <a:pt x="22647" y="23048"/>
                  </a:cubicBezTo>
                  <a:cubicBezTo>
                    <a:pt x="23750" y="23048"/>
                    <a:pt x="24812" y="22821"/>
                    <a:pt x="25765" y="22406"/>
                  </a:cubicBezTo>
                  <a:cubicBezTo>
                    <a:pt x="25910" y="22344"/>
                    <a:pt x="26045" y="22271"/>
                    <a:pt x="26180" y="22209"/>
                  </a:cubicBezTo>
                  <a:cubicBezTo>
                    <a:pt x="27132" y="21723"/>
                    <a:pt x="27982" y="21060"/>
                    <a:pt x="28665" y="20241"/>
                  </a:cubicBezTo>
                  <a:cubicBezTo>
                    <a:pt x="29121" y="20407"/>
                    <a:pt x="29618" y="20521"/>
                    <a:pt x="30136" y="20563"/>
                  </a:cubicBezTo>
                  <a:cubicBezTo>
                    <a:pt x="30218" y="20563"/>
                    <a:pt x="30311" y="20573"/>
                    <a:pt x="30405" y="20573"/>
                  </a:cubicBezTo>
                  <a:cubicBezTo>
                    <a:pt x="30444" y="20574"/>
                    <a:pt x="30484" y="20574"/>
                    <a:pt x="30523" y="20574"/>
                  </a:cubicBezTo>
                  <a:cubicBezTo>
                    <a:pt x="32340" y="20574"/>
                    <a:pt x="33967" y="19642"/>
                    <a:pt x="34930" y="18222"/>
                  </a:cubicBezTo>
                  <a:cubicBezTo>
                    <a:pt x="34971" y="18160"/>
                    <a:pt x="35013" y="18087"/>
                    <a:pt x="35044" y="18025"/>
                  </a:cubicBezTo>
                  <a:lnTo>
                    <a:pt x="35199" y="17777"/>
                  </a:lnTo>
                  <a:cubicBezTo>
                    <a:pt x="35240" y="17694"/>
                    <a:pt x="35272" y="17622"/>
                    <a:pt x="35313" y="17549"/>
                  </a:cubicBezTo>
                  <a:cubicBezTo>
                    <a:pt x="35365" y="17425"/>
                    <a:pt x="35417" y="17311"/>
                    <a:pt x="35468" y="17197"/>
                  </a:cubicBezTo>
                  <a:cubicBezTo>
                    <a:pt x="35530" y="17031"/>
                    <a:pt x="35583" y="16865"/>
                    <a:pt x="35634" y="16690"/>
                  </a:cubicBezTo>
                  <a:cubicBezTo>
                    <a:pt x="35675" y="16524"/>
                    <a:pt x="35717" y="16348"/>
                    <a:pt x="35748" y="16172"/>
                  </a:cubicBezTo>
                  <a:cubicBezTo>
                    <a:pt x="35769" y="16058"/>
                    <a:pt x="35790" y="15933"/>
                    <a:pt x="35800" y="15809"/>
                  </a:cubicBezTo>
                  <a:cubicBezTo>
                    <a:pt x="35955" y="15809"/>
                    <a:pt x="36110" y="15809"/>
                    <a:pt x="36266" y="15799"/>
                  </a:cubicBezTo>
                  <a:cubicBezTo>
                    <a:pt x="36959" y="15747"/>
                    <a:pt x="37612" y="15592"/>
                    <a:pt x="38223" y="15354"/>
                  </a:cubicBezTo>
                  <a:cubicBezTo>
                    <a:pt x="38430" y="15271"/>
                    <a:pt x="38627" y="15178"/>
                    <a:pt x="38814" y="15074"/>
                  </a:cubicBezTo>
                  <a:cubicBezTo>
                    <a:pt x="39911" y="16016"/>
                    <a:pt x="41320" y="16576"/>
                    <a:pt x="42841" y="16586"/>
                  </a:cubicBezTo>
                  <a:cubicBezTo>
                    <a:pt x="43349" y="18750"/>
                    <a:pt x="45213" y="20428"/>
                    <a:pt x="47543" y="20593"/>
                  </a:cubicBezTo>
                  <a:cubicBezTo>
                    <a:pt x="47673" y="20603"/>
                    <a:pt x="47803" y="20608"/>
                    <a:pt x="47931" y="20608"/>
                  </a:cubicBezTo>
                  <a:cubicBezTo>
                    <a:pt x="48649" y="20608"/>
                    <a:pt x="49334" y="20462"/>
                    <a:pt x="49966" y="20190"/>
                  </a:cubicBezTo>
                  <a:cubicBezTo>
                    <a:pt x="50111" y="20449"/>
                    <a:pt x="50267" y="20708"/>
                    <a:pt x="50442" y="20946"/>
                  </a:cubicBezTo>
                  <a:cubicBezTo>
                    <a:pt x="50753" y="21371"/>
                    <a:pt x="51105" y="21764"/>
                    <a:pt x="51489" y="22105"/>
                  </a:cubicBezTo>
                  <a:cubicBezTo>
                    <a:pt x="51551" y="22158"/>
                    <a:pt x="51602" y="22209"/>
                    <a:pt x="51664" y="22250"/>
                  </a:cubicBezTo>
                  <a:cubicBezTo>
                    <a:pt x="52804" y="23214"/>
                    <a:pt x="54253" y="23845"/>
                    <a:pt x="55859" y="23959"/>
                  </a:cubicBezTo>
                  <a:cubicBezTo>
                    <a:pt x="56038" y="23972"/>
                    <a:pt x="56215" y="23979"/>
                    <a:pt x="56391" y="23979"/>
                  </a:cubicBezTo>
                  <a:cubicBezTo>
                    <a:pt x="58198" y="23979"/>
                    <a:pt x="59868" y="23313"/>
                    <a:pt x="61161" y="22209"/>
                  </a:cubicBezTo>
                  <a:cubicBezTo>
                    <a:pt x="61212" y="22240"/>
                    <a:pt x="61274" y="22261"/>
                    <a:pt x="61327" y="22292"/>
                  </a:cubicBezTo>
                  <a:cubicBezTo>
                    <a:pt x="61668" y="22458"/>
                    <a:pt x="62031" y="22602"/>
                    <a:pt x="62404" y="22717"/>
                  </a:cubicBezTo>
                  <a:cubicBezTo>
                    <a:pt x="62528" y="22758"/>
                    <a:pt x="62652" y="22789"/>
                    <a:pt x="62776" y="22820"/>
                  </a:cubicBezTo>
                  <a:cubicBezTo>
                    <a:pt x="63149" y="22924"/>
                    <a:pt x="63543" y="22996"/>
                    <a:pt x="63946" y="23027"/>
                  </a:cubicBezTo>
                  <a:cubicBezTo>
                    <a:pt x="64008" y="23037"/>
                    <a:pt x="64081" y="23037"/>
                    <a:pt x="64143" y="23048"/>
                  </a:cubicBezTo>
                  <a:cubicBezTo>
                    <a:pt x="64226" y="23058"/>
                    <a:pt x="64309" y="23058"/>
                    <a:pt x="64381" y="23058"/>
                  </a:cubicBezTo>
                  <a:cubicBezTo>
                    <a:pt x="64464" y="23069"/>
                    <a:pt x="64547" y="23069"/>
                    <a:pt x="64620" y="23069"/>
                  </a:cubicBezTo>
                  <a:cubicBezTo>
                    <a:pt x="64636" y="23069"/>
                    <a:pt x="64653" y="23069"/>
                    <a:pt x="64669" y="23069"/>
                  </a:cubicBezTo>
                  <a:cubicBezTo>
                    <a:pt x="66235" y="23069"/>
                    <a:pt x="67698" y="22605"/>
                    <a:pt x="68917" y="21795"/>
                  </a:cubicBezTo>
                  <a:cubicBezTo>
                    <a:pt x="69041" y="21712"/>
                    <a:pt x="69165" y="21629"/>
                    <a:pt x="69290" y="21536"/>
                  </a:cubicBezTo>
                  <a:cubicBezTo>
                    <a:pt x="69756" y="21184"/>
                    <a:pt x="70191" y="20780"/>
                    <a:pt x="70574" y="20324"/>
                  </a:cubicBezTo>
                  <a:cubicBezTo>
                    <a:pt x="70854" y="20428"/>
                    <a:pt x="71154" y="20501"/>
                    <a:pt x="71454" y="20563"/>
                  </a:cubicBezTo>
                  <a:cubicBezTo>
                    <a:pt x="71641" y="20593"/>
                    <a:pt x="71827" y="20614"/>
                    <a:pt x="72014" y="20635"/>
                  </a:cubicBezTo>
                  <a:cubicBezTo>
                    <a:pt x="72106" y="20635"/>
                    <a:pt x="72189" y="20646"/>
                    <a:pt x="72283" y="20646"/>
                  </a:cubicBezTo>
                  <a:cubicBezTo>
                    <a:pt x="72316" y="20646"/>
                    <a:pt x="72348" y="20647"/>
                    <a:pt x="72381" y="20647"/>
                  </a:cubicBezTo>
                  <a:cubicBezTo>
                    <a:pt x="75093" y="20647"/>
                    <a:pt x="77380" y="18551"/>
                    <a:pt x="77585" y="15809"/>
                  </a:cubicBezTo>
                  <a:cubicBezTo>
                    <a:pt x="77585" y="15706"/>
                    <a:pt x="77595" y="15613"/>
                    <a:pt x="77595" y="15519"/>
                  </a:cubicBezTo>
                  <a:lnTo>
                    <a:pt x="77595" y="15426"/>
                  </a:lnTo>
                  <a:cubicBezTo>
                    <a:pt x="77595" y="15364"/>
                    <a:pt x="77595" y="15291"/>
                    <a:pt x="77585" y="15219"/>
                  </a:cubicBezTo>
                  <a:lnTo>
                    <a:pt x="77585" y="15126"/>
                  </a:lnTo>
                  <a:cubicBezTo>
                    <a:pt x="77574" y="15064"/>
                    <a:pt x="77574" y="14992"/>
                    <a:pt x="77564" y="14929"/>
                  </a:cubicBezTo>
                  <a:lnTo>
                    <a:pt x="77564" y="14847"/>
                  </a:lnTo>
                  <a:lnTo>
                    <a:pt x="77533" y="14629"/>
                  </a:lnTo>
                  <a:cubicBezTo>
                    <a:pt x="77523" y="14608"/>
                    <a:pt x="77523" y="14587"/>
                    <a:pt x="77523" y="14567"/>
                  </a:cubicBezTo>
                  <a:cubicBezTo>
                    <a:pt x="77502" y="14474"/>
                    <a:pt x="77491" y="14391"/>
                    <a:pt x="77471" y="14297"/>
                  </a:cubicBezTo>
                  <a:lnTo>
                    <a:pt x="77471" y="14287"/>
                  </a:lnTo>
                  <a:cubicBezTo>
                    <a:pt x="76974" y="12113"/>
                    <a:pt x="75100" y="10414"/>
                    <a:pt x="72759" y="10238"/>
                  </a:cubicBezTo>
                  <a:cubicBezTo>
                    <a:pt x="72614" y="10228"/>
                    <a:pt x="72479" y="10228"/>
                    <a:pt x="72345" y="10228"/>
                  </a:cubicBezTo>
                  <a:cubicBezTo>
                    <a:pt x="71517" y="7152"/>
                    <a:pt x="68824" y="4791"/>
                    <a:pt x="65469" y="4542"/>
                  </a:cubicBezTo>
                  <a:cubicBezTo>
                    <a:pt x="65285" y="4529"/>
                    <a:pt x="65102" y="4523"/>
                    <a:pt x="64921" y="4523"/>
                  </a:cubicBezTo>
                  <a:cubicBezTo>
                    <a:pt x="62209" y="4523"/>
                    <a:pt x="59785" y="5951"/>
                    <a:pt x="58416" y="8125"/>
                  </a:cubicBezTo>
                  <a:cubicBezTo>
                    <a:pt x="57764" y="7752"/>
                    <a:pt x="57008" y="7515"/>
                    <a:pt x="56211" y="7463"/>
                  </a:cubicBezTo>
                  <a:cubicBezTo>
                    <a:pt x="56078" y="7453"/>
                    <a:pt x="55947" y="7448"/>
                    <a:pt x="55816" y="7448"/>
                  </a:cubicBezTo>
                  <a:cubicBezTo>
                    <a:pt x="55275" y="7448"/>
                    <a:pt x="54754" y="7532"/>
                    <a:pt x="54253" y="7690"/>
                  </a:cubicBezTo>
                  <a:cubicBezTo>
                    <a:pt x="53617" y="6006"/>
                    <a:pt x="51980" y="4831"/>
                    <a:pt x="50114" y="4831"/>
                  </a:cubicBezTo>
                  <a:cubicBezTo>
                    <a:pt x="50007" y="4831"/>
                    <a:pt x="49899" y="4835"/>
                    <a:pt x="49790" y="4843"/>
                  </a:cubicBezTo>
                  <a:cubicBezTo>
                    <a:pt x="49013" y="4905"/>
                    <a:pt x="48299" y="5154"/>
                    <a:pt x="47688" y="5557"/>
                  </a:cubicBezTo>
                  <a:cubicBezTo>
                    <a:pt x="47667" y="5536"/>
                    <a:pt x="47657" y="5516"/>
                    <a:pt x="47637" y="5506"/>
                  </a:cubicBezTo>
                  <a:cubicBezTo>
                    <a:pt x="47595" y="5474"/>
                    <a:pt x="47564" y="5444"/>
                    <a:pt x="47533" y="5423"/>
                  </a:cubicBezTo>
                  <a:cubicBezTo>
                    <a:pt x="46905" y="3697"/>
                    <a:pt x="45256" y="2491"/>
                    <a:pt x="43360" y="2491"/>
                  </a:cubicBezTo>
                  <a:cubicBezTo>
                    <a:pt x="43253" y="2491"/>
                    <a:pt x="43146" y="2495"/>
                    <a:pt x="43039" y="2503"/>
                  </a:cubicBezTo>
                  <a:cubicBezTo>
                    <a:pt x="42355" y="2554"/>
                    <a:pt x="41713" y="2751"/>
                    <a:pt x="41154" y="3072"/>
                  </a:cubicBezTo>
                  <a:cubicBezTo>
                    <a:pt x="39990" y="1209"/>
                    <a:pt x="37925" y="1"/>
                    <a:pt x="3560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91;p2">
            <a:extLst>
              <a:ext uri="{FF2B5EF4-FFF2-40B4-BE49-F238E27FC236}">
                <a16:creationId xmlns:a16="http://schemas.microsoft.com/office/drawing/2014/main" id="{9BCBE2FF-D294-40D7-A10D-810CFECEFB9D}"/>
              </a:ext>
            </a:extLst>
          </p:cNvPr>
          <p:cNvSpPr/>
          <p:nvPr/>
        </p:nvSpPr>
        <p:spPr>
          <a:xfrm>
            <a:off x="-461849" y="4843105"/>
            <a:ext cx="13305752" cy="3140867"/>
          </a:xfrm>
          <a:custGeom>
            <a:avLst/>
            <a:gdLst/>
            <a:ahLst/>
            <a:cxnLst/>
            <a:rect l="l" t="t" r="r" b="b"/>
            <a:pathLst>
              <a:path w="77595" h="22934" extrusionOk="0">
                <a:moveTo>
                  <a:pt x="35294" y="0"/>
                </a:moveTo>
                <a:cubicBezTo>
                  <a:pt x="35129" y="0"/>
                  <a:pt x="34963" y="6"/>
                  <a:pt x="34796" y="18"/>
                </a:cubicBezTo>
                <a:cubicBezTo>
                  <a:pt x="31720" y="245"/>
                  <a:pt x="29245" y="2410"/>
                  <a:pt x="28499" y="5237"/>
                </a:cubicBezTo>
                <a:lnTo>
                  <a:pt x="28302" y="5237"/>
                </a:lnTo>
                <a:cubicBezTo>
                  <a:pt x="27029" y="4015"/>
                  <a:pt x="25340" y="3218"/>
                  <a:pt x="23446" y="3083"/>
                </a:cubicBezTo>
                <a:cubicBezTo>
                  <a:pt x="23254" y="3069"/>
                  <a:pt x="23063" y="3062"/>
                  <a:pt x="22873" y="3062"/>
                </a:cubicBezTo>
                <a:cubicBezTo>
                  <a:pt x="20108" y="3062"/>
                  <a:pt x="17634" y="4519"/>
                  <a:pt x="16238" y="6739"/>
                </a:cubicBezTo>
                <a:cubicBezTo>
                  <a:pt x="15565" y="6355"/>
                  <a:pt x="14798" y="6117"/>
                  <a:pt x="13981" y="6055"/>
                </a:cubicBezTo>
                <a:cubicBezTo>
                  <a:pt x="13850" y="6046"/>
                  <a:pt x="13721" y="6041"/>
                  <a:pt x="13592" y="6041"/>
                </a:cubicBezTo>
                <a:cubicBezTo>
                  <a:pt x="11310" y="6041"/>
                  <a:pt x="9330" y="7499"/>
                  <a:pt x="8585" y="9586"/>
                </a:cubicBezTo>
                <a:cubicBezTo>
                  <a:pt x="8534" y="9628"/>
                  <a:pt x="8482" y="9680"/>
                  <a:pt x="8430" y="9721"/>
                </a:cubicBezTo>
                <a:cubicBezTo>
                  <a:pt x="7695" y="9245"/>
                  <a:pt x="6825" y="8934"/>
                  <a:pt x="5893" y="8861"/>
                </a:cubicBezTo>
                <a:cubicBezTo>
                  <a:pt x="5769" y="8853"/>
                  <a:pt x="5646" y="8849"/>
                  <a:pt x="5524" y="8849"/>
                </a:cubicBezTo>
                <a:cubicBezTo>
                  <a:pt x="2802" y="8849"/>
                  <a:pt x="486" y="10910"/>
                  <a:pt x="218" y="13646"/>
                </a:cubicBezTo>
                <a:cubicBezTo>
                  <a:pt x="218" y="13698"/>
                  <a:pt x="208" y="13739"/>
                  <a:pt x="208" y="13791"/>
                </a:cubicBezTo>
                <a:cubicBezTo>
                  <a:pt x="1" y="16722"/>
                  <a:pt x="2206" y="19269"/>
                  <a:pt x="5137" y="19476"/>
                </a:cubicBezTo>
                <a:cubicBezTo>
                  <a:pt x="5272" y="19487"/>
                  <a:pt x="5406" y="19492"/>
                  <a:pt x="5541" y="19492"/>
                </a:cubicBezTo>
                <a:cubicBezTo>
                  <a:pt x="5676" y="19492"/>
                  <a:pt x="5810" y="19487"/>
                  <a:pt x="5945" y="19476"/>
                </a:cubicBezTo>
                <a:cubicBezTo>
                  <a:pt x="6525" y="19424"/>
                  <a:pt x="7084" y="19290"/>
                  <a:pt x="7602" y="19062"/>
                </a:cubicBezTo>
                <a:cubicBezTo>
                  <a:pt x="7933" y="19663"/>
                  <a:pt x="8347" y="20211"/>
                  <a:pt x="8824" y="20698"/>
                </a:cubicBezTo>
                <a:lnTo>
                  <a:pt x="8834" y="20708"/>
                </a:lnTo>
                <a:cubicBezTo>
                  <a:pt x="8958" y="20832"/>
                  <a:pt x="9082" y="20947"/>
                  <a:pt x="9206" y="21060"/>
                </a:cubicBezTo>
                <a:cubicBezTo>
                  <a:pt x="9289" y="21133"/>
                  <a:pt x="9372" y="21195"/>
                  <a:pt x="9445" y="21267"/>
                </a:cubicBezTo>
                <a:cubicBezTo>
                  <a:pt x="9496" y="21309"/>
                  <a:pt x="9549" y="21340"/>
                  <a:pt x="9600" y="21382"/>
                </a:cubicBezTo>
                <a:cubicBezTo>
                  <a:pt x="9724" y="21474"/>
                  <a:pt x="9848" y="21568"/>
                  <a:pt x="9984" y="21661"/>
                </a:cubicBezTo>
                <a:cubicBezTo>
                  <a:pt x="10046" y="21702"/>
                  <a:pt x="10118" y="21744"/>
                  <a:pt x="10191" y="21796"/>
                </a:cubicBezTo>
                <a:cubicBezTo>
                  <a:pt x="10232" y="21817"/>
                  <a:pt x="10283" y="21847"/>
                  <a:pt x="10325" y="21879"/>
                </a:cubicBezTo>
                <a:cubicBezTo>
                  <a:pt x="10408" y="21920"/>
                  <a:pt x="10481" y="21971"/>
                  <a:pt x="10563" y="22013"/>
                </a:cubicBezTo>
                <a:cubicBezTo>
                  <a:pt x="10698" y="22086"/>
                  <a:pt x="10833" y="22158"/>
                  <a:pt x="10978" y="22220"/>
                </a:cubicBezTo>
                <a:cubicBezTo>
                  <a:pt x="11050" y="22261"/>
                  <a:pt x="11133" y="22293"/>
                  <a:pt x="11215" y="22324"/>
                </a:cubicBezTo>
                <a:cubicBezTo>
                  <a:pt x="11454" y="22427"/>
                  <a:pt x="11712" y="22521"/>
                  <a:pt x="11972" y="22604"/>
                </a:cubicBezTo>
                <a:cubicBezTo>
                  <a:pt x="12272" y="22696"/>
                  <a:pt x="12582" y="22769"/>
                  <a:pt x="12893" y="22821"/>
                </a:cubicBezTo>
                <a:cubicBezTo>
                  <a:pt x="13059" y="22852"/>
                  <a:pt x="13214" y="22873"/>
                  <a:pt x="13380" y="22894"/>
                </a:cubicBezTo>
                <a:cubicBezTo>
                  <a:pt x="13463" y="22894"/>
                  <a:pt x="13546" y="22904"/>
                  <a:pt x="13629" y="22914"/>
                </a:cubicBezTo>
                <a:cubicBezTo>
                  <a:pt x="13809" y="22927"/>
                  <a:pt x="13987" y="22933"/>
                  <a:pt x="14165" y="22933"/>
                </a:cubicBezTo>
                <a:cubicBezTo>
                  <a:pt x="16012" y="22933"/>
                  <a:pt x="17722" y="22256"/>
                  <a:pt x="19044" y="21122"/>
                </a:cubicBezTo>
                <a:cubicBezTo>
                  <a:pt x="19272" y="21247"/>
                  <a:pt x="19511" y="21350"/>
                  <a:pt x="19748" y="21444"/>
                </a:cubicBezTo>
                <a:cubicBezTo>
                  <a:pt x="20484" y="21744"/>
                  <a:pt x="21260" y="21920"/>
                  <a:pt x="22089" y="21982"/>
                </a:cubicBezTo>
                <a:cubicBezTo>
                  <a:pt x="22255" y="21992"/>
                  <a:pt x="22420" y="22003"/>
                  <a:pt x="22576" y="22003"/>
                </a:cubicBezTo>
                <a:cubicBezTo>
                  <a:pt x="22600" y="22003"/>
                  <a:pt x="22623" y="22003"/>
                  <a:pt x="22647" y="22003"/>
                </a:cubicBezTo>
                <a:cubicBezTo>
                  <a:pt x="23750" y="22003"/>
                  <a:pt x="24812" y="21776"/>
                  <a:pt x="25765" y="21361"/>
                </a:cubicBezTo>
                <a:cubicBezTo>
                  <a:pt x="25910" y="21299"/>
                  <a:pt x="26045" y="21237"/>
                  <a:pt x="26180" y="21164"/>
                </a:cubicBezTo>
                <a:cubicBezTo>
                  <a:pt x="27132" y="20677"/>
                  <a:pt x="27982" y="20015"/>
                  <a:pt x="28665" y="19196"/>
                </a:cubicBezTo>
                <a:cubicBezTo>
                  <a:pt x="29121" y="19362"/>
                  <a:pt x="29618" y="19476"/>
                  <a:pt x="30136" y="19518"/>
                </a:cubicBezTo>
                <a:cubicBezTo>
                  <a:pt x="30237" y="19525"/>
                  <a:pt x="30339" y="19529"/>
                  <a:pt x="30441" y="19529"/>
                </a:cubicBezTo>
                <a:cubicBezTo>
                  <a:pt x="30608" y="19529"/>
                  <a:pt x="30776" y="19520"/>
                  <a:pt x="30943" y="19507"/>
                </a:cubicBezTo>
                <a:cubicBezTo>
                  <a:pt x="31047" y="19507"/>
                  <a:pt x="31150" y="19486"/>
                  <a:pt x="31254" y="19476"/>
                </a:cubicBezTo>
                <a:cubicBezTo>
                  <a:pt x="32455" y="19311"/>
                  <a:pt x="33553" y="18731"/>
                  <a:pt x="34361" y="17881"/>
                </a:cubicBezTo>
                <a:cubicBezTo>
                  <a:pt x="34371" y="17871"/>
                  <a:pt x="34371" y="17861"/>
                  <a:pt x="34381" y="17861"/>
                </a:cubicBezTo>
                <a:cubicBezTo>
                  <a:pt x="34485" y="17746"/>
                  <a:pt x="34578" y="17643"/>
                  <a:pt x="34671" y="17529"/>
                </a:cubicBezTo>
                <a:cubicBezTo>
                  <a:pt x="34806" y="17353"/>
                  <a:pt x="34930" y="17177"/>
                  <a:pt x="35044" y="16991"/>
                </a:cubicBezTo>
                <a:cubicBezTo>
                  <a:pt x="35204" y="17001"/>
                  <a:pt x="35365" y="17006"/>
                  <a:pt x="35525" y="17006"/>
                </a:cubicBezTo>
                <a:cubicBezTo>
                  <a:pt x="35686" y="17006"/>
                  <a:pt x="35846" y="17001"/>
                  <a:pt x="36007" y="16991"/>
                </a:cubicBezTo>
                <a:cubicBezTo>
                  <a:pt x="37001" y="16918"/>
                  <a:pt x="37923" y="16649"/>
                  <a:pt x="38751" y="16214"/>
                </a:cubicBezTo>
                <a:cubicBezTo>
                  <a:pt x="39929" y="17231"/>
                  <a:pt x="41467" y="17837"/>
                  <a:pt x="43115" y="17837"/>
                </a:cubicBezTo>
                <a:cubicBezTo>
                  <a:pt x="43278" y="17837"/>
                  <a:pt x="43442" y="17831"/>
                  <a:pt x="43608" y="17819"/>
                </a:cubicBezTo>
                <a:cubicBezTo>
                  <a:pt x="43743" y="17809"/>
                  <a:pt x="43867" y="17799"/>
                  <a:pt x="43991" y="17788"/>
                </a:cubicBezTo>
                <a:cubicBezTo>
                  <a:pt x="44871" y="18782"/>
                  <a:pt x="46114" y="19445"/>
                  <a:pt x="47543" y="19548"/>
                </a:cubicBezTo>
                <a:cubicBezTo>
                  <a:pt x="47673" y="19558"/>
                  <a:pt x="47803" y="19562"/>
                  <a:pt x="47931" y="19562"/>
                </a:cubicBezTo>
                <a:cubicBezTo>
                  <a:pt x="48649" y="19562"/>
                  <a:pt x="49334" y="19417"/>
                  <a:pt x="49966" y="19145"/>
                </a:cubicBezTo>
                <a:cubicBezTo>
                  <a:pt x="50070" y="19341"/>
                  <a:pt x="50184" y="19538"/>
                  <a:pt x="50318" y="19714"/>
                </a:cubicBezTo>
                <a:cubicBezTo>
                  <a:pt x="50401" y="19838"/>
                  <a:pt x="50484" y="19963"/>
                  <a:pt x="50578" y="20077"/>
                </a:cubicBezTo>
                <a:cubicBezTo>
                  <a:pt x="50619" y="20139"/>
                  <a:pt x="50670" y="20201"/>
                  <a:pt x="50722" y="20252"/>
                </a:cubicBezTo>
                <a:cubicBezTo>
                  <a:pt x="51954" y="21754"/>
                  <a:pt x="53767" y="22759"/>
                  <a:pt x="55859" y="22914"/>
                </a:cubicBezTo>
                <a:cubicBezTo>
                  <a:pt x="56038" y="22927"/>
                  <a:pt x="56215" y="22934"/>
                  <a:pt x="56391" y="22934"/>
                </a:cubicBezTo>
                <a:cubicBezTo>
                  <a:pt x="58198" y="22934"/>
                  <a:pt x="59868" y="22268"/>
                  <a:pt x="61161" y="21164"/>
                </a:cubicBezTo>
                <a:cubicBezTo>
                  <a:pt x="61212" y="21195"/>
                  <a:pt x="61274" y="21216"/>
                  <a:pt x="61327" y="21247"/>
                </a:cubicBezTo>
                <a:cubicBezTo>
                  <a:pt x="61668" y="21412"/>
                  <a:pt x="62031" y="21557"/>
                  <a:pt x="62404" y="21672"/>
                </a:cubicBezTo>
                <a:cubicBezTo>
                  <a:pt x="62528" y="21713"/>
                  <a:pt x="62652" y="21744"/>
                  <a:pt x="62776" y="21775"/>
                </a:cubicBezTo>
                <a:cubicBezTo>
                  <a:pt x="63149" y="21879"/>
                  <a:pt x="63543" y="21951"/>
                  <a:pt x="63946" y="21982"/>
                </a:cubicBezTo>
                <a:cubicBezTo>
                  <a:pt x="64008" y="21992"/>
                  <a:pt x="64081" y="22003"/>
                  <a:pt x="64143" y="22003"/>
                </a:cubicBezTo>
                <a:cubicBezTo>
                  <a:pt x="64226" y="22013"/>
                  <a:pt x="64309" y="22013"/>
                  <a:pt x="64381" y="22013"/>
                </a:cubicBezTo>
                <a:cubicBezTo>
                  <a:pt x="64464" y="22024"/>
                  <a:pt x="64547" y="22024"/>
                  <a:pt x="64620" y="22024"/>
                </a:cubicBezTo>
                <a:cubicBezTo>
                  <a:pt x="64636" y="22024"/>
                  <a:pt x="64653" y="22024"/>
                  <a:pt x="64669" y="22024"/>
                </a:cubicBezTo>
                <a:cubicBezTo>
                  <a:pt x="66235" y="22024"/>
                  <a:pt x="67698" y="21559"/>
                  <a:pt x="68917" y="20750"/>
                </a:cubicBezTo>
                <a:cubicBezTo>
                  <a:pt x="69041" y="20667"/>
                  <a:pt x="69165" y="20584"/>
                  <a:pt x="69290" y="20491"/>
                </a:cubicBezTo>
                <a:cubicBezTo>
                  <a:pt x="69756" y="20139"/>
                  <a:pt x="70191" y="19735"/>
                  <a:pt x="70574" y="19279"/>
                </a:cubicBezTo>
                <a:cubicBezTo>
                  <a:pt x="70854" y="19383"/>
                  <a:pt x="71154" y="19465"/>
                  <a:pt x="71454" y="19518"/>
                </a:cubicBezTo>
                <a:cubicBezTo>
                  <a:pt x="71641" y="19548"/>
                  <a:pt x="71827" y="19569"/>
                  <a:pt x="72014" y="19590"/>
                </a:cubicBezTo>
                <a:cubicBezTo>
                  <a:pt x="72106" y="19590"/>
                  <a:pt x="72189" y="19600"/>
                  <a:pt x="72283" y="19600"/>
                </a:cubicBezTo>
                <a:cubicBezTo>
                  <a:pt x="72316" y="19601"/>
                  <a:pt x="72348" y="19601"/>
                  <a:pt x="72381" y="19601"/>
                </a:cubicBezTo>
                <a:cubicBezTo>
                  <a:pt x="75093" y="19601"/>
                  <a:pt x="77380" y="17506"/>
                  <a:pt x="77585" y="14764"/>
                </a:cubicBezTo>
                <a:cubicBezTo>
                  <a:pt x="77585" y="14671"/>
                  <a:pt x="77595" y="14568"/>
                  <a:pt x="77595" y="14474"/>
                </a:cubicBezTo>
                <a:lnTo>
                  <a:pt x="77595" y="14381"/>
                </a:lnTo>
                <a:cubicBezTo>
                  <a:pt x="77595" y="14319"/>
                  <a:pt x="77595" y="14246"/>
                  <a:pt x="77585" y="14174"/>
                </a:cubicBezTo>
                <a:lnTo>
                  <a:pt x="77585" y="14081"/>
                </a:lnTo>
                <a:cubicBezTo>
                  <a:pt x="77574" y="14018"/>
                  <a:pt x="77574" y="13946"/>
                  <a:pt x="77564" y="13884"/>
                </a:cubicBezTo>
                <a:lnTo>
                  <a:pt x="77564" y="13801"/>
                </a:lnTo>
                <a:lnTo>
                  <a:pt x="77533" y="13583"/>
                </a:lnTo>
                <a:cubicBezTo>
                  <a:pt x="77523" y="13563"/>
                  <a:pt x="77523" y="13542"/>
                  <a:pt x="77523" y="13521"/>
                </a:cubicBezTo>
                <a:cubicBezTo>
                  <a:pt x="77502" y="13429"/>
                  <a:pt x="77491" y="13346"/>
                  <a:pt x="77471" y="13252"/>
                </a:cubicBezTo>
                <a:lnTo>
                  <a:pt x="77471" y="13242"/>
                </a:lnTo>
                <a:cubicBezTo>
                  <a:pt x="76974" y="11067"/>
                  <a:pt x="75100" y="9369"/>
                  <a:pt x="72759" y="9203"/>
                </a:cubicBezTo>
                <a:cubicBezTo>
                  <a:pt x="72614" y="9193"/>
                  <a:pt x="72479" y="9183"/>
                  <a:pt x="72345" y="9183"/>
                </a:cubicBezTo>
                <a:cubicBezTo>
                  <a:pt x="71517" y="6107"/>
                  <a:pt x="68824" y="3746"/>
                  <a:pt x="65469" y="3497"/>
                </a:cubicBezTo>
                <a:cubicBezTo>
                  <a:pt x="65285" y="3484"/>
                  <a:pt x="65102" y="3478"/>
                  <a:pt x="64921" y="3478"/>
                </a:cubicBezTo>
                <a:cubicBezTo>
                  <a:pt x="62209" y="3478"/>
                  <a:pt x="59785" y="4906"/>
                  <a:pt x="58416" y="7080"/>
                </a:cubicBezTo>
                <a:cubicBezTo>
                  <a:pt x="57764" y="6707"/>
                  <a:pt x="57008" y="6470"/>
                  <a:pt x="56211" y="6417"/>
                </a:cubicBezTo>
                <a:cubicBezTo>
                  <a:pt x="56081" y="6407"/>
                  <a:pt x="55952" y="6402"/>
                  <a:pt x="55824" y="6402"/>
                </a:cubicBezTo>
                <a:cubicBezTo>
                  <a:pt x="55298" y="6402"/>
                  <a:pt x="54789" y="6485"/>
                  <a:pt x="54306" y="6635"/>
                </a:cubicBezTo>
                <a:cubicBezTo>
                  <a:pt x="53428" y="5748"/>
                  <a:pt x="52218" y="5204"/>
                  <a:pt x="50900" y="5204"/>
                </a:cubicBezTo>
                <a:cubicBezTo>
                  <a:pt x="50786" y="5204"/>
                  <a:pt x="50672" y="5208"/>
                  <a:pt x="50557" y="5216"/>
                </a:cubicBezTo>
                <a:cubicBezTo>
                  <a:pt x="49718" y="5278"/>
                  <a:pt x="48951" y="5547"/>
                  <a:pt x="48289" y="5972"/>
                </a:cubicBezTo>
                <a:cubicBezTo>
                  <a:pt x="48237" y="5920"/>
                  <a:pt x="48185" y="5879"/>
                  <a:pt x="48123" y="5837"/>
                </a:cubicBezTo>
                <a:cubicBezTo>
                  <a:pt x="47456" y="3974"/>
                  <a:pt x="45674" y="2677"/>
                  <a:pt x="43631" y="2677"/>
                </a:cubicBezTo>
                <a:cubicBezTo>
                  <a:pt x="43517" y="2677"/>
                  <a:pt x="43402" y="2681"/>
                  <a:pt x="43287" y="2689"/>
                </a:cubicBezTo>
                <a:cubicBezTo>
                  <a:pt x="42551" y="2741"/>
                  <a:pt x="41868" y="2959"/>
                  <a:pt x="41267" y="3301"/>
                </a:cubicBezTo>
                <a:cubicBezTo>
                  <a:pt x="40015" y="1300"/>
                  <a:pt x="37787" y="0"/>
                  <a:pt x="35294" y="0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25414" y="2577390"/>
            <a:ext cx="10541695" cy="2231313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 b="1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8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5535" y="5510703"/>
            <a:ext cx="10541695" cy="61208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8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1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800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103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806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769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28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18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8010-E838-4424-BFF0-18E272EC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19D7-B9C4-4349-9CFE-3BB354E7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7302A-658D-4979-98AF-6B1D109F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75721-9A48-46A3-A67C-8D729E3D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C7AD5-8E56-4043-BAFB-AFB12DFD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52277-6271-4A3F-9529-EA83271B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66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73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68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0839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779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47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18297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5790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885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1821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607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D8DFF-FE08-4406-B601-26150265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87F14-C7D2-4907-9B3E-98781070D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FB1BE-70A0-44F9-82D2-3B42E515C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087B5-5590-466F-80CA-DA3F22CA5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02ACE-0533-405F-A4F7-B0BE420AB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E3DB4-453A-4F71-B1B1-7EA56200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307B9-EE0D-4B85-836B-5FA47A14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1234D-192F-4535-9374-47387B8A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602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799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0562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2716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34284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2412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51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44DC-695E-47BD-B432-4C20CACC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F11BF-6749-4871-905F-C1461F71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559B9-03FB-4031-99AD-C334B2E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89A25-BC5D-4A2A-A81B-4A1D3703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606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43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8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7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9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1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F9C7D-CA36-40B9-8771-E1BEB68A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5CAF5-98C8-40D3-BC47-6843EE70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8D94F-52A9-48EF-8CBD-7D9E140C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13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E576-216B-4F7F-83AE-8604E241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7D7D4-9B41-437C-9653-35525A1E9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E7BA4-0BA0-4D99-94CB-A53DC146B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97F3B-E87C-4350-A217-125136AD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B71ED-4021-417C-AC04-291A5ADE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51E3A-F22C-43DE-98E2-D334AF3C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96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8C3B4-0CEE-445F-955E-8BACF793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1DFD40-DAB3-465C-BFDD-A86066E91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FCB0B-0082-42C5-8E9D-E82545E3F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7B4A-3FB0-4972-8170-5AA07B33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C67B9-FD66-4989-B201-832FBF04F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E25F-3AD7-4C2B-9FD6-CFACF5EC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66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8D7E4-59B4-4290-94EB-156243CF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815FE-5570-479B-9BA9-B49B7B72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4BF8-608D-4285-A4C0-4E4BE2297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A7E5-C8CD-4909-8950-2FF44839695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F393-6016-4498-AFD6-F6047DCF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94F4B-48E1-408E-8E7C-684FA09AC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A56E-A198-4CE3-B31B-F9CC426CB3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25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3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31706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4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0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0.png"/><Relationship Id="rId10" Type="http://schemas.openxmlformats.org/officeDocument/2006/relationships/image" Target="../media/image35.png"/><Relationship Id="rId4" Type="http://schemas.openxmlformats.org/officeDocument/2006/relationships/image" Target="../media/image59.png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1.sv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4.sv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11" Type="http://schemas.openxmlformats.org/officeDocument/2006/relationships/image" Target="../media/image35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0.png"/><Relationship Id="rId10" Type="http://schemas.openxmlformats.org/officeDocument/2006/relationships/image" Target="../media/image35.png"/><Relationship Id="rId4" Type="http://schemas.openxmlformats.org/officeDocument/2006/relationships/image" Target="../media/image59.png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5" Type="http://schemas.openxmlformats.org/officeDocument/2006/relationships/image" Target="../media/image72.gif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27.sv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1.gif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3.GIF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openxmlformats.org/officeDocument/2006/relationships/image" Target="../media/image4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svg"/><Relationship Id="rId11" Type="http://schemas.openxmlformats.org/officeDocument/2006/relationships/image" Target="../media/image44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svg"/><Relationship Id="rId9" Type="http://schemas.openxmlformats.org/officeDocument/2006/relationships/image" Target="../media/image42.gif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10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openxmlformats.org/officeDocument/2006/relationships/image" Target="../media/image45.gif"/><Relationship Id="rId2" Type="http://schemas.openxmlformats.org/officeDocument/2006/relationships/image" Target="../media/image36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svg"/><Relationship Id="rId11" Type="http://schemas.openxmlformats.org/officeDocument/2006/relationships/image" Target="../media/image44.svg"/><Relationship Id="rId5" Type="http://schemas.openxmlformats.org/officeDocument/2006/relationships/image" Target="../media/image39.png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38.svg"/><Relationship Id="rId9" Type="http://schemas.openxmlformats.org/officeDocument/2006/relationships/image" Target="../media/image42.gif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10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34: ÔN TẬP CUỐI NĂM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28905" y="6015367"/>
            <a:ext cx="12489180" cy="843268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" y="4563739"/>
            <a:ext cx="3177868" cy="18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5">
            <a:extLst>
              <a:ext uri="{FF2B5EF4-FFF2-40B4-BE49-F238E27FC236}">
                <a16:creationId xmlns:a16="http://schemas.microsoft.com/office/drawing/2014/main" id="{63829BC2-7E2E-4C21-9AF2-7C40F6584AB6}"/>
              </a:ext>
            </a:extLst>
          </p:cNvPr>
          <p:cNvSpPr txBox="1"/>
          <p:nvPr/>
        </p:nvSpPr>
        <p:spPr>
          <a:xfrm>
            <a:off x="740434" y="650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E4AD066-3AE6-43A6-948A-409E07A1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03" y="3240355"/>
            <a:ext cx="647700" cy="100965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E5AE55F-8061-44F1-9171-590BC67F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3" y="1554166"/>
            <a:ext cx="11051620" cy="1630282"/>
          </a:xfrm>
          <a:prstGeom prst="rect">
            <a:avLst/>
          </a:prstGeom>
        </p:spPr>
      </p:pic>
      <p:sp>
        <p:nvSpPr>
          <p:cNvPr id="151" name="TextBox 5">
            <a:extLst>
              <a:ext uri="{FF2B5EF4-FFF2-40B4-BE49-F238E27FC236}">
                <a16:creationId xmlns:a16="http://schemas.microsoft.com/office/drawing/2014/main" id="{6ECEB0A5-467D-4259-B070-9D3C992C97E7}"/>
              </a:ext>
            </a:extLst>
          </p:cNvPr>
          <p:cNvSpPr txBox="1"/>
          <p:nvPr/>
        </p:nvSpPr>
        <p:spPr>
          <a:xfrm>
            <a:off x="1493111" y="306792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47032B-DACB-4AF5-A236-45361C0B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33" y="3337413"/>
            <a:ext cx="647700" cy="100965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D1CB4E7-7ED5-446B-9D1D-0609B819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07" y="3219922"/>
            <a:ext cx="647700" cy="100965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57C4697-343F-4927-8D7E-419092C8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6637" y="3226760"/>
            <a:ext cx="6477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8" grpId="1"/>
      <p:bldP spid="151" grpId="0"/>
      <p:bldP spid="1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023722" y="57053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ĐỆM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6FA30B31-2E4D-4CA4-8595-79BAE11F3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2901" y="539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0" y="199885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– Hòa giọng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F843C-FF5C-4F8C-927E-0E917CF5D9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7778" y="1269388"/>
            <a:ext cx="8209524" cy="4695238"/>
          </a:xfrm>
          <a:prstGeom prst="rect">
            <a:avLst/>
          </a:prstGeom>
        </p:spPr>
      </p:pic>
      <p:pic>
        <p:nvPicPr>
          <p:cNvPr id="12" name="KARAOKE ĐẤT NƯỚC TƯƠI ĐẸP SAO">
            <a:hlinkClick r:id="" action="ppaction://media"/>
            <a:extLst>
              <a:ext uri="{FF2B5EF4-FFF2-40B4-BE49-F238E27FC236}">
                <a16:creationId xmlns:a16="http://schemas.microsoft.com/office/drawing/2014/main" id="{54097D4A-2FFD-418F-BE7C-7978D1A7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0423" y="5355026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89CD40E-A84E-4470-B459-3EC9C3669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6F84D4-2DE1-4A01-B8B6-FC2AE52E8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2043899" y="45987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đệm: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  <p:pic>
        <p:nvPicPr>
          <p:cNvPr id="25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51412F5D-388B-4913-BB0D-E3426B0AD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31701" y="396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88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538385"/>
            <a:ext cx="10226929" cy="335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5D280-A3CC-4EA5-A467-51739503C2D2}"/>
              </a:ext>
            </a:extLst>
          </p:cNvPr>
          <p:cNvSpPr txBox="1"/>
          <p:nvPr/>
        </p:nvSpPr>
        <p:spPr>
          <a:xfrm>
            <a:off x="1780168" y="212083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áo     tan        trường  tung     bay    khắp   phố     phường.                   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     mãi         đọng       trong     tim             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662B8-5263-4A91-9F6D-D6EAD93599AF}"/>
              </a:ext>
            </a:extLst>
          </p:cNvPr>
          <p:cNvSpPr/>
          <p:nvPr/>
        </p:nvSpPr>
        <p:spPr>
          <a:xfrm>
            <a:off x="2632072" y="271640"/>
            <a:ext cx="86911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B34047-DE51-4BCF-9E57-27E35C4AEF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763" y="2453253"/>
            <a:ext cx="590233" cy="4757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82FF9-E95B-4FD1-B383-503CCD9AA9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7082" y="2389193"/>
            <a:ext cx="603847" cy="6038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61E6C5-59F2-42F8-8EA4-F5B06E3E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974" y="4155728"/>
            <a:ext cx="590233" cy="4757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E60AA-507C-4642-A7AC-383AA06735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518" y="4052268"/>
            <a:ext cx="603847" cy="6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FE598-0A8E-4D5E-B4CB-7709BBED8A56}"/>
              </a:ext>
            </a:extLst>
          </p:cNvPr>
          <p:cNvSpPr/>
          <p:nvPr/>
        </p:nvSpPr>
        <p:spPr>
          <a:xfrm>
            <a:off x="4264447" y="81496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[KARAOKE] Khúc ca hè về (Bích Liễu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7D5077DF-14BC-453B-81A9-D780FE149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524" y="879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202BE2F6-1618-4591-BD73-AF6937E55A6E}"/>
              </a:ext>
            </a:extLst>
          </p:cNvPr>
          <p:cNvSpPr/>
          <p:nvPr/>
        </p:nvSpPr>
        <p:spPr>
          <a:xfrm flipH="1">
            <a:off x="9278224" y="444617"/>
            <a:ext cx="3256325" cy="615961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35FDB8-4709-4C38-940A-581F7040D5FB}"/>
              </a:ext>
            </a:extLst>
          </p:cNvPr>
          <p:cNvSpPr/>
          <p:nvPr/>
        </p:nvSpPr>
        <p:spPr>
          <a:xfrm>
            <a:off x="231611" y="4719125"/>
            <a:ext cx="1551963" cy="1622953"/>
          </a:xfrm>
          <a:custGeom>
            <a:avLst/>
            <a:gdLst/>
            <a:ahLst/>
            <a:cxnLst/>
            <a:rect l="l" t="t" r="r" b="b"/>
            <a:pathLst>
              <a:path w="4229345" h="4114800">
                <a:moveTo>
                  <a:pt x="0" y="0"/>
                </a:moveTo>
                <a:lnTo>
                  <a:pt x="4229345" y="0"/>
                </a:lnTo>
                <a:lnTo>
                  <a:pt x="4229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AF82D48-DE2C-4A70-9172-481811004165}"/>
              </a:ext>
            </a:extLst>
          </p:cNvPr>
          <p:cNvSpPr/>
          <p:nvPr/>
        </p:nvSpPr>
        <p:spPr>
          <a:xfrm>
            <a:off x="0" y="6023294"/>
            <a:ext cx="6283354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9A0586-8FA0-4C3C-B605-1138B6082097}"/>
              </a:ext>
            </a:extLst>
          </p:cNvPr>
          <p:cNvSpPr/>
          <p:nvPr/>
        </p:nvSpPr>
        <p:spPr>
          <a:xfrm flipH="1">
            <a:off x="8845948" y="5085510"/>
            <a:ext cx="1126007" cy="1518722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0F403-E0E6-46B5-9F14-CCAC76852472}"/>
              </a:ext>
            </a:extLst>
          </p:cNvPr>
          <p:cNvSpPr/>
          <p:nvPr/>
        </p:nvSpPr>
        <p:spPr>
          <a:xfrm flipH="1">
            <a:off x="5889069" y="6023294"/>
            <a:ext cx="6384023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8B851E2-55A1-42F0-9868-B2EDD3DC758F}"/>
              </a:ext>
            </a:extLst>
          </p:cNvPr>
          <p:cNvSpPr/>
          <p:nvPr/>
        </p:nvSpPr>
        <p:spPr>
          <a:xfrm>
            <a:off x="159232" y="141056"/>
            <a:ext cx="1551963" cy="1201182"/>
          </a:xfrm>
          <a:custGeom>
            <a:avLst/>
            <a:gdLst/>
            <a:ahLst/>
            <a:cxnLst/>
            <a:rect l="l" t="t" r="r" b="b"/>
            <a:pathLst>
              <a:path w="3582417" h="3237610">
                <a:moveTo>
                  <a:pt x="0" y="0"/>
                </a:moveTo>
                <a:lnTo>
                  <a:pt x="3582417" y="0"/>
                </a:lnTo>
                <a:lnTo>
                  <a:pt x="3582417" y="3237610"/>
                </a:lnTo>
                <a:lnTo>
                  <a:pt x="0" y="3237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</a:t>
            </a:r>
            <a:r>
              <a:rPr kumimoji="0" lang="vi-VN" sz="3200" b="0" i="0" u="none" strike="noStrike" kern="1200" cap="none" spc="0" normalizeH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Ngôi sao sáng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điệu Tây Ban Nha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bốn mùa</a:t>
            </a:r>
          </a:p>
        </p:txBody>
      </p:sp>
    </p:spTree>
    <p:extLst>
      <p:ext uri="{BB962C8B-B14F-4D97-AF65-F5344CB8AC3E}">
        <p14:creationId xmlns:p14="http://schemas.microsoft.com/office/powerpoint/2010/main" val="17893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 kết hợp vận động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202BE2F6-1618-4591-BD73-AF6937E55A6E}"/>
              </a:ext>
            </a:extLst>
          </p:cNvPr>
          <p:cNvSpPr/>
          <p:nvPr/>
        </p:nvSpPr>
        <p:spPr>
          <a:xfrm flipH="1">
            <a:off x="9278224" y="444617"/>
            <a:ext cx="3256325" cy="615961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35FDB8-4709-4C38-940A-581F7040D5FB}"/>
              </a:ext>
            </a:extLst>
          </p:cNvPr>
          <p:cNvSpPr/>
          <p:nvPr/>
        </p:nvSpPr>
        <p:spPr>
          <a:xfrm>
            <a:off x="231611" y="4719125"/>
            <a:ext cx="1551963" cy="1622953"/>
          </a:xfrm>
          <a:custGeom>
            <a:avLst/>
            <a:gdLst/>
            <a:ahLst/>
            <a:cxnLst/>
            <a:rect l="l" t="t" r="r" b="b"/>
            <a:pathLst>
              <a:path w="4229345" h="4114800">
                <a:moveTo>
                  <a:pt x="0" y="0"/>
                </a:moveTo>
                <a:lnTo>
                  <a:pt x="4229345" y="0"/>
                </a:lnTo>
                <a:lnTo>
                  <a:pt x="4229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AF82D48-DE2C-4A70-9172-481811004165}"/>
              </a:ext>
            </a:extLst>
          </p:cNvPr>
          <p:cNvSpPr/>
          <p:nvPr/>
        </p:nvSpPr>
        <p:spPr>
          <a:xfrm>
            <a:off x="0" y="6023294"/>
            <a:ext cx="6283354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9A0586-8FA0-4C3C-B605-1138B6082097}"/>
              </a:ext>
            </a:extLst>
          </p:cNvPr>
          <p:cNvSpPr/>
          <p:nvPr/>
        </p:nvSpPr>
        <p:spPr>
          <a:xfrm flipH="1">
            <a:off x="8845948" y="5085510"/>
            <a:ext cx="1126007" cy="1518722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0F403-E0E6-46B5-9F14-CCAC76852472}"/>
              </a:ext>
            </a:extLst>
          </p:cNvPr>
          <p:cNvSpPr/>
          <p:nvPr/>
        </p:nvSpPr>
        <p:spPr>
          <a:xfrm flipH="1">
            <a:off x="5889069" y="6023294"/>
            <a:ext cx="6384023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8B851E2-55A1-42F0-9868-B2EDD3DC758F}"/>
              </a:ext>
            </a:extLst>
          </p:cNvPr>
          <p:cNvSpPr/>
          <p:nvPr/>
        </p:nvSpPr>
        <p:spPr>
          <a:xfrm>
            <a:off x="159232" y="141056"/>
            <a:ext cx="1551963" cy="1201182"/>
          </a:xfrm>
          <a:custGeom>
            <a:avLst/>
            <a:gdLst/>
            <a:ahLst/>
            <a:cxnLst/>
            <a:rect l="l" t="t" r="r" b="b"/>
            <a:pathLst>
              <a:path w="3582417" h="3237610">
                <a:moveTo>
                  <a:pt x="0" y="0"/>
                </a:moveTo>
                <a:lnTo>
                  <a:pt x="3582417" y="0"/>
                </a:lnTo>
                <a:lnTo>
                  <a:pt x="3582417" y="3237610"/>
                </a:lnTo>
                <a:lnTo>
                  <a:pt x="0" y="3237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3: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lí thuyết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35533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202BE2F6-1618-4591-BD73-AF6937E55A6E}"/>
              </a:ext>
            </a:extLst>
          </p:cNvPr>
          <p:cNvSpPr/>
          <p:nvPr/>
        </p:nvSpPr>
        <p:spPr>
          <a:xfrm flipH="1">
            <a:off x="9160777" y="444617"/>
            <a:ext cx="3256325" cy="615961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35FDB8-4709-4C38-940A-581F7040D5FB}"/>
              </a:ext>
            </a:extLst>
          </p:cNvPr>
          <p:cNvSpPr/>
          <p:nvPr/>
        </p:nvSpPr>
        <p:spPr>
          <a:xfrm>
            <a:off x="231611" y="4719125"/>
            <a:ext cx="1551963" cy="1622953"/>
          </a:xfrm>
          <a:custGeom>
            <a:avLst/>
            <a:gdLst/>
            <a:ahLst/>
            <a:cxnLst/>
            <a:rect l="l" t="t" r="r" b="b"/>
            <a:pathLst>
              <a:path w="4229345" h="4114800">
                <a:moveTo>
                  <a:pt x="0" y="0"/>
                </a:moveTo>
                <a:lnTo>
                  <a:pt x="4229345" y="0"/>
                </a:lnTo>
                <a:lnTo>
                  <a:pt x="4229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AF82D48-DE2C-4A70-9172-481811004165}"/>
              </a:ext>
            </a:extLst>
          </p:cNvPr>
          <p:cNvSpPr/>
          <p:nvPr/>
        </p:nvSpPr>
        <p:spPr>
          <a:xfrm>
            <a:off x="0" y="6023294"/>
            <a:ext cx="6283354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9A0586-8FA0-4C3C-B605-1138B6082097}"/>
              </a:ext>
            </a:extLst>
          </p:cNvPr>
          <p:cNvSpPr/>
          <p:nvPr/>
        </p:nvSpPr>
        <p:spPr>
          <a:xfrm flipH="1">
            <a:off x="8845948" y="5085510"/>
            <a:ext cx="1126007" cy="1518722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0F403-E0E6-46B5-9F14-CCAC76852472}"/>
              </a:ext>
            </a:extLst>
          </p:cNvPr>
          <p:cNvSpPr/>
          <p:nvPr/>
        </p:nvSpPr>
        <p:spPr>
          <a:xfrm flipH="1">
            <a:off x="5889069" y="6023294"/>
            <a:ext cx="6384023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8B851E2-55A1-42F0-9868-B2EDD3DC758F}"/>
              </a:ext>
            </a:extLst>
          </p:cNvPr>
          <p:cNvSpPr/>
          <p:nvPr/>
        </p:nvSpPr>
        <p:spPr>
          <a:xfrm>
            <a:off x="159232" y="141056"/>
            <a:ext cx="1551963" cy="1201182"/>
          </a:xfrm>
          <a:custGeom>
            <a:avLst/>
            <a:gdLst/>
            <a:ahLst/>
            <a:cxnLst/>
            <a:rect l="l" t="t" r="r" b="b"/>
            <a:pathLst>
              <a:path w="3582417" h="3237610">
                <a:moveTo>
                  <a:pt x="0" y="0"/>
                </a:moveTo>
                <a:lnTo>
                  <a:pt x="3582417" y="0"/>
                </a:lnTo>
                <a:lnTo>
                  <a:pt x="3582417" y="3237610"/>
                </a:lnTo>
                <a:lnTo>
                  <a:pt x="0" y="3237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4610451" y="418908"/>
            <a:ext cx="13436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34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879134" y="992298"/>
            <a:ext cx="7738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cuối năm: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Hát – Nghe nhạc – Lí thuyết âm nhạc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8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B241A-6AEC-4DB2-AF69-9A4E8B5A3F36}"/>
              </a:ext>
            </a:extLst>
          </p:cNvPr>
          <p:cNvSpPr/>
          <p:nvPr/>
        </p:nvSpPr>
        <p:spPr>
          <a:xfrm flipH="1">
            <a:off x="10086391" y="121298"/>
            <a:ext cx="2230017" cy="1658280"/>
          </a:xfrm>
          <a:custGeom>
            <a:avLst/>
            <a:gdLst/>
            <a:ahLst/>
            <a:cxnLst/>
            <a:rect l="l" t="t" r="r" b="b"/>
            <a:pathLst>
              <a:path w="5705948" h="3494893">
                <a:moveTo>
                  <a:pt x="0" y="0"/>
                </a:moveTo>
                <a:lnTo>
                  <a:pt x="5705948" y="0"/>
                </a:lnTo>
                <a:lnTo>
                  <a:pt x="5705948" y="3494893"/>
                </a:lnTo>
                <a:lnTo>
                  <a:pt x="0" y="3494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4A55AE1-0D44-49F2-8FF9-ED8B5284DE95}"/>
              </a:ext>
            </a:extLst>
          </p:cNvPr>
          <p:cNvSpPr/>
          <p:nvPr/>
        </p:nvSpPr>
        <p:spPr>
          <a:xfrm>
            <a:off x="394282" y="6012885"/>
            <a:ext cx="2753044" cy="918770"/>
          </a:xfrm>
          <a:custGeom>
            <a:avLst/>
            <a:gdLst/>
            <a:ahLst/>
            <a:cxnLst/>
            <a:rect l="l" t="t" r="r" b="b"/>
            <a:pathLst>
              <a:path w="6911524" h="3524877">
                <a:moveTo>
                  <a:pt x="0" y="0"/>
                </a:moveTo>
                <a:lnTo>
                  <a:pt x="6911524" y="0"/>
                </a:lnTo>
                <a:lnTo>
                  <a:pt x="6911524" y="3524877"/>
                </a:lnTo>
                <a:lnTo>
                  <a:pt x="0" y="352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196C38-BF90-448A-8A72-73AA5B41EEB7}"/>
              </a:ext>
            </a:extLst>
          </p:cNvPr>
          <p:cNvSpPr/>
          <p:nvPr/>
        </p:nvSpPr>
        <p:spPr>
          <a:xfrm>
            <a:off x="0" y="6132352"/>
            <a:ext cx="12316408" cy="897382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8F9154-E7AE-4E5B-84AB-141421013548}"/>
              </a:ext>
            </a:extLst>
          </p:cNvPr>
          <p:cNvSpPr/>
          <p:nvPr/>
        </p:nvSpPr>
        <p:spPr>
          <a:xfrm flipH="1">
            <a:off x="0" y="6081590"/>
            <a:ext cx="12316408" cy="879439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633C6F-4674-4BB9-9376-2E187AF6D14F}"/>
              </a:ext>
            </a:extLst>
          </p:cNvPr>
          <p:cNvSpPr/>
          <p:nvPr/>
        </p:nvSpPr>
        <p:spPr>
          <a:xfrm>
            <a:off x="9924176" y="4646646"/>
            <a:ext cx="2392232" cy="2046282"/>
          </a:xfrm>
          <a:custGeom>
            <a:avLst/>
            <a:gdLst/>
            <a:ahLst/>
            <a:cxnLst/>
            <a:rect l="l" t="t" r="r" b="b"/>
            <a:pathLst>
              <a:path w="3801660" h="3617913">
                <a:moveTo>
                  <a:pt x="0" y="0"/>
                </a:moveTo>
                <a:lnTo>
                  <a:pt x="3801660" y="0"/>
                </a:lnTo>
                <a:lnTo>
                  <a:pt x="3801660" y="3617913"/>
                </a:lnTo>
                <a:lnTo>
                  <a:pt x="0" y="3617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03029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8019F814-52B6-48F2-9098-4A9C785CCC3D}"/>
              </a:ext>
            </a:extLst>
          </p:cNvPr>
          <p:cNvSpPr txBox="1"/>
          <p:nvPr/>
        </p:nvSpPr>
        <p:spPr>
          <a:xfrm>
            <a:off x="1934857" y="480727"/>
            <a:ext cx="8549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sự giống nhau và khác nhau giữa nhịp 2/4 và nhịp 3/4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27654B65-FAA5-4712-A853-B04F0BF3A618}"/>
              </a:ext>
            </a:extLst>
          </p:cNvPr>
          <p:cNvSpPr txBox="1"/>
          <p:nvPr/>
        </p:nvSpPr>
        <p:spPr>
          <a:xfrm>
            <a:off x="1583918" y="1486531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Giống nhau: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 có phách đầu tiên là phách mạnh, mỗi phách đều tương ứng bằng 1 nốt đen.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ABA596E4-B6B5-474D-850B-A737E2702A0B}"/>
              </a:ext>
            </a:extLst>
          </p:cNvPr>
          <p:cNvSpPr txBox="1"/>
          <p:nvPr/>
        </p:nvSpPr>
        <p:spPr>
          <a:xfrm>
            <a:off x="1760086" y="2631257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Khác nhau: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2/4 có 2 phách trong 1 ô nhịp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Nhịp 3/4 có 3 phách trong 1 ô nhịp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202BE2F6-1618-4591-BD73-AF6937E55A6E}"/>
              </a:ext>
            </a:extLst>
          </p:cNvPr>
          <p:cNvSpPr/>
          <p:nvPr/>
        </p:nvSpPr>
        <p:spPr>
          <a:xfrm flipH="1">
            <a:off x="9160777" y="444617"/>
            <a:ext cx="3256325" cy="615961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35FDB8-4709-4C38-940A-581F7040D5FB}"/>
              </a:ext>
            </a:extLst>
          </p:cNvPr>
          <p:cNvSpPr/>
          <p:nvPr/>
        </p:nvSpPr>
        <p:spPr>
          <a:xfrm>
            <a:off x="231611" y="4719125"/>
            <a:ext cx="1551963" cy="1622953"/>
          </a:xfrm>
          <a:custGeom>
            <a:avLst/>
            <a:gdLst/>
            <a:ahLst/>
            <a:cxnLst/>
            <a:rect l="l" t="t" r="r" b="b"/>
            <a:pathLst>
              <a:path w="4229345" h="4114800">
                <a:moveTo>
                  <a:pt x="0" y="0"/>
                </a:moveTo>
                <a:lnTo>
                  <a:pt x="4229345" y="0"/>
                </a:lnTo>
                <a:lnTo>
                  <a:pt x="4229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AF82D48-DE2C-4A70-9172-481811004165}"/>
              </a:ext>
            </a:extLst>
          </p:cNvPr>
          <p:cNvSpPr/>
          <p:nvPr/>
        </p:nvSpPr>
        <p:spPr>
          <a:xfrm>
            <a:off x="0" y="6023294"/>
            <a:ext cx="6283354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9A0586-8FA0-4C3C-B605-1138B6082097}"/>
              </a:ext>
            </a:extLst>
          </p:cNvPr>
          <p:cNvSpPr/>
          <p:nvPr/>
        </p:nvSpPr>
        <p:spPr>
          <a:xfrm flipH="1">
            <a:off x="8845948" y="5085510"/>
            <a:ext cx="1126007" cy="1518722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0F403-E0E6-46B5-9F14-CCAC76852472}"/>
              </a:ext>
            </a:extLst>
          </p:cNvPr>
          <p:cNvSpPr/>
          <p:nvPr/>
        </p:nvSpPr>
        <p:spPr>
          <a:xfrm flipH="1">
            <a:off x="5889069" y="6023294"/>
            <a:ext cx="6384023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8B851E2-55A1-42F0-9868-B2EDD3DC758F}"/>
              </a:ext>
            </a:extLst>
          </p:cNvPr>
          <p:cNvSpPr/>
          <p:nvPr/>
        </p:nvSpPr>
        <p:spPr>
          <a:xfrm>
            <a:off x="159232" y="141056"/>
            <a:ext cx="1551963" cy="1201182"/>
          </a:xfrm>
          <a:custGeom>
            <a:avLst/>
            <a:gdLst/>
            <a:ahLst/>
            <a:cxnLst/>
            <a:rect l="l" t="t" r="r" b="b"/>
            <a:pathLst>
              <a:path w="3582417" h="3237610">
                <a:moveTo>
                  <a:pt x="0" y="0"/>
                </a:moveTo>
                <a:lnTo>
                  <a:pt x="3582417" y="0"/>
                </a:lnTo>
                <a:lnTo>
                  <a:pt x="3582417" y="3237610"/>
                </a:lnTo>
                <a:lnTo>
                  <a:pt x="0" y="3237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4610451" y="418908"/>
            <a:ext cx="13436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34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879134" y="992298"/>
            <a:ext cx="7738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cuối năm: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Hát – Nghe nhạc – Lí thuyết âm nhạc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9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202BE2F6-1618-4591-BD73-AF6937E55A6E}"/>
              </a:ext>
            </a:extLst>
          </p:cNvPr>
          <p:cNvSpPr/>
          <p:nvPr/>
        </p:nvSpPr>
        <p:spPr>
          <a:xfrm flipH="1">
            <a:off x="9278224" y="444617"/>
            <a:ext cx="3256325" cy="615961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35FDB8-4709-4C38-940A-581F7040D5FB}"/>
              </a:ext>
            </a:extLst>
          </p:cNvPr>
          <p:cNvSpPr/>
          <p:nvPr/>
        </p:nvSpPr>
        <p:spPr>
          <a:xfrm>
            <a:off x="231611" y="4719125"/>
            <a:ext cx="1551963" cy="1622953"/>
          </a:xfrm>
          <a:custGeom>
            <a:avLst/>
            <a:gdLst/>
            <a:ahLst/>
            <a:cxnLst/>
            <a:rect l="l" t="t" r="r" b="b"/>
            <a:pathLst>
              <a:path w="4229345" h="4114800">
                <a:moveTo>
                  <a:pt x="0" y="0"/>
                </a:moveTo>
                <a:lnTo>
                  <a:pt x="4229345" y="0"/>
                </a:lnTo>
                <a:lnTo>
                  <a:pt x="4229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AF82D48-DE2C-4A70-9172-481811004165}"/>
              </a:ext>
            </a:extLst>
          </p:cNvPr>
          <p:cNvSpPr/>
          <p:nvPr/>
        </p:nvSpPr>
        <p:spPr>
          <a:xfrm>
            <a:off x="0" y="6023294"/>
            <a:ext cx="6283354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9A0586-8FA0-4C3C-B605-1138B6082097}"/>
              </a:ext>
            </a:extLst>
          </p:cNvPr>
          <p:cNvSpPr/>
          <p:nvPr/>
        </p:nvSpPr>
        <p:spPr>
          <a:xfrm flipH="1">
            <a:off x="8845948" y="5085510"/>
            <a:ext cx="1126007" cy="1518722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2" y="0"/>
                </a:lnTo>
                <a:lnTo>
                  <a:pt x="3471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50F403-E0E6-46B5-9F14-CCAC76852472}"/>
              </a:ext>
            </a:extLst>
          </p:cNvPr>
          <p:cNvSpPr/>
          <p:nvPr/>
        </p:nvSpPr>
        <p:spPr>
          <a:xfrm flipH="1">
            <a:off x="5889069" y="6023294"/>
            <a:ext cx="6384023" cy="834705"/>
          </a:xfrm>
          <a:custGeom>
            <a:avLst/>
            <a:gdLst/>
            <a:ahLst/>
            <a:cxnLst/>
            <a:rect l="l" t="t" r="r" b="b"/>
            <a:pathLst>
              <a:path w="7315200" h="1815084">
                <a:moveTo>
                  <a:pt x="0" y="0"/>
                </a:moveTo>
                <a:lnTo>
                  <a:pt x="7315200" y="0"/>
                </a:lnTo>
                <a:lnTo>
                  <a:pt x="7315200" y="1815084"/>
                </a:lnTo>
                <a:lnTo>
                  <a:pt x="0" y="181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8B851E2-55A1-42F0-9868-B2EDD3DC758F}"/>
              </a:ext>
            </a:extLst>
          </p:cNvPr>
          <p:cNvSpPr/>
          <p:nvPr/>
        </p:nvSpPr>
        <p:spPr>
          <a:xfrm>
            <a:off x="159232" y="141056"/>
            <a:ext cx="1551963" cy="1201182"/>
          </a:xfrm>
          <a:custGeom>
            <a:avLst/>
            <a:gdLst/>
            <a:ahLst/>
            <a:cxnLst/>
            <a:rect l="l" t="t" r="r" b="b"/>
            <a:pathLst>
              <a:path w="3582417" h="3237610">
                <a:moveTo>
                  <a:pt x="0" y="0"/>
                </a:moveTo>
                <a:lnTo>
                  <a:pt x="3582417" y="0"/>
                </a:lnTo>
                <a:lnTo>
                  <a:pt x="3582417" y="3237610"/>
                </a:lnTo>
                <a:lnTo>
                  <a:pt x="0" y="3237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BEF7C-564D-46E6-89A1-86592B1430F1}"/>
              </a:ext>
            </a:extLst>
          </p:cNvPr>
          <p:cNvSpPr/>
          <p:nvPr/>
        </p:nvSpPr>
        <p:spPr>
          <a:xfrm>
            <a:off x="2026024" y="512702"/>
            <a:ext cx="214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en-US" sz="3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E3C04-DA6E-4036-8027-F6A0501A11A9}"/>
              </a:ext>
            </a:extLst>
          </p:cNvPr>
          <p:cNvSpPr/>
          <p:nvPr/>
        </p:nvSpPr>
        <p:spPr>
          <a:xfrm>
            <a:off x="1711195" y="1430204"/>
            <a:ext cx="773860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các bài 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 đi giữa biển vàng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3200">
                <a:ln w="0"/>
                <a:solidFill>
                  <a:prstClr val="black"/>
                </a:solidFill>
                <a:latin typeface="+mj-lt"/>
              </a:rPr>
              <a:t>Tuổi hồng ơi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Đất nước tươi đẹp sao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3200">
                <a:ln w="0"/>
                <a:solidFill>
                  <a:prstClr val="black"/>
                </a:solidFill>
                <a:latin typeface="+mj-lt"/>
              </a:rPr>
              <a:t>Khúc ca hè về</a:t>
            </a: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18774"/>
            <a:ext cx="1422400" cy="98103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406810" y="-114852"/>
            <a:ext cx="2112077" cy="1618123"/>
          </a:xfrm>
          <a:prstGeom prst="rect">
            <a:avLst/>
          </a:prstGeom>
        </p:spPr>
      </p:pic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0875417" y="1004034"/>
            <a:ext cx="594783" cy="636625"/>
          </a:xfrm>
          <a:prstGeom prst="rect">
            <a:avLst/>
          </a:prstGeom>
        </p:spPr>
      </p:pic>
      <p:pic>
        <p:nvPicPr>
          <p:cNvPr id="17" name="Picture 2" descr="C:\Users\Administrator\Desktop\1546057363994_gat_l.png">
            <a:extLst>
              <a:ext uri="{FF2B5EF4-FFF2-40B4-BE49-F238E27FC236}">
                <a16:creationId xmlns:a16="http://schemas.microsoft.com/office/drawing/2014/main" id="{4C51A6A4-9BEC-4A29-B575-0B7C2B4A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24" y="4078269"/>
            <a:ext cx="2569049" cy="24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EB0BF-6E11-424D-BF48-7E820EDD8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654047"/>
            <a:ext cx="7416800" cy="1178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983C28-E1C5-4478-A5C6-173173300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5679447"/>
            <a:ext cx="6045200" cy="1178553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1CAB12FD-6C0D-442D-BDC2-72CFA1D708AF}"/>
              </a:ext>
            </a:extLst>
          </p:cNvPr>
          <p:cNvSpPr/>
          <p:nvPr/>
        </p:nvSpPr>
        <p:spPr>
          <a:xfrm>
            <a:off x="3998715" y="6538475"/>
            <a:ext cx="4176416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329E1A5-DAAB-400A-A218-59ADBDCAB056}"/>
              </a:ext>
            </a:extLst>
          </p:cNvPr>
          <p:cNvSpPr/>
          <p:nvPr/>
        </p:nvSpPr>
        <p:spPr>
          <a:xfrm>
            <a:off x="8062715" y="6544734"/>
            <a:ext cx="4273424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94FEA145-0CF1-47BB-AEBA-2E9CE25CD09C}"/>
              </a:ext>
            </a:extLst>
          </p:cNvPr>
          <p:cNvSpPr/>
          <p:nvPr/>
        </p:nvSpPr>
        <p:spPr>
          <a:xfrm>
            <a:off x="-112416" y="6538476"/>
            <a:ext cx="4176416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1424E-7CF0-4FF9-BAA1-2EBE16E50AD8}"/>
              </a:ext>
            </a:extLst>
          </p:cNvPr>
          <p:cNvSpPr/>
          <p:nvPr/>
        </p:nvSpPr>
        <p:spPr>
          <a:xfrm>
            <a:off x="942752" y="1494622"/>
            <a:ext cx="5379075" cy="4308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 kết hợp vỗ tay theo nhịp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20B22-7042-4DAA-8DCB-256E6BA9D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1811612"/>
            <a:ext cx="10792047" cy="147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680D09-0BEC-46DA-A39C-BA7C23EFC797}"/>
              </a:ext>
            </a:extLst>
          </p:cNvPr>
          <p:cNvSpPr txBox="1"/>
          <p:nvPr/>
        </p:nvSpPr>
        <p:spPr>
          <a:xfrm>
            <a:off x="1727200" y="3118872"/>
            <a:ext cx="9702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Em   đi           giữa          biển              vàng,nghe mênh  mang   trên  đồng lúa       hát. </a:t>
            </a:r>
          </a:p>
        </p:txBody>
      </p:sp>
      <p:pic>
        <p:nvPicPr>
          <p:cNvPr id="1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475591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5B070AB3-72C4-43A9-80D0-2C35E078DA8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23" y="3398170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EA654CF7-9EFD-4EC6-9BF0-E3F5F0EB411E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23" y="3386358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099F9C28-9614-41FE-8BA8-BC764054FEB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98" y="3373295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D0AA36-FD0B-4DDC-BE37-5446F5ABAA42}"/>
              </a:ext>
            </a:extLst>
          </p:cNvPr>
          <p:cNvSpPr txBox="1"/>
          <p:nvPr/>
        </p:nvSpPr>
        <p:spPr>
          <a:xfrm>
            <a:off x="2219770" y="232544"/>
            <a:ext cx="718945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các bài hát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Em đi giữa biển vàng</a:t>
            </a:r>
          </a:p>
        </p:txBody>
      </p:sp>
    </p:spTree>
    <p:extLst>
      <p:ext uri="{BB962C8B-B14F-4D97-AF65-F5344CB8AC3E}">
        <p14:creationId xmlns:p14="http://schemas.microsoft.com/office/powerpoint/2010/main" val="40464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0617200" y="-104913"/>
            <a:ext cx="1963911" cy="144144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68997"/>
            <a:ext cx="1186838" cy="853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467" y="3266625"/>
            <a:ext cx="2927467" cy="3072236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01763" y="838174"/>
            <a:ext cx="594783" cy="6366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1237453" y="101840"/>
            <a:ext cx="3316293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Lĩnh xướng – Hòa giọng</a:t>
            </a:r>
            <a:endParaRPr lang="en-US" sz="24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029200"/>
            <a:ext cx="7416800" cy="180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5054600"/>
            <a:ext cx="6045200" cy="18034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FA45E63D-52F6-4FB1-8888-E1252F3FBD5B}"/>
              </a:ext>
            </a:extLst>
          </p:cNvPr>
          <p:cNvSpPr/>
          <p:nvPr/>
        </p:nvSpPr>
        <p:spPr>
          <a:xfrm>
            <a:off x="3998715" y="6267541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3067F69E-9B1F-451D-9306-2471B10A254D}"/>
              </a:ext>
            </a:extLst>
          </p:cNvPr>
          <p:cNvSpPr/>
          <p:nvPr/>
        </p:nvSpPr>
        <p:spPr>
          <a:xfrm>
            <a:off x="8062715" y="6273800"/>
            <a:ext cx="4273424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97D05238-98C9-4AC8-B5E9-D80C2685CEA2}"/>
              </a:ext>
            </a:extLst>
          </p:cNvPr>
          <p:cNvSpPr/>
          <p:nvPr/>
        </p:nvSpPr>
        <p:spPr>
          <a:xfrm>
            <a:off x="-112416" y="6267542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82CE5D-AE4B-4574-8646-69D5EF22A84B}"/>
              </a:ext>
            </a:extLst>
          </p:cNvPr>
          <p:cNvSpPr/>
          <p:nvPr/>
        </p:nvSpPr>
        <p:spPr>
          <a:xfrm>
            <a:off x="2895600" y="784896"/>
            <a:ext cx="4826000" cy="4308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Em đi giữa biển vàng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E629D-9057-4699-81E4-49C3D25D3DD9}"/>
              </a:ext>
            </a:extLst>
          </p:cNvPr>
          <p:cNvSpPr/>
          <p:nvPr/>
        </p:nvSpPr>
        <p:spPr>
          <a:xfrm>
            <a:off x="6096000" y="1205436"/>
            <a:ext cx="3973623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Nhạc: Bùi Đình Thảo</a:t>
            </a:r>
          </a:p>
          <a:p>
            <a:pPr algn="ctr" defTabSz="609630">
              <a:defRPr/>
            </a:pPr>
            <a:r>
              <a:rPr lang="vi-VN" sz="1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Lời: Nguyễn Khoa Đăng – Bùi Đình Thảo</a:t>
            </a:r>
            <a:endParaRPr lang="en-US" sz="16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870BF-F288-4F48-B128-611712C93C58}"/>
              </a:ext>
            </a:extLst>
          </p:cNvPr>
          <p:cNvSpPr txBox="1"/>
          <p:nvPr/>
        </p:nvSpPr>
        <p:spPr>
          <a:xfrm>
            <a:off x="1975792" y="1970814"/>
            <a:ext cx="8946208" cy="296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b="1">
                <a:solidFill>
                  <a:srgbClr val="7030A0"/>
                </a:solidFill>
                <a:latin typeface="Times New Roman" panose="02020603050405020304" pitchFamily="18" charset="0"/>
              </a:rPr>
              <a:t>Lĩnh xướng: 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Em đi giữa biển vàng, nghe mênh mang trên đồng lúa hát. 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Hương lúa chín thoang thoảng bay làm lung lay hàng cột điện, làm xao động cả rặng cây.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 defTabSz="609630">
              <a:defRPr/>
            </a:pPr>
            <a:endParaRPr lang="vi-VN" sz="1867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vi-VN" sz="1867" b="1">
                <a:solidFill>
                  <a:srgbClr val="00B050"/>
                </a:solidFill>
                <a:latin typeface="Times New Roman" panose="02020603050405020304" pitchFamily="18" charset="0"/>
              </a:rPr>
              <a:t>Hòa giọng: 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Em đi giữa biển vàng, nghe mênh mang trên đồng lúa hát.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Bông lúa trĩu i trong lòng tay như đựng đầy mưa gió nắng, 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Như mang nặng giọt mồ hôi của bao người nuôi lúa lớn lúa ơi!</a:t>
            </a:r>
          </a:p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Của bao người nuôi lúa lớn lúa ơi! </a:t>
            </a: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4FEB9D3A-2FE4-4662-899E-91964E6F79F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066017" y="1692884"/>
            <a:ext cx="935175" cy="1060197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4793496C-FC1B-4245-83C5-083F4F5EDE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9" y="3175000"/>
            <a:ext cx="1483335" cy="1060197"/>
          </a:xfrm>
          <a:prstGeom prst="rect">
            <a:avLst/>
          </a:prstGeom>
        </p:spPr>
      </p:pic>
      <p:pic>
        <p:nvPicPr>
          <p:cNvPr id="28" name="[KARAOKE] Em đi giữa biển vàng (Bùi Đình Thảo  Nguyễn Khoa Đăng)  Có giai điệu (D)- #coverbytmn">
            <a:hlinkClick r:id="" action="ppaction://media"/>
            <a:extLst>
              <a:ext uri="{FF2B5EF4-FFF2-40B4-BE49-F238E27FC236}">
                <a16:creationId xmlns:a16="http://schemas.microsoft.com/office/drawing/2014/main" id="{643B5F0C-FFFB-48AB-8258-9F288B2B59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67" y="84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8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5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5">
            <a:extLst>
              <a:ext uri="{FF2B5EF4-FFF2-40B4-BE49-F238E27FC236}">
                <a16:creationId xmlns:a16="http://schemas.microsoft.com/office/drawing/2014/main" id="{8A8963C5-5B75-4304-8C88-2709C64DCA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20" y="2783678"/>
            <a:ext cx="608359" cy="419827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063403CB-1063-4AE2-8C11-E9E822C6A3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4" y="2699237"/>
            <a:ext cx="608359" cy="419827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09500D6E-24BE-47DE-8C51-E542A197B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43" y="2699237"/>
            <a:ext cx="608359" cy="419827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63DF9FA0-D954-45E8-B9AE-D90D435A09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9" y="4205624"/>
            <a:ext cx="608359" cy="419827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A18E3F0-D26C-4ABE-B98C-F8B7DD32F9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58" y="4276184"/>
            <a:ext cx="608359" cy="419827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185DB1A-E49B-474F-8D41-FD8CBE5A30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7670"/>
            <a:ext cx="608359" cy="419827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6B2FB82F-943F-40E5-BF9D-964F4EE0FE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9" y="4240950"/>
            <a:ext cx="608359" cy="419827"/>
          </a:xfrm>
          <a:prstGeom prst="rect">
            <a:avLst/>
          </a:prstGeom>
        </p:spPr>
      </p:pic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165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78281-0905-4C8C-8289-18C3D2F95ABD}"/>
              </a:ext>
            </a:extLst>
          </p:cNvPr>
          <p:cNvSpPr/>
          <p:nvPr/>
        </p:nvSpPr>
        <p:spPr>
          <a:xfrm>
            <a:off x="118132" y="100599"/>
            <a:ext cx="2972289" cy="4884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74" b="1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 kết hợp gõ đệm</a:t>
            </a:r>
            <a:endParaRPr kumimoji="0" lang="en-US" sz="2574" b="1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14E95654-721E-4BFD-8753-979697069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539" y="1057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62A1C78-134F-4B8D-8874-140F35BB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2" y="1371582"/>
            <a:ext cx="10955708" cy="27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8620D5-9F63-412A-9933-49931BE8D7CC}"/>
              </a:ext>
            </a:extLst>
          </p:cNvPr>
          <p:cNvSpPr txBox="1"/>
          <p:nvPr/>
        </p:nvSpPr>
        <p:spPr>
          <a:xfrm>
            <a:off x="1714955" y="2364120"/>
            <a:ext cx="10479089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 minh         lên,                  líu             lo        trên     cành     cây        cao,                 gió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1297A-EB8F-4DDB-B207-BA2B8C0113D4}"/>
              </a:ext>
            </a:extLst>
          </p:cNvPr>
          <p:cNvSpPr txBox="1"/>
          <p:nvPr/>
        </p:nvSpPr>
        <p:spPr>
          <a:xfrm>
            <a:off x="1059679" y="3788079"/>
            <a:ext cx="11132321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 đưa      lời           ca,                   ánh       dương chan       hòa     em         tới         trường.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20027" y="-38109"/>
            <a:ext cx="3428198" cy="67564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06832" y="4965691"/>
            <a:ext cx="1371600" cy="17526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3200" y="6235368"/>
            <a:ext cx="6553200" cy="6226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235369"/>
            <a:ext cx="5994400" cy="6226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200" y="279400"/>
            <a:ext cx="1718782" cy="1177365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1486921" y="6578599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3075443" y="6578597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4663964" y="6578596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6252485" y="6578595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7841007" y="6578593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9429528" y="6578592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1018049" y="6578591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0256935" y="889000"/>
            <a:ext cx="2975423" cy="238117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5475069"/>
            <a:ext cx="967066" cy="1177365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01600" y="6578600"/>
            <a:ext cx="1727200" cy="2794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Hình chữ nhật 4">
            <a:extLst>
              <a:ext uri="{FF2B5EF4-FFF2-40B4-BE49-F238E27FC236}">
                <a16:creationId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1961046" y="566299"/>
            <a:ext cx="8335599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ĐỘNG TÁC CƠ THỂ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621D-5D83-4EC5-9484-21D43FC08B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1" y="2642515"/>
            <a:ext cx="704850" cy="561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64DA91-9C8A-4641-978B-801D914757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4" y="4091711"/>
            <a:ext cx="704850" cy="5619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86" y="2709088"/>
            <a:ext cx="519029" cy="4577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7099B8-2DA6-40E9-9725-BA37E6004CC7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7" y="2694627"/>
            <a:ext cx="519029" cy="45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B9B18D-C257-4815-9A00-107148584D9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43" y="4149353"/>
            <a:ext cx="519029" cy="4577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320AAB-9282-43E8-A88E-0C1CBAE01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676" y1="49153" x2="54730" y2="62712"/>
                        <a14:foregroundMark x1="33108" y1="44915" x2="33108" y2="35593"/>
                        <a14:foregroundMark x1="25676" y1="72034" x2="42568" y2="47458"/>
                        <a14:foregroundMark x1="23649" y1="44915" x2="85135" y2="73729"/>
                        <a14:foregroundMark x1="83108" y1="58475" x2="77703" y2="3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4225930"/>
            <a:ext cx="704850" cy="5619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39FED6-9669-49D4-825A-002362DA0FA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9" y="4225930"/>
            <a:ext cx="519029" cy="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78281-0905-4C8C-8289-18C3D2F95ABD}"/>
              </a:ext>
            </a:extLst>
          </p:cNvPr>
          <p:cNvSpPr/>
          <p:nvPr/>
        </p:nvSpPr>
        <p:spPr>
          <a:xfrm>
            <a:off x="31107" y="122864"/>
            <a:ext cx="4089582" cy="4884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74" b="1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Hát kết hợp động tác cơ thể</a:t>
            </a:r>
            <a:endParaRPr kumimoji="0" lang="en-US" sz="2574" b="1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0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18D7C720-84A7-44E9-A68F-22A8F708C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539" y="1057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1242</Words>
  <Application>Microsoft Office PowerPoint</Application>
  <PresentationFormat>Widescreen</PresentationFormat>
  <Paragraphs>165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McLaren</vt:lpstr>
      <vt:lpstr>Quicksand</vt:lpstr>
      <vt:lpstr>Times New Roman</vt:lpstr>
      <vt:lpstr>Office Theme</vt:lpstr>
      <vt:lpstr>1_Office Theme</vt:lpstr>
      <vt:lpstr>2_Office Theme</vt:lpstr>
      <vt:lpstr>Mother and Baby Greeting Cards by Slidesgo</vt:lpstr>
      <vt:lpstr>1_Default Design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5</cp:revision>
  <dcterms:created xsi:type="dcterms:W3CDTF">2024-06-25T13:56:56Z</dcterms:created>
  <dcterms:modified xsi:type="dcterms:W3CDTF">2025-04-03T13:09:41Z</dcterms:modified>
</cp:coreProperties>
</file>