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11" r:id="rId1"/>
    <p:sldMasterId id="2147483724" r:id="rId2"/>
    <p:sldMasterId id="2147483736" r:id="rId3"/>
    <p:sldMasterId id="2147483785" r:id="rId4"/>
    <p:sldMasterId id="2147483791" r:id="rId5"/>
  </p:sldMasterIdLst>
  <p:notesMasterIdLst>
    <p:notesMasterId r:id="rId26"/>
  </p:notesMasterIdLst>
  <p:sldIdLst>
    <p:sldId id="381" r:id="rId6"/>
    <p:sldId id="259" r:id="rId7"/>
    <p:sldId id="286" r:id="rId8"/>
    <p:sldId id="440" r:id="rId9"/>
    <p:sldId id="256" r:id="rId10"/>
    <p:sldId id="330" r:id="rId11"/>
    <p:sldId id="540" r:id="rId12"/>
    <p:sldId id="548" r:id="rId13"/>
    <p:sldId id="547" r:id="rId14"/>
    <p:sldId id="543" r:id="rId15"/>
    <p:sldId id="544" r:id="rId16"/>
    <p:sldId id="329" r:id="rId17"/>
    <p:sldId id="549" r:id="rId18"/>
    <p:sldId id="559" r:id="rId19"/>
    <p:sldId id="560" r:id="rId20"/>
    <p:sldId id="550" r:id="rId21"/>
    <p:sldId id="551" r:id="rId22"/>
    <p:sldId id="552" r:id="rId23"/>
    <p:sldId id="553" r:id="rId24"/>
    <p:sldId id="561" r:id="rId25"/>
  </p:sldIdLst>
  <p:sldSz cx="18288000" cy="10287000"/>
  <p:notesSz cx="6858000" cy="9144000"/>
  <p:embeddedFontLst>
    <p:embeddedFont>
      <p:font typeface="等线" panose="02010600030101010101" pitchFamily="2" charset="-122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CC8"/>
    <a:srgbClr val="F6F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263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44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0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985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609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443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978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160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58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808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28347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64493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0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7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17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1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045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48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44580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308592" y="2400301"/>
            <a:ext cx="8065008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3467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4350" indent="0">
              <a:buNone/>
              <a:defRPr sz="2250" b="1"/>
            </a:lvl2pPr>
            <a:lvl3pPr marL="1028700" indent="0">
              <a:buNone/>
              <a:defRPr sz="2025" b="1"/>
            </a:lvl3pPr>
            <a:lvl4pPr marL="1543050" indent="0">
              <a:buNone/>
              <a:defRPr sz="1800" b="1"/>
            </a:lvl4pPr>
            <a:lvl5pPr marL="2057400" indent="0">
              <a:buNone/>
              <a:defRPr sz="1800" b="1"/>
            </a:lvl5pPr>
            <a:lvl6pPr marL="2571750" indent="0">
              <a:buNone/>
              <a:defRPr sz="1800" b="1"/>
            </a:lvl6pPr>
            <a:lvl7pPr marL="3086100" indent="0">
              <a:buNone/>
              <a:defRPr sz="1800" b="1"/>
            </a:lvl7pPr>
            <a:lvl8pPr marL="3600450" indent="0">
              <a:buNone/>
              <a:defRPr sz="1800" b="1"/>
            </a:lvl8pPr>
            <a:lvl9pPr marL="411480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11189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402634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6633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41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3600"/>
            </a:lvl1pPr>
            <a:lvl2pPr>
              <a:defRPr sz="3150"/>
            </a:lvl2pPr>
            <a:lvl3pPr>
              <a:defRPr sz="2700"/>
            </a:lvl3pPr>
            <a:lvl4pPr>
              <a:defRPr sz="2250"/>
            </a:lvl4pPr>
            <a:lvl5pPr>
              <a:defRPr sz="2250"/>
            </a:lvl5pPr>
            <a:lvl6pPr>
              <a:defRPr sz="2250"/>
            </a:lvl6pPr>
            <a:lvl7pPr>
              <a:defRPr sz="2250"/>
            </a:lvl7pPr>
            <a:lvl8pPr>
              <a:defRPr sz="2250"/>
            </a:lvl8pPr>
            <a:lvl9pPr>
              <a:defRPr sz="22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4493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3600"/>
            </a:lvl1pPr>
            <a:lvl2pPr marL="514350" indent="0">
              <a:buNone/>
              <a:defRPr sz="3150"/>
            </a:lvl2pPr>
            <a:lvl3pPr marL="1028700" indent="0">
              <a:buNone/>
              <a:defRPr sz="2700"/>
            </a:lvl3pPr>
            <a:lvl4pPr marL="1543050" indent="0">
              <a:buNone/>
              <a:defRPr sz="2250"/>
            </a:lvl4pPr>
            <a:lvl5pPr marL="2057400" indent="0">
              <a:buNone/>
              <a:defRPr sz="2250"/>
            </a:lvl5pPr>
            <a:lvl6pPr marL="2571750" indent="0">
              <a:buNone/>
              <a:defRPr sz="2250"/>
            </a:lvl6pPr>
            <a:lvl7pPr marL="3086100" indent="0">
              <a:buNone/>
              <a:defRPr sz="2250"/>
            </a:lvl7pPr>
            <a:lvl8pPr marL="3600450" indent="0">
              <a:buNone/>
              <a:defRPr sz="2250"/>
            </a:lvl8pPr>
            <a:lvl9pPr marL="4114800" indent="0">
              <a:buNone/>
              <a:defRPr sz="22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1800"/>
            </a:lvl1pPr>
            <a:lvl2pPr marL="514350" indent="0">
              <a:buNone/>
              <a:defRPr sz="1575"/>
            </a:lvl2pPr>
            <a:lvl3pPr marL="1028700" indent="0">
              <a:buNone/>
              <a:defRPr sz="1350"/>
            </a:lvl3pPr>
            <a:lvl4pPr marL="1543050" indent="0">
              <a:buNone/>
              <a:defRPr sz="1125"/>
            </a:lvl4pPr>
            <a:lvl5pPr marL="2057400" indent="0">
              <a:buNone/>
              <a:defRPr sz="1125"/>
            </a:lvl5pPr>
            <a:lvl6pPr marL="2571750" indent="0">
              <a:buNone/>
              <a:defRPr sz="1125"/>
            </a:lvl6pPr>
            <a:lvl7pPr marL="3086100" indent="0">
              <a:buNone/>
              <a:defRPr sz="1125"/>
            </a:lvl7pPr>
            <a:lvl8pPr marL="3600450" indent="0">
              <a:buNone/>
              <a:defRPr sz="1125"/>
            </a:lvl8pPr>
            <a:lvl9pPr marL="4114800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3865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8090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411958"/>
            <a:ext cx="1210586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78915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919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9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32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6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13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622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1"/>
          </a:xfrm>
        </p:spPr>
        <p:txBody>
          <a:bodyPr/>
          <a:lstStyle>
            <a:lvl1pPr marL="0" indent="0">
              <a:buNone/>
              <a:defRPr sz="3600"/>
            </a:lvl1pPr>
            <a:lvl2pPr marL="685800" indent="0">
              <a:buNone/>
              <a:defRPr sz="3000"/>
            </a:lvl2pPr>
            <a:lvl3pPr marL="1371600" indent="0">
              <a:buNone/>
              <a:defRPr sz="2700"/>
            </a:lvl3pPr>
            <a:lvl4pPr marL="2057400" indent="0">
              <a:buNone/>
              <a:defRPr sz="2400"/>
            </a:lvl4pPr>
            <a:lvl5pPr marL="2743200" indent="0">
              <a:buNone/>
              <a:defRPr sz="2400"/>
            </a:lvl5pPr>
            <a:lvl6pPr marL="3429000" indent="0">
              <a:buNone/>
              <a:defRPr sz="2400"/>
            </a:lvl6pPr>
            <a:lvl7pPr marL="4114800" indent="0">
              <a:buNone/>
              <a:defRPr sz="2400"/>
            </a:lvl7pPr>
            <a:lvl8pPr marL="4800600" indent="0">
              <a:buNone/>
              <a:defRPr sz="2400"/>
            </a:lvl8pPr>
            <a:lvl9pPr marL="548640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21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19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593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95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283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57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5621961" y="-1522122"/>
            <a:ext cx="29531934" cy="284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4629" y="-1506359"/>
            <a:ext cx="29517270" cy="2839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71303" y="3716617"/>
            <a:ext cx="17945406" cy="179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2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5539" y="4551739"/>
            <a:ext cx="1351110" cy="113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5833664" y="11768237"/>
            <a:ext cx="1863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Contents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7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687" y="390973"/>
            <a:ext cx="4309334" cy="593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844242" y="286541"/>
            <a:ext cx="7475564" cy="972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16" y="1529519"/>
            <a:ext cx="13767112" cy="718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00924"/>
            <a:ext cx="18288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892702" y="7447756"/>
            <a:ext cx="16502596" cy="288032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5833664" y="11768237"/>
            <a:ext cx="2391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err="1">
                <a:solidFill>
                  <a:schemeClr val="bg1"/>
                </a:solidFill>
              </a:rPr>
              <a:t>Contents_N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361056" y="-2370155"/>
            <a:ext cx="8712556" cy="4330954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/>
            </a:p>
          </p:txBody>
        </p:sp>
      </p:grpSp>
    </p:spTree>
    <p:extLst>
      <p:ext uri="{BB962C8B-B14F-4D97-AF65-F5344CB8AC3E}">
        <p14:creationId xmlns:p14="http://schemas.microsoft.com/office/powerpoint/2010/main" val="317026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51315"/>
            <a:ext cx="971384" cy="10122738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224515" y="9012317"/>
            <a:ext cx="8287242" cy="127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2" y="59329"/>
            <a:ext cx="670445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563" y="188410"/>
            <a:ext cx="8308194" cy="101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115" y="1"/>
            <a:ext cx="3717926" cy="1339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7387642" y="634584"/>
            <a:ext cx="834248" cy="960848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894" y="395959"/>
            <a:ext cx="4479796" cy="114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0597" y="9125265"/>
            <a:ext cx="10801414" cy="116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9211859" y="9072045"/>
            <a:ext cx="1286878" cy="220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63112" y="8084473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5385714" y="-1262056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5624935" y="8827702"/>
            <a:ext cx="1276506" cy="269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6492934" y="-955522"/>
            <a:ext cx="1334408" cy="264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971706" y="-90924"/>
            <a:ext cx="1334956" cy="25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6979338" y="715261"/>
            <a:ext cx="1075616" cy="208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9700933" y="-126554"/>
            <a:ext cx="1217514" cy="257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6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51315"/>
            <a:ext cx="515078" cy="10122738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7929108" y="634585"/>
            <a:ext cx="396172" cy="9608478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551532" y="1"/>
            <a:ext cx="17953508" cy="570850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300594" y="9836596"/>
            <a:ext cx="17211160" cy="450404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100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61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B49F5-E295-4CA3-AAB8-6147C82D97E7}" type="datetimeFigureOut">
              <a:rPr lang="zh-CN" altLang="en-US" smtClean="0"/>
              <a:t>2025/3/21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6720F-DE09-42D1-B462-60045231D8F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45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383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55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44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1020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6318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3204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703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4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6" y="2521745"/>
            <a:ext cx="7737474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6" y="3757613"/>
            <a:ext cx="7737474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5"/>
            <a:ext cx="7775576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5576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71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2433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92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114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29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6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17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6" y="685800"/>
            <a:ext cx="5899151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6" y="1481138"/>
            <a:ext cx="9258300" cy="73104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pPr marL="0" marR="0" lvl="0" indent="0" algn="l" defTabSz="13716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6" y="3086100"/>
            <a:ext cx="5899151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5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9367838"/>
            <a:ext cx="5791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2100">
                <a:latin typeface="Arial" panose="020B060402020202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3106400" y="9367838"/>
            <a:ext cx="42672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21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8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5pPr>
      <a:lvl6pPr marL="6858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6pPr>
      <a:lvl7pPr marL="13716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7pPr>
      <a:lvl8pPr marL="20574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8pPr>
      <a:lvl9pPr marL="2743200" algn="ctr" rtl="0" fontAlgn="base">
        <a:spcBef>
          <a:spcPct val="0"/>
        </a:spcBef>
        <a:spcAft>
          <a:spcPct val="0"/>
        </a:spcAft>
        <a:defRPr sz="66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514350" indent="-514350" algn="l" rtl="0" eaLnBrk="0" fontAlgn="base" hangingPunct="0">
        <a:spcBef>
          <a:spcPct val="20000"/>
        </a:spcBef>
        <a:spcAft>
          <a:spcPct val="0"/>
        </a:spcAft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rtl="0" eaLnBrk="0" fontAlgn="base" hangingPunct="0">
        <a:spcBef>
          <a:spcPct val="20000"/>
        </a:spcBef>
        <a:spcAft>
          <a:spcPct val="0"/>
        </a:spcAft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rtl="0" eaLnBrk="0" fontAlgn="base" hangingPunct="0">
        <a:spcBef>
          <a:spcPct val="20000"/>
        </a:spcBef>
        <a:spcAft>
          <a:spcPct val="0"/>
        </a:spcAft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rtl="0" eaLnBrk="0" fontAlgn="base" hangingPunct="0">
        <a:spcBef>
          <a:spcPct val="20000"/>
        </a:spcBef>
        <a:spcAft>
          <a:spcPct val="0"/>
        </a:spcAft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914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21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6248400" y="9367838"/>
            <a:ext cx="5791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21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13106400" y="9367838"/>
            <a:ext cx="4267200" cy="7143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21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93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marL="0" lvl="0" indent="0" algn="ctr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66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14350" lvl="0" indent="-51435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4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114425" lvl="1" indent="-428625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714500" lvl="2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6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400300" lvl="3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086100" lvl="4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771900" lvl="5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457700" lvl="6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5143500" lvl="7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5829300" lvl="8" indent="-342900" algn="l" defTabSz="13716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7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lvl="1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371600" lvl="2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057400" lvl="3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200" lvl="4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429000" lvl="5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4114800" lvl="6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4800600" lvl="7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5486400" lvl="8" indent="0" algn="l" defTabSz="13716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9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23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803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2C28B4B3-13AD-415B-93EF-B3394EC397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3/21/2025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52147238-67F0-406D-ACC4-1D25B78072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8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gif"/><Relationship Id="rId7" Type="http://schemas.openxmlformats.org/officeDocument/2006/relationships/image" Target="../media/image50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65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52.png"/><Relationship Id="rId7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72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1.png"/><Relationship Id="rId11" Type="http://schemas.openxmlformats.org/officeDocument/2006/relationships/image" Target="../media/image77.png"/><Relationship Id="rId5" Type="http://schemas.openxmlformats.org/officeDocument/2006/relationships/image" Target="../media/image52.png"/><Relationship Id="rId15" Type="http://schemas.openxmlformats.org/officeDocument/2006/relationships/image" Target="../media/image66.png"/><Relationship Id="rId10" Type="http://schemas.openxmlformats.org/officeDocument/2006/relationships/image" Target="../media/image76.jpg"/><Relationship Id="rId4" Type="http://schemas.openxmlformats.org/officeDocument/2006/relationships/image" Target="../media/image51.png"/><Relationship Id="rId9" Type="http://schemas.openxmlformats.org/officeDocument/2006/relationships/image" Target="../media/image75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65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svg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52.png"/><Relationship Id="rId7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52.png"/><Relationship Id="rId7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52.png"/><Relationship Id="rId7" Type="http://schemas.openxmlformats.org/officeDocument/2006/relationships/image" Target="../media/image7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microsoft.com/office/2007/relationships/media" Target="../media/media5.mp3"/><Relationship Id="rId7" Type="http://schemas.openxmlformats.org/officeDocument/2006/relationships/image" Target="../media/image6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11" Type="http://schemas.openxmlformats.org/officeDocument/2006/relationships/image" Target="../media/image66.png"/><Relationship Id="rId5" Type="http://schemas.openxmlformats.org/officeDocument/2006/relationships/image" Target="../media/image51.png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0.svg"/><Relationship Id="rId11" Type="http://schemas.openxmlformats.org/officeDocument/2006/relationships/image" Target="../media/image46.png"/><Relationship Id="rId5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45.pn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3" Type="http://schemas.openxmlformats.org/officeDocument/2006/relationships/tags" Target="../tags/tag4.xml"/><Relationship Id="rId7" Type="http://schemas.openxmlformats.org/officeDocument/2006/relationships/image" Target="../media/image45.png"/><Relationship Id="rId12" Type="http://schemas.openxmlformats.org/officeDocument/2006/relationships/image" Target="../media/image60.png"/><Relationship Id="rId2" Type="http://schemas.openxmlformats.org/officeDocument/2006/relationships/tags" Target="../tags/tag3.xml"/><Relationship Id="rId16" Type="http://schemas.openxmlformats.org/officeDocument/2006/relationships/image" Target="../media/image62.GIF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59.png"/><Relationship Id="rId5" Type="http://schemas.openxmlformats.org/officeDocument/2006/relationships/tags" Target="../tags/tag6.xml"/><Relationship Id="rId15" Type="http://schemas.openxmlformats.org/officeDocument/2006/relationships/image" Target="../media/image61.gif"/><Relationship Id="rId10" Type="http://schemas.openxmlformats.org/officeDocument/2006/relationships/image" Target="../media/image48.png"/><Relationship Id="rId4" Type="http://schemas.openxmlformats.org/officeDocument/2006/relationships/tags" Target="../tags/tag5.xml"/><Relationship Id="rId9" Type="http://schemas.openxmlformats.org/officeDocument/2006/relationships/image" Target="../media/image47.pn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61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66.png"/><Relationship Id="rId5" Type="http://schemas.openxmlformats.org/officeDocument/2006/relationships/image" Target="../media/image63.png"/><Relationship Id="rId10" Type="http://schemas.openxmlformats.org/officeDocument/2006/relationships/image" Target="../media/image65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46" y="414165"/>
            <a:ext cx="16464344" cy="929687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8970" y="1878864"/>
            <a:ext cx="17302734" cy="12557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378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3041375" y="4171392"/>
            <a:ext cx="12721286" cy="43304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78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3: ÔN TẬP BÀI HÁT CHIM SƠN CA 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THƯỜNG THỨC ÂM NHẠC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sz="4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378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78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70" y="7060311"/>
            <a:ext cx="5425536" cy="275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05540" y="5617560"/>
            <a:ext cx="5163218" cy="4330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26F5BA9-6A2D-4457-81F4-B87DB43F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200" y="2924882"/>
            <a:ext cx="15566682" cy="3505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B35E69-83DE-46BB-BB73-503CC3C5001C}"/>
              </a:ext>
            </a:extLst>
          </p:cNvPr>
          <p:cNvSpPr txBox="1"/>
          <p:nvPr/>
        </p:nvSpPr>
        <p:spPr>
          <a:xfrm>
            <a:off x="5080553" y="4108925"/>
            <a:ext cx="131797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trời       sáng  chim    ca       vang         líu     lo,         líu  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B023B-5CEA-4EC9-B2B3-D70DD2DA0F1C}"/>
              </a:ext>
            </a:extLst>
          </p:cNvPr>
          <p:cNvSpPr txBox="1"/>
          <p:nvPr/>
        </p:nvSpPr>
        <p:spPr>
          <a:xfrm>
            <a:off x="3553691" y="618447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 chim   trên       cành     rộn          ràng      theo  bước chân         em.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64882" y="-204939"/>
            <a:ext cx="3124391" cy="22479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2650408" cy="12175583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5486400" y="1687813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2766ED-3D98-F2A8-0F68-BC6A453FA07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8876" y="4523157"/>
            <a:ext cx="592883" cy="674425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28A871F-1325-42FC-BEC2-318F1E258BEA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66859" y="6929320"/>
            <a:ext cx="592883" cy="674425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79AB1F8-6D1C-4260-BA93-A9929F5321E7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70422" y="6939700"/>
            <a:ext cx="592883" cy="674425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31016D9-BBC2-441A-BC44-E1AE3ECF4D8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595" y="6899050"/>
            <a:ext cx="592883" cy="674425"/>
          </a:xfrm>
          <a:prstGeom prst="rect">
            <a:avLst/>
          </a:prstGeom>
        </p:spPr>
      </p:pic>
      <p:pic>
        <p:nvPicPr>
          <p:cNvPr id="2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666F0F9-DCF6-4A0F-8837-944383444CC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4563" y="6994050"/>
            <a:ext cx="592883" cy="674425"/>
          </a:xfrm>
          <a:prstGeom prst="rect">
            <a:avLst/>
          </a:prstGeom>
        </p:spPr>
      </p:pic>
      <p:pic>
        <p:nvPicPr>
          <p:cNvPr id="2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AEDF8A7-DEC5-4862-B889-D6A3BCD7C05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49400" y="4621388"/>
            <a:ext cx="592883" cy="674425"/>
          </a:xfrm>
          <a:prstGeom prst="rect">
            <a:avLst/>
          </a:prstGeom>
        </p:spPr>
      </p:pic>
      <p:pic>
        <p:nvPicPr>
          <p:cNvPr id="2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641798F-6492-416D-9C3D-B90B523739E2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083" y="4577893"/>
            <a:ext cx="592883" cy="67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1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7F0BAA9-017E-4F7D-B6C0-26864301E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9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850A196B-28AF-4DBA-941E-16EA6C45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57" y="114301"/>
            <a:ext cx="16479773" cy="973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BD2C33-3CF0-4BD1-AD8C-EC1D28F1ED91}"/>
              </a:ext>
            </a:extLst>
          </p:cNvPr>
          <p:cNvSpPr txBox="1"/>
          <p:nvPr/>
        </p:nvSpPr>
        <p:spPr>
          <a:xfrm>
            <a:off x="4323214" y="2771027"/>
            <a:ext cx="111769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động tác cơ thể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770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62" y="-61930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A45424-514D-429E-AB5E-AAAB055AEADA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28FAE3-EDCC-4FC8-8DD6-F97FC6D36145}"/>
              </a:ext>
            </a:extLst>
          </p:cNvPr>
          <p:cNvSpPr txBox="1"/>
          <p:nvPr/>
        </p:nvSpPr>
        <p:spPr>
          <a:xfrm>
            <a:off x="1910574" y="3338048"/>
            <a:ext cx="161083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         chim   trên         cành      rộn           ràng      theo  bước  chân         em.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5F6C95-D5C3-4220-B96D-535921F2F2A4}"/>
              </a:ext>
            </a:extLst>
          </p:cNvPr>
          <p:cNvSpPr txBox="1"/>
          <p:nvPr/>
        </p:nvSpPr>
        <p:spPr>
          <a:xfrm>
            <a:off x="2285703" y="5232272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E51193-826E-4D1F-ABD5-C3AA9F5F81E2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    ríu           rít    với     bạn  bè              như      là         bầy      sơn        ca.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6CCE3AB-9F39-4AC8-92D3-2AA65808C0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5815" y="1949058"/>
            <a:ext cx="804094" cy="10465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796" y="2351826"/>
            <a:ext cx="607060" cy="6019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7FE6A1-2D2C-4E12-BB67-77A5456C0F0F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6355" y="2216235"/>
            <a:ext cx="983615" cy="920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0CCE4BB-5CA0-4C8D-A54E-59269D385EAD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3514" y1="74576" x2="79054" y2="24576"/>
                        <a14:foregroundMark x1="79054" y1="24576" x2="62162" y2="32203"/>
                        <a14:foregroundMark x1="37838" y1="63559" x2="43919" y2="5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8250" y="2166188"/>
            <a:ext cx="983615" cy="9207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8FDF8-6A35-47C0-A00F-720B19D5B2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0677" y="2070614"/>
            <a:ext cx="804094" cy="104659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6D3797-76E7-46A8-B1C3-193280B2B3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304" y="2438575"/>
            <a:ext cx="607060" cy="60198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479EBA-6009-4303-94D1-E90E68333F91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138001"/>
            <a:ext cx="607060" cy="6019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1715B7E-9C1E-4DC3-A794-803A7EA2F439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173933"/>
            <a:ext cx="607060" cy="6019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8A595B-A4AC-41C5-BE35-E39A7BFC6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7923" y="3951624"/>
            <a:ext cx="804094" cy="10465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11AC8F9-7A74-4694-BA46-23A2AC57239A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83" y="3956755"/>
            <a:ext cx="607060" cy="6019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05348C9-527D-447B-9A52-AAC8F3876606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383" y="3992687"/>
            <a:ext cx="607060" cy="6019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DC9A4A-64E3-4D24-B567-7BFA79F078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03106" y="3770378"/>
            <a:ext cx="804094" cy="104659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54D19DC-0C30-42DD-86D4-F51566F985DC}"/>
              </a:ext>
            </a:extLst>
          </p:cNvPr>
          <p:cNvSpPr txBox="1"/>
          <p:nvPr/>
        </p:nvSpPr>
        <p:spPr>
          <a:xfrm>
            <a:off x="404320" y="138517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1: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DEDAD5-8B11-49F3-8A50-5BBFCEAE676C}"/>
              </a:ext>
            </a:extLst>
          </p:cNvPr>
          <p:cNvSpPr txBox="1"/>
          <p:nvPr/>
        </p:nvSpPr>
        <p:spPr>
          <a:xfrm>
            <a:off x="576346" y="4598667"/>
            <a:ext cx="1874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 2: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D2544FF-3FD8-4749-B873-1D04E145177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69" y="6008348"/>
            <a:ext cx="607060" cy="6019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A08A469-62B1-40D4-B33A-1DD10C5CF7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5400" y="5841636"/>
            <a:ext cx="804094" cy="10465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523439D-153B-4966-A49B-DD510C6D7B1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520478" y="6080339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7349961-942B-40D2-B746-67E0599F6D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427923" y="6066401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FAFFCA3-47B1-4E6D-9C70-F2DA80B7FE2E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605" y="6062456"/>
            <a:ext cx="607060" cy="6019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B34D261-09A8-4C44-B03A-5FCC5EE2B2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13144" y="5871548"/>
            <a:ext cx="804094" cy="10465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21E1813-11A1-4211-BCC7-027DF6FF9182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5055247" y="6008348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B4AD8F6-6F8A-4E40-924D-FCFCDA4791E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6258601" y="5951760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1038FD9-810F-47DF-B258-29652B826F2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18" y="7892987"/>
            <a:ext cx="607060" cy="60198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7D9727F-A516-45FB-85E4-D73A9BA6E1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8260" y="7613378"/>
            <a:ext cx="804094" cy="10465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6E04209-F71F-48DE-8DBE-986BA20E75AE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324572" y="7952142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C7E1FEE4-E45A-47E8-A87C-FCEB6835A8B8}"/>
              </a:ext>
            </a:extLst>
          </p:cNvPr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9232017" y="7938204"/>
            <a:ext cx="484422" cy="55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70F2095-63B0-4C35-91DA-B4EB3D17A5C7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1722" y="7865298"/>
            <a:ext cx="607060" cy="6019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03B5403-1EA3-46A9-B4A0-5D565D29C3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1059" y="7764561"/>
            <a:ext cx="804094" cy="1046598"/>
          </a:xfrm>
          <a:prstGeom prst="rect">
            <a:avLst/>
          </a:prstGeom>
        </p:spPr>
      </p:pic>
      <p:sp>
        <p:nvSpPr>
          <p:cNvPr id="50" name="Freeform 3">
            <a:extLst>
              <a:ext uri="{FF2B5EF4-FFF2-40B4-BE49-F238E27FC236}">
                <a16:creationId xmlns:a16="http://schemas.microsoft.com/office/drawing/2014/main" id="{80100BE3-C3AB-4E15-8DA7-04740F5A2C29}"/>
              </a:ext>
            </a:extLst>
          </p:cNvPr>
          <p:cNvSpPr/>
          <p:nvPr/>
        </p:nvSpPr>
        <p:spPr>
          <a:xfrm>
            <a:off x="-211855" y="7353300"/>
            <a:ext cx="1964455" cy="3182254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4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564CE99B-41FF-4F02-ADF5-433C81C094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552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482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2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B6E7790F-0C3E-4F9F-8A56-9DC84CF00E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1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3962400" y="3570840"/>
            <a:ext cx="1234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 thức âm nhạc: Một số hình thức biểu diễn nhạc cụ 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902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2ED75D-4B70-4D16-9A0F-9F40BEB41E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8351" y="2556670"/>
            <a:ext cx="6725549" cy="40001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537105-6489-447A-AAB1-A674EDA7779D}"/>
              </a:ext>
            </a:extLst>
          </p:cNvPr>
          <p:cNvSpPr txBox="1"/>
          <p:nvPr/>
        </p:nvSpPr>
        <p:spPr>
          <a:xfrm>
            <a:off x="2924792" y="948458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FF0000"/>
                </a:solidFill>
                <a:latin typeface="+mj-lt"/>
              </a:rPr>
              <a:t>1. Tìm hiểu về các hình thức biểu diễn.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8D3EE7-5D0A-48D1-9098-E2E94ECA3A24}"/>
              </a:ext>
            </a:extLst>
          </p:cNvPr>
          <p:cNvSpPr txBox="1"/>
          <p:nvPr/>
        </p:nvSpPr>
        <p:spPr>
          <a:xfrm>
            <a:off x="5638800" y="7081443"/>
            <a:ext cx="13030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latin typeface="+mj-lt"/>
              </a:rPr>
              <a:t>Độc tấu là một người biểu diễn một nhạc cụ</a:t>
            </a:r>
          </a:p>
        </p:txBody>
      </p:sp>
    </p:spTree>
    <p:extLst>
      <p:ext uri="{BB962C8B-B14F-4D97-AF65-F5344CB8AC3E}">
        <p14:creationId xmlns:p14="http://schemas.microsoft.com/office/powerpoint/2010/main" val="4244809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7FABA-2FD5-4ED3-BFAC-884C6F23FE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2993949"/>
            <a:ext cx="6177064" cy="3662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643601-54FD-4886-8402-DC4EEAD53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4999" y="3069030"/>
            <a:ext cx="6922125" cy="358780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E76A50B-F33C-4683-893E-2FA7E3C7F422}"/>
              </a:ext>
            </a:extLst>
          </p:cNvPr>
          <p:cNvSpPr txBox="1"/>
          <p:nvPr/>
        </p:nvSpPr>
        <p:spPr>
          <a:xfrm>
            <a:off x="3886200" y="980937"/>
            <a:ext cx="95942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>
                <a:solidFill>
                  <a:srgbClr val="0070C0"/>
                </a:solidFill>
                <a:latin typeface="+mj-lt"/>
              </a:rPr>
              <a:t>- Hòa tấu là từ hai đến nhiều người cùng biểu diễn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D7690-0F32-4EEE-AC5B-60755505CD72}"/>
              </a:ext>
            </a:extLst>
          </p:cNvPr>
          <p:cNvSpPr txBox="1"/>
          <p:nvPr/>
        </p:nvSpPr>
        <p:spPr>
          <a:xfrm>
            <a:off x="2209800" y="7055798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Song tấu: Hai người biểu diễn hai nhạc cụ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28879D-F3DB-4599-82D8-F6E3C4EB09D2}"/>
              </a:ext>
            </a:extLst>
          </p:cNvPr>
          <p:cNvSpPr txBox="1"/>
          <p:nvPr/>
        </p:nvSpPr>
        <p:spPr>
          <a:xfrm>
            <a:off x="10363200" y="6976015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Tam tấu: Ba người biểu diễn ba nhạc cụ. </a:t>
            </a:r>
          </a:p>
        </p:txBody>
      </p:sp>
    </p:spTree>
    <p:extLst>
      <p:ext uri="{BB962C8B-B14F-4D97-AF65-F5344CB8AC3E}">
        <p14:creationId xmlns:p14="http://schemas.microsoft.com/office/powerpoint/2010/main" val="2638412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96ADF2-F0B3-4695-A26D-40325A30D5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1313" y="2551694"/>
            <a:ext cx="5915789" cy="40390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F883EE-5B23-4A5B-B025-84566AE24A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10600" y="2551695"/>
            <a:ext cx="8153400" cy="403905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AED18D-BFF9-43F6-A91E-BBA812AB4D1B}"/>
              </a:ext>
            </a:extLst>
          </p:cNvPr>
          <p:cNvSpPr txBox="1"/>
          <p:nvPr/>
        </p:nvSpPr>
        <p:spPr>
          <a:xfrm>
            <a:off x="1905000" y="6920926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Tứ tấu: Bốn người biểu diễn bốn nhạc cụ.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C7D68-274A-4864-939A-0947D51C2DD8}"/>
              </a:ext>
            </a:extLst>
          </p:cNvPr>
          <p:cNvSpPr txBox="1"/>
          <p:nvPr/>
        </p:nvSpPr>
        <p:spPr>
          <a:xfrm>
            <a:off x="9100170" y="6988871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Hòa Tấu dàn nhạc nhiều người biểu diễn nhiều nhạc cụ. </a:t>
            </a:r>
          </a:p>
        </p:txBody>
      </p:sp>
    </p:spTree>
    <p:extLst>
      <p:ext uri="{BB962C8B-B14F-4D97-AF65-F5344CB8AC3E}">
        <p14:creationId xmlns:p14="http://schemas.microsoft.com/office/powerpoint/2010/main" val="112495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8495523"/>
            <a:ext cx="18241905" cy="17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46095" y="9268656"/>
            <a:ext cx="18241905" cy="11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270629" y="0"/>
            <a:ext cx="3146250" cy="2993949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71" y="8324761"/>
            <a:ext cx="4009404" cy="1066502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6403698" y="-931644"/>
            <a:ext cx="1871720" cy="4283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D2796-98D4-4C05-B535-F25B583148AF}"/>
              </a:ext>
            </a:extLst>
          </p:cNvPr>
          <p:cNvSpPr txBox="1"/>
          <p:nvPr/>
        </p:nvSpPr>
        <p:spPr>
          <a:xfrm>
            <a:off x="2478824" y="923407"/>
            <a:ext cx="13880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2. Nghe và nhận biết hình thức biểu diễn nhạc cụ qua trích đoạn các tác phẩm: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CAC60C-07D0-41D0-BF85-7AB94890F86E}"/>
              </a:ext>
            </a:extLst>
          </p:cNvPr>
          <p:cNvSpPr txBox="1"/>
          <p:nvPr/>
        </p:nvSpPr>
        <p:spPr>
          <a:xfrm>
            <a:off x="2286000" y="3527023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Át-tri-át (Asturias) của An-ben-ních (l.albeniz).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57C11-ED38-4442-B49B-C9EB34BC65A8}"/>
              </a:ext>
            </a:extLst>
          </p:cNvPr>
          <p:cNvSpPr txBox="1"/>
          <p:nvPr/>
        </p:nvSpPr>
        <p:spPr>
          <a:xfrm>
            <a:off x="2032856" y="5430242"/>
            <a:ext cx="9594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>
                <a:latin typeface="+mj-lt"/>
              </a:rPr>
              <a:t>* Hành khúc Thổ Nhĩ Kỳ của Mô-da (V.A. Mozart)</a:t>
            </a:r>
          </a:p>
        </p:txBody>
      </p:sp>
      <p:pic>
        <p:nvPicPr>
          <p:cNvPr id="12" name="Marcin Patrzałek - Asturias (Leyenda) - Must Be The Music 9">
            <a:hlinkClick r:id="" action="ppaction://media"/>
            <a:extLst>
              <a:ext uri="{FF2B5EF4-FFF2-40B4-BE49-F238E27FC236}">
                <a16:creationId xmlns:a16="http://schemas.microsoft.com/office/drawing/2014/main" id="{41E6DB71-DCCD-4910-AC84-75067277BB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3249756"/>
            <a:ext cx="1086328" cy="1086328"/>
          </a:xfrm>
          <a:prstGeom prst="rect">
            <a:avLst/>
          </a:prstGeom>
        </p:spPr>
      </p:pic>
      <p:pic>
        <p:nvPicPr>
          <p:cNvPr id="13" name="Turkish March(Hành khúc Thổ Nhĩ Kì) - Guitar">
            <a:hlinkClick r:id="" action="ppaction://media"/>
            <a:extLst>
              <a:ext uri="{FF2B5EF4-FFF2-40B4-BE49-F238E27FC236}">
                <a16:creationId xmlns:a16="http://schemas.microsoft.com/office/drawing/2014/main" id="{64EFC4F9-5A14-4672-9DCF-60631D39B90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34599" y="5432802"/>
            <a:ext cx="963305" cy="9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532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65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91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1-原创素材\1_mm1102\PPT\PPT_014\materaials\flower_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481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8E8C99B1-D53F-4224-9530-00E3DA8B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866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5911889B-65A1-4029-BEC4-E444F8A78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0" y="28575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:\1-原创素材\1_mm1102\PPT\PPT_014\materaials\flower_2.png">
            <a:extLst>
              <a:ext uri="{FF2B5EF4-FFF2-40B4-BE49-F238E27FC236}">
                <a16:creationId xmlns:a16="http://schemas.microsoft.com/office/drawing/2014/main" id="{BF0EA9AD-1DF2-486B-988D-E39347851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0" y="4914900"/>
            <a:ext cx="706792" cy="70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6">
            <a:extLst>
              <a:ext uri="{FF2B5EF4-FFF2-40B4-BE49-F238E27FC236}">
                <a16:creationId xmlns:a16="http://schemas.microsoft.com/office/drawing/2014/main" id="{EBC95741-E362-4DD0-9615-461088164BE5}"/>
              </a:ext>
            </a:extLst>
          </p:cNvPr>
          <p:cNvSpPr/>
          <p:nvPr/>
        </p:nvSpPr>
        <p:spPr>
          <a:xfrm>
            <a:off x="2438400" y="3956847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  <a:r>
              <a:rPr lang="en-US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7030A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5 - KNTT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7030A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-Thường thức âm nhạc: Một số hình thức biểu diễn nhạc cụ</a:t>
            </a: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086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:\1-原创素材\1_mm1102\PPT\PPT_014\materaials\pageimg_g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32" y="1543099"/>
            <a:ext cx="13825536" cy="75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6">
            <a:extLst>
              <a:ext uri="{FF2B5EF4-FFF2-40B4-BE49-F238E27FC236}">
                <a16:creationId xmlns:a16="http://schemas.microsoft.com/office/drawing/2014/main" id="{79E42FBD-805D-48C4-A292-B69D8EB0B9F5}"/>
              </a:ext>
            </a:extLst>
          </p:cNvPr>
          <p:cNvSpPr/>
          <p:nvPr/>
        </p:nvSpPr>
        <p:spPr>
          <a:xfrm>
            <a:off x="2438400" y="5753100"/>
            <a:ext cx="13411200" cy="131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ĐẦU GIỜ</a:t>
            </a:r>
            <a:endParaRPr lang="en-US" sz="60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233363" y="8722043"/>
            <a:ext cx="18733770" cy="16002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KHOA NHAC MO TAT NHAC" descr="A close up of a logo&#10;&#10;Description automatically generated">
            <a:extLst>
              <a:ext uri="{FF2B5EF4-FFF2-40B4-BE49-F238E27FC236}">
                <a16:creationId xmlns:a16="http://schemas.microsoft.com/office/drawing/2014/main" id="{31252B51-B9FC-04E5-1B29-E0B8B6CFF4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88" y="585655"/>
            <a:ext cx="1860080" cy="1860080"/>
          </a:xfrm>
          <a:prstGeom prst="rect">
            <a:avLst/>
          </a:prstGeom>
        </p:spPr>
      </p:pic>
      <p:pic>
        <p:nvPicPr>
          <p:cNvPr id="4" name="Clap clap sound - percusión corporal">
            <a:hlinkClick r:id="" action="ppaction://media"/>
            <a:extLst>
              <a:ext uri="{FF2B5EF4-FFF2-40B4-BE49-F238E27FC236}">
                <a16:creationId xmlns:a16="http://schemas.microsoft.com/office/drawing/2014/main" id="{3C0A63F3-FA25-47E4-BDE8-18E40122E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02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4815538" y="368266"/>
            <a:ext cx="1476468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126061" y="2744215"/>
            <a:ext cx="2587335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-190500" y="9757514"/>
            <a:ext cx="18669000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89B377-BCB3-4F8D-A7B5-167195FE3EC5}"/>
              </a:ext>
            </a:extLst>
          </p:cNvPr>
          <p:cNvSpPr txBox="1"/>
          <p:nvPr/>
        </p:nvSpPr>
        <p:spPr>
          <a:xfrm>
            <a:off x="1913578" y="497923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Khúc ca ngày mới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E3D05E-3EA2-442E-A3AE-FFCDE8B4D97A}"/>
              </a:ext>
            </a:extLst>
          </p:cNvPr>
          <p:cNvSpPr txBox="1"/>
          <p:nvPr/>
        </p:nvSpPr>
        <p:spPr>
          <a:xfrm>
            <a:off x="7315200" y="1448344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122657-88AA-43EB-ADD6-FD78FCAEAAB4}"/>
              </a:ext>
            </a:extLst>
          </p:cNvPr>
          <p:cNvSpPr txBox="1"/>
          <p:nvPr/>
        </p:nvSpPr>
        <p:spPr>
          <a:xfrm>
            <a:off x="5212627" y="2281814"/>
            <a:ext cx="983311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2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57CD8-CD23-4174-85A4-921B8D9C31AA}"/>
              </a:ext>
            </a:extLst>
          </p:cNvPr>
          <p:cNvSpPr txBox="1"/>
          <p:nvPr/>
        </p:nvSpPr>
        <p:spPr>
          <a:xfrm>
            <a:off x="3136322" y="2945339"/>
            <a:ext cx="106858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-Thường thức âm nhạc: Một số hình thức biểu diễn nhạc cụ</a:t>
            </a:r>
            <a:endParaRPr lang="vi-VN" sz="3200" b="1"/>
          </a:p>
        </p:txBody>
      </p:sp>
      <p:pic>
        <p:nvPicPr>
          <p:cNvPr id="14" name="Picture 9" descr="F:\未标题-1.png">
            <a:extLst>
              <a:ext uri="{FF2B5EF4-FFF2-40B4-BE49-F238E27FC236}">
                <a16:creationId xmlns:a16="http://schemas.microsoft.com/office/drawing/2014/main" id="{962F04DA-D7BD-4DD2-9D2A-D35C9BD49E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3936" y="7758597"/>
            <a:ext cx="18241905" cy="28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:\未标题-1.png">
            <a:extLst>
              <a:ext uri="{FF2B5EF4-FFF2-40B4-BE49-F238E27FC236}">
                <a16:creationId xmlns:a16="http://schemas.microsoft.com/office/drawing/2014/main" id="{044171E5-C7A2-4EF1-AD67-E15EB2EE16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257841" y="8905654"/>
            <a:ext cx="18241905" cy="18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E3794CB6-197D-4C32-8414-A7F6F7001A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 flipH="1">
            <a:off x="14986248" y="7353300"/>
            <a:ext cx="3301752" cy="24212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4228670" y="2234458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69"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1:   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9FA199-0D15-4705-9442-5F412E630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061" y="-944292"/>
            <a:ext cx="1961345" cy="12175583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615F734A-04E0-4E5E-AF27-155D045442C2}"/>
              </a:ext>
            </a:extLst>
          </p:cNvPr>
          <p:cNvSpPr/>
          <p:nvPr/>
        </p:nvSpPr>
        <p:spPr>
          <a:xfrm>
            <a:off x="-123642" y="9476858"/>
            <a:ext cx="9420042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CF636CD9-8E97-4229-93DF-1757998B6E54}"/>
              </a:ext>
            </a:extLst>
          </p:cNvPr>
          <p:cNvSpPr/>
          <p:nvPr/>
        </p:nvSpPr>
        <p:spPr>
          <a:xfrm>
            <a:off x="9144000" y="9476858"/>
            <a:ext cx="9267644" cy="79438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759F2F7F-451D-405E-AB48-1B3460FDCC9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14904665" y="246138"/>
            <a:ext cx="3203824" cy="1762102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86BC416E-B370-4940-86F8-88B3E4510B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228196" y="8864790"/>
            <a:ext cx="1224137" cy="1224136"/>
          </a:xfrm>
          <a:prstGeom prst="rect">
            <a:avLst/>
          </a:prstGeom>
        </p:spPr>
      </p:pic>
      <p:pic>
        <p:nvPicPr>
          <p:cNvPr id="15" name="图片 6">
            <a:extLst>
              <a:ext uri="{FF2B5EF4-FFF2-40B4-BE49-F238E27FC236}">
                <a16:creationId xmlns:a16="http://schemas.microsoft.com/office/drawing/2014/main" id="{776B5ABA-70A2-4615-A601-B107EDD68F7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179511" y="699542"/>
            <a:ext cx="1224137" cy="1440160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02DDA95E-30D5-4C20-9581-5C15AF93BBD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452861" y="6834735"/>
            <a:ext cx="6525054" cy="3150027"/>
          </a:xfrm>
          <a:prstGeom prst="rect">
            <a:avLst/>
          </a:prstGeom>
        </p:spPr>
      </p:pic>
      <p:pic>
        <p:nvPicPr>
          <p:cNvPr id="18" name="图片 3">
            <a:extLst>
              <a:ext uri="{FF2B5EF4-FFF2-40B4-BE49-F238E27FC236}">
                <a16:creationId xmlns:a16="http://schemas.microsoft.com/office/drawing/2014/main" id="{A5EB821D-87BA-4C8B-9438-C72DE244CB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7306585" y="8864790"/>
            <a:ext cx="1224137" cy="1224136"/>
          </a:xfrm>
          <a:prstGeom prst="rect">
            <a:avLst/>
          </a:prstGeom>
        </p:spPr>
      </p:pic>
      <p:pic>
        <p:nvPicPr>
          <p:cNvPr id="19" name="图片 3">
            <a:extLst>
              <a:ext uri="{FF2B5EF4-FFF2-40B4-BE49-F238E27FC236}">
                <a16:creationId xmlns:a16="http://schemas.microsoft.com/office/drawing/2014/main" id="{A299D220-7E58-4FEE-966C-35EF5C696D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1384974" y="8864790"/>
            <a:ext cx="1224137" cy="122413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53237B-FE31-49AE-A7E7-FB3B2423F9B0}"/>
              </a:ext>
            </a:extLst>
          </p:cNvPr>
          <p:cNvSpPr txBox="1"/>
          <p:nvPr/>
        </p:nvSpPr>
        <p:spPr>
          <a:xfrm>
            <a:off x="6477000" y="3329988"/>
            <a:ext cx="98331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tập bài hát: Chim sơn 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</a:t>
            </a:r>
            <a:endParaRPr kumimoji="0" lang="vi-VN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9F610967-B493-45ED-805B-810CAABCC475}"/>
              </a:ext>
            </a:extLst>
          </p:cNvPr>
          <p:cNvSpPr/>
          <p:nvPr/>
        </p:nvSpPr>
        <p:spPr>
          <a:xfrm rot="20069590">
            <a:off x="1268245" y="2214706"/>
            <a:ext cx="1907907" cy="1825158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 MA">
            <a:hlinkClick r:id="" action="ppaction://media"/>
            <a:extLst>
              <a:ext uri="{FF2B5EF4-FFF2-40B4-BE49-F238E27FC236}">
                <a16:creationId xmlns:a16="http://schemas.microsoft.com/office/drawing/2014/main" id="{03CA7043-E578-42C4-B17C-89AA7FC158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169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608" y="-944292"/>
            <a:ext cx="3233154" cy="12175583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12548826" y="1143123"/>
            <a:ext cx="3759687" cy="5139925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9237" y="2782314"/>
            <a:ext cx="3733800" cy="3981107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5316200" y="-266700"/>
            <a:ext cx="3229641" cy="10287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56532" y="7760304"/>
            <a:ext cx="8272860" cy="2639325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5030624" y="8190017"/>
            <a:ext cx="7582526" cy="218270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6185217" y="8677775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12281217" y="8687163"/>
            <a:ext cx="6410136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8521" y="8677776"/>
            <a:ext cx="6264624" cy="175591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599442" y="1"/>
            <a:ext cx="3124391" cy="22479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646781" y="3235616"/>
            <a:ext cx="1075988" cy="954938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6325570" y="4243757"/>
            <a:ext cx="1075988" cy="954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3634746" y="3187224"/>
            <a:ext cx="12577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CÙNG NHẠC ĐỆM</a:t>
            </a:r>
            <a:endParaRPr kumimoji="0" lang="vi-VN" sz="60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1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" y="703384"/>
            <a:ext cx="16535400" cy="9031832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9747" y="-39565"/>
            <a:ext cx="3403182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961346" cy="1411126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8915400" y="10126753"/>
            <a:ext cx="9914112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231208" y="10142375"/>
            <a:ext cx="9527608" cy="32447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3428999" y="1441101"/>
            <a:ext cx="136447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2014330" y="2638986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934842" y="3739455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2427706" y="4967315"/>
            <a:ext cx="145748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2397889" y="6124551"/>
            <a:ext cx="150677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2510508" y="7225963"/>
            <a:ext cx="145897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2014330" y="8386653"/>
            <a:ext cx="16535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2391262" y="9583616"/>
            <a:ext cx="14329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6887817" y="-61750"/>
            <a:ext cx="98331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2384636" y="365438"/>
            <a:ext cx="22748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13248438" y="364785"/>
            <a:ext cx="37226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kumimoji="0" lang="vi-VN" sz="24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3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122E4FE0-396F-4F9E-AF4A-11262F8D6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7334" y="15796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742</Words>
  <Application>Microsoft Office PowerPoint</Application>
  <PresentationFormat>Custom</PresentationFormat>
  <Paragraphs>88</Paragraphs>
  <Slides>20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等线</vt:lpstr>
      <vt:lpstr>Calibri</vt:lpstr>
      <vt:lpstr>Times New Roman</vt:lpstr>
      <vt:lpstr>Calibri Light</vt:lpstr>
      <vt:lpstr>2_Default Design</vt:lpstr>
      <vt:lpstr>1_Default Design</vt:lpstr>
      <vt:lpstr>1_Office Theme</vt:lpstr>
      <vt:lpstr>1_Office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Đinh Thị Thanh Mai</cp:lastModifiedBy>
  <cp:revision>80</cp:revision>
  <dcterms:created xsi:type="dcterms:W3CDTF">2006-08-16T00:00:00Z</dcterms:created>
  <dcterms:modified xsi:type="dcterms:W3CDTF">2025-03-21T02:28:50Z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DDCFC3464FD94F34A5B4757B446ED13B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2022-03-21T07:32:19Z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f6ebd325-5bba-4641-86ae-e243d565247a</vt:lpwstr>
  </property>
  <property fmtid="{D5CDD505-2E9C-101B-9397-08002B2CF9AE}" pid="10" name="MSIP_Label_defa4170-0d19-0005-0004-bc88714345d2_ContentBits">
    <vt:lpwstr>0</vt:lpwstr>
  </property>
</Properties>
</file>