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9" r:id="rId3"/>
    <p:sldMasterId id="2147483737" r:id="rId4"/>
    <p:sldMasterId id="2147483760" r:id="rId5"/>
    <p:sldMasterId id="2147483772" r:id="rId6"/>
  </p:sldMasterIdLst>
  <p:notesMasterIdLst>
    <p:notesMasterId r:id="rId32"/>
  </p:notesMasterIdLst>
  <p:sldIdLst>
    <p:sldId id="381" r:id="rId7"/>
    <p:sldId id="267" r:id="rId8"/>
    <p:sldId id="548" r:id="rId9"/>
    <p:sldId id="326" r:id="rId10"/>
    <p:sldId id="672" r:id="rId11"/>
    <p:sldId id="673" r:id="rId12"/>
    <p:sldId id="674" r:id="rId13"/>
    <p:sldId id="675" r:id="rId14"/>
    <p:sldId id="671" r:id="rId15"/>
    <p:sldId id="666" r:id="rId16"/>
    <p:sldId id="676" r:id="rId17"/>
    <p:sldId id="677" r:id="rId18"/>
    <p:sldId id="678" r:id="rId19"/>
    <p:sldId id="300" r:id="rId20"/>
    <p:sldId id="328" r:id="rId21"/>
    <p:sldId id="679" r:id="rId22"/>
    <p:sldId id="256" r:id="rId23"/>
    <p:sldId id="667" r:id="rId24"/>
    <p:sldId id="681" r:id="rId25"/>
    <p:sldId id="680" r:id="rId26"/>
    <p:sldId id="686" r:id="rId27"/>
    <p:sldId id="682" r:id="rId28"/>
    <p:sldId id="683" r:id="rId29"/>
    <p:sldId id="684" r:id="rId30"/>
    <p:sldId id="685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5E7E-5DEC-421E-A138-CDA6F307ECF1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5F91-9AF2-4927-9479-BD60802AA0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1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04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4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5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2C3-DAF0-4EE4-BD93-24B25E9A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782B2-E92D-4D1F-B63A-6C8D24BE6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5AEB-8EB6-4E59-A438-8AFAA0FD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CB68-D3F6-4E0B-93A5-E9D23C5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BD8E6-83E2-4F87-BFEA-DA56216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9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1422-1AF0-4F81-8028-C4291B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40CD-FEDA-4CC8-ACBE-AB1D4E6C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5D2C-8988-4F7D-AEA2-392326F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6034-257F-435D-A198-B103C33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892-3CE0-4D67-AB41-99AC7BA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2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B123-D5A3-4B68-981E-9EA4BAE2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CDC36-E7D3-4FB3-A617-4241C7CD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98EF-1BFC-4B58-8864-93105EE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9265-5509-49DB-BB71-3205CAB9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D529-496B-431A-BA2D-27E7E93A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67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3538-FFEA-4C47-AD35-60B1E11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6CF2-5C68-426E-94FB-0ADE976F6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1D6CE-9CC9-43C2-92E1-AF1C76AD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25B2A-A3A3-4DD7-B175-C21E714D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9B064-24FE-4D9E-89D4-E9202CB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8E386-A3D6-4EBC-BE0E-076EABDC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8DE8-C95B-4EDA-8A18-10AA1AB3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10637-6064-4677-8BF7-44A5AE9C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A5936-3B1F-4866-9F27-CDA1DC8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6EEE-5204-4BAD-A4FA-8436F592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7CA62-596C-4DC8-B4ED-6D7EC546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D54A-2986-4E9A-A6E8-D9B0E882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EB947-4E64-45A4-AAA2-CAA085A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5BC50-828A-4480-94D5-C8B67FE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0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1E20-F853-4C45-B52A-76629B3C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E0E60-FF93-42E9-AF7C-3079F56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A805C-A16E-4CBD-97C1-C58EDBF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0F8CC-96D0-430F-9CE6-7C83FA9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2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DF1DD-BA02-4F8D-AE5E-622D97E2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93A47-4C30-41CC-8623-E457F27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BB5D6-719B-4C2F-9820-9E02F3D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87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7DA6-F8E3-4FAA-BD90-D638E143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24F0-EBDC-428F-B57E-8318FDAB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7A1A6-2D4A-41A0-919F-55999DAC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A481D-8F94-41AA-8E55-B5528E33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2A16-637E-447E-8438-B23CCD29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91B2E-F669-4D14-A04A-224DA32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9A84-D488-4B8D-8FC0-0B04D3F3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92505-0319-488D-AD05-40F69EE67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B455C-F35D-493D-9E92-EF8D9453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E758F-48F5-4025-900A-BDF3B595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2142-3AC2-4394-B626-D430178C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7A761-B347-4743-99FB-D389F0E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77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B6C4-29DB-4594-8A93-5BC0D6C1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28F98-1CBF-450D-875D-045454D32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9075-CAED-4A17-A05D-F971FD6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F91C-D8D1-4188-B404-9EE75B6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FC78-3512-4198-8E03-4C9274D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30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8C559-89D5-4619-885C-48846D00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9F0FD-F31A-4CDB-AC9D-46388AB26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0D4B-AE43-41DA-9779-F6A1547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FD20-5D2A-4459-94EE-6EC70845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C6B8F-DEBE-409A-A1B1-CD292CCD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9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0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46" indent="0">
              <a:buNone/>
              <a:defRPr sz="1800"/>
            </a:lvl2pPr>
            <a:lvl3pPr marL="914492" indent="0">
              <a:buNone/>
              <a:defRPr sz="1600"/>
            </a:lvl3pPr>
            <a:lvl4pPr marL="1371738" indent="0">
              <a:buNone/>
              <a:defRPr sz="1400"/>
            </a:lvl4pPr>
            <a:lvl5pPr marL="1828983" indent="0">
              <a:buNone/>
              <a:defRPr sz="1400"/>
            </a:lvl5pPr>
            <a:lvl6pPr marL="2286228" indent="0">
              <a:buNone/>
              <a:defRPr sz="1400"/>
            </a:lvl6pPr>
            <a:lvl7pPr marL="2743475" indent="0">
              <a:buNone/>
              <a:defRPr sz="1400"/>
            </a:lvl7pPr>
            <a:lvl8pPr marL="3200720" indent="0">
              <a:buNone/>
              <a:defRPr sz="1400"/>
            </a:lvl8pPr>
            <a:lvl9pPr marL="36579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9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22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38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84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1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6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37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3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3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111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72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31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4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12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72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3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3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0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44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81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0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82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13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1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2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13D7B-2A16-4E43-96E9-5D4281F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7C34-F5B2-4EA6-BFBA-B3301200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847A-2B38-4665-AADA-68F48E3E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7394-52E9-44E4-9389-1DDDC6D71D17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D920-E0A0-444B-8FC6-62869562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F47D-9E1C-4DEB-A9CE-DC39BA00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2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8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7.svg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9.png"/><Relationship Id="rId5" Type="http://schemas.openxmlformats.org/officeDocument/2006/relationships/image" Target="../media/image25.svg"/><Relationship Id="rId15" Type="http://schemas.openxmlformats.org/officeDocument/2006/relationships/image" Target="../media/image23.sv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0.png"/><Relationship Id="rId7" Type="http://schemas.openxmlformats.org/officeDocument/2006/relationships/image" Target="../media/image23.svg"/><Relationship Id="rId12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31.sv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31.svg"/><Relationship Id="rId10" Type="http://schemas.openxmlformats.org/officeDocument/2006/relationships/image" Target="../media/image25.sv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31.svg"/><Relationship Id="rId10" Type="http://schemas.openxmlformats.org/officeDocument/2006/relationships/image" Target="../media/image25.sv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11" Type="http://schemas.openxmlformats.org/officeDocument/2006/relationships/image" Target="../media/image23.svg"/><Relationship Id="rId5" Type="http://schemas.openxmlformats.org/officeDocument/2006/relationships/image" Target="../media/image47.wmf"/><Relationship Id="rId10" Type="http://schemas.openxmlformats.org/officeDocument/2006/relationships/image" Target="../media/image2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53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23.svg"/><Relationship Id="rId4" Type="http://schemas.openxmlformats.org/officeDocument/2006/relationships/image" Target="../media/image47.wmf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5" Type="http://schemas.openxmlformats.org/officeDocument/2006/relationships/image" Target="../media/image54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png"/><Relationship Id="rId11" Type="http://schemas.openxmlformats.org/officeDocument/2006/relationships/image" Target="../media/image33.png"/><Relationship Id="rId5" Type="http://schemas.openxmlformats.org/officeDocument/2006/relationships/image" Target="../media/image54.png"/><Relationship Id="rId10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53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45.png"/><Relationship Id="rId10" Type="http://schemas.openxmlformats.org/officeDocument/2006/relationships/image" Target="../media/image60.png"/><Relationship Id="rId4" Type="http://schemas.openxmlformats.org/officeDocument/2006/relationships/image" Target="../media/image53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5.png"/><Relationship Id="rId10" Type="http://schemas.microsoft.com/office/2007/relationships/hdphoto" Target="../media/hdphoto1.wdp"/><Relationship Id="rId4" Type="http://schemas.openxmlformats.org/officeDocument/2006/relationships/image" Target="../media/image53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5.png"/><Relationship Id="rId10" Type="http://schemas.microsoft.com/office/2007/relationships/hdphoto" Target="../media/hdphoto2.wdp"/><Relationship Id="rId4" Type="http://schemas.openxmlformats.org/officeDocument/2006/relationships/image" Target="../media/image53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5.png"/><Relationship Id="rId10" Type="http://schemas.microsoft.com/office/2007/relationships/hdphoto" Target="../media/hdphoto2.wdp"/><Relationship Id="rId4" Type="http://schemas.openxmlformats.org/officeDocument/2006/relationships/image" Target="../media/image53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6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11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33.png"/><Relationship Id="rId10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1.svg"/><Relationship Id="rId11" Type="http://schemas.openxmlformats.org/officeDocument/2006/relationships/image" Target="../media/image25.svg"/><Relationship Id="rId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4" Type="http://schemas.openxmlformats.org/officeDocument/2006/relationships/image" Target="../media/image32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31.svg"/><Relationship Id="rId10" Type="http://schemas.openxmlformats.org/officeDocument/2006/relationships/image" Target="../media/image25.sv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31.svg"/><Relationship Id="rId10" Type="http://schemas.openxmlformats.org/officeDocument/2006/relationships/image" Target="../media/image25.sv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5.svg"/><Relationship Id="rId4" Type="http://schemas.openxmlformats.org/officeDocument/2006/relationships/image" Target="../media/image36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8480857" cy="25074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9: LÝ THUYẾT ÂM NHẠC NHỊP 2/4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2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5B762921-0C8E-4ADC-90B9-FAB430FFB9FB}"/>
              </a:ext>
            </a:extLst>
          </p:cNvPr>
          <p:cNvSpPr/>
          <p:nvPr/>
        </p:nvSpPr>
        <p:spPr>
          <a:xfrm>
            <a:off x="-1171908" y="1617155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AF15790-8293-4674-8883-7BAF48415913}"/>
              </a:ext>
            </a:extLst>
          </p:cNvPr>
          <p:cNvSpPr/>
          <p:nvPr/>
        </p:nvSpPr>
        <p:spPr>
          <a:xfrm flipH="1">
            <a:off x="1522953" y="4983875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005" y="3664554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521" y="5460762"/>
            <a:ext cx="12161270" cy="16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6CA9AED0-0B0E-456F-B987-2233192A64D6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D3A68-DEBE-4CCF-9087-67000492B6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87AAB1-08AC-4546-A589-A81FE3093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6673" y="2459366"/>
            <a:ext cx="6077470" cy="111277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BCFBC4AC-EDAD-489C-AF41-1E1D7BF33F0A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 chấm dôi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1AF963B-2C63-4F72-8D82-F2097C562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755" y="2041294"/>
            <a:ext cx="9723809" cy="1228571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991390" y="5170206"/>
            <a:ext cx="1112348" cy="1556826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285843" y="2316247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934316" y="5393309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356350A4-B1E2-4885-9A06-82DB0BCD40B7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vỗ tay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0" y="2986156"/>
            <a:ext cx="607060" cy="601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243FC5-D0A6-4359-9A21-5B770020422A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02" y="3002429"/>
            <a:ext cx="607060" cy="6019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76485E-D651-42A9-954D-EEE1E868E5F2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78" y="2990898"/>
            <a:ext cx="607060" cy="601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F34FD-5C58-40B5-8FD1-70F0ACA8C72B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40" y="3034257"/>
            <a:ext cx="607060" cy="601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1C52D0-036C-4215-9DA5-F1E1B27B495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56" y="2986156"/>
            <a:ext cx="607060" cy="601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CEA412-9363-4B83-BC5B-B02BF3EE0C0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625" y="2968875"/>
            <a:ext cx="607060" cy="601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583DA-55B1-4104-B2D0-AA4AA4C9B81F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094" y="2951594"/>
            <a:ext cx="607060" cy="6019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BF5848-04F5-429E-BDD0-62EC5F4E766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164" y="2963509"/>
            <a:ext cx="607060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A19812-E4AA-494B-994E-526F58DAC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24" y="2065624"/>
            <a:ext cx="9892610" cy="146611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68AF93B-CBF8-41C6-AE81-12175E82BD6C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vỗ tay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A33A28-8986-4718-9A43-334D86579E0A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77" y="3045976"/>
            <a:ext cx="607060" cy="6019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1410B6-05E1-4804-8112-18AAD47A4B17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90" y="3045976"/>
            <a:ext cx="607060" cy="601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605F03-5C12-45FF-9E94-E1DD7147D464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38" y="2987865"/>
            <a:ext cx="607060" cy="601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C6350A-893A-4965-A1E1-C7B70B49043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70" y="3045976"/>
            <a:ext cx="607060" cy="6019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855861-82BD-42A7-9ECD-351B64426B97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69" y="3117492"/>
            <a:ext cx="607060" cy="601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740CFB-1AD5-49FB-AD20-4D96992D2BFF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76" y="3135195"/>
            <a:ext cx="607060" cy="601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F41114-817E-42F1-8F3F-EC8C95488080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13" y="3084402"/>
            <a:ext cx="607060" cy="601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E8158F-5A7B-4C68-BADB-CD9AC6D2E6FD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49" y="3105576"/>
            <a:ext cx="607060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72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3BE921-33DF-4D58-8C31-64554AAE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7" y="1708463"/>
            <a:ext cx="10491956" cy="282377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333E509-48AC-4515-B585-65A4B76BF348}"/>
              </a:ext>
            </a:extLst>
          </p:cNvPr>
          <p:cNvSpPr/>
          <p:nvPr/>
        </p:nvSpPr>
        <p:spPr>
          <a:xfrm>
            <a:off x="2076342" y="608729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 đọc nhạc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5B0D3C75-2FBD-43EC-A42B-15AF2C6D2366}"/>
              </a:ext>
            </a:extLst>
          </p:cNvPr>
          <p:cNvSpPr txBox="1"/>
          <p:nvPr/>
        </p:nvSpPr>
        <p:spPr>
          <a:xfrm>
            <a:off x="4798236" y="1117846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B0A84-76CB-467A-8F19-17E7D7C69033}"/>
              </a:ext>
            </a:extLst>
          </p:cNvPr>
          <p:cNvSpPr txBox="1"/>
          <p:nvPr/>
        </p:nvSpPr>
        <p:spPr>
          <a:xfrm>
            <a:off x="2121907" y="4658596"/>
            <a:ext cx="90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viết ở nhịp 2/4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son, 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Nốt trắng, nốt</a:t>
            </a:r>
            <a:r>
              <a:rPr kumimoji="0" lang="vi-VN" sz="24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đen chấm dôi, nốt đen, nốt móc đơn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724" y="4946126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toàn bài một lần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333E509-48AC-4515-B585-65A4B76BF348}"/>
              </a:ext>
            </a:extLst>
          </p:cNvPr>
          <p:cNvSpPr/>
          <p:nvPr/>
        </p:nvSpPr>
        <p:spPr>
          <a:xfrm>
            <a:off x="2272895" y="2240284"/>
            <a:ext cx="304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từng câu: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5B0D3C75-2FBD-43EC-A42B-15AF2C6D2366}"/>
              </a:ext>
            </a:extLst>
          </p:cNvPr>
          <p:cNvSpPr txBox="1"/>
          <p:nvPr/>
        </p:nvSpPr>
        <p:spPr>
          <a:xfrm>
            <a:off x="5310356" y="262434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E79FD-D46F-4EEB-8FD3-0B16B31355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8422" y="3967383"/>
            <a:ext cx="2502574" cy="23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5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5ED780BB-7258-4312-8F12-556F691C94E2}"/>
              </a:ext>
            </a:extLst>
          </p:cNvPr>
          <p:cNvSpPr/>
          <p:nvPr/>
        </p:nvSpPr>
        <p:spPr>
          <a:xfrm>
            <a:off x="10622423" y="4261300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491201" y="1085120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743342" y="2397252"/>
            <a:ext cx="11733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đô     rê    đô          son             son           la       đô          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F:\未标题-1.png">
            <a:extLst>
              <a:ext uri="{FF2B5EF4-FFF2-40B4-BE49-F238E27FC236}">
                <a16:creationId xmlns:a16="http://schemas.microsoft.com/office/drawing/2014/main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未标题-1.png">
            <a:extLst>
              <a:ext uri="{FF2B5EF4-FFF2-40B4-BE49-F238E27FC236}">
                <a16:creationId xmlns:a16="http://schemas.microsoft.com/office/drawing/2014/main" id="{4B74BE88-AE7D-45F2-BB65-4F5D2B03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963F4B8B-B71B-419D-92A2-0B83302D9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A4AE7F-C77B-4C20-B667-C55E67DC5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15" y="1494047"/>
            <a:ext cx="11285264" cy="1014246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6064199-49E2-491F-900E-3DEC6CF59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820" y="395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292033-EBC3-4037-92FA-F9F860397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84" y="1359940"/>
            <a:ext cx="10976392" cy="116385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3" y="4923927"/>
            <a:ext cx="4103883" cy="1335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738703" y="740446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153683" y="2406801"/>
            <a:ext cx="12339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   son  la     son           mi            mi             son        mi     rê             đô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F61FBD8D-DEB5-4034-9556-93958DBB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242C53D5-4E08-42DD-8DA4-2F92EEDE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0A5DEBEE-D2ED-4683-845C-802B301D2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4AC26AFA-DA67-4F4F-8E2F-61F56A7BE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903" y="3292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bai doc 2">
            <a:hlinkClick r:id="" action="ppaction://media"/>
            <a:extLst>
              <a:ext uri="{FF2B5EF4-FFF2-40B4-BE49-F238E27FC236}">
                <a16:creationId xmlns:a16="http://schemas.microsoft.com/office/drawing/2014/main" id="{E5880B1E-ADF1-4BA3-B24A-063C844E5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132" y="2598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B4CAE75F-BAB2-4DD5-9CE6-1B110293A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6554" y="685408"/>
            <a:ext cx="2082927" cy="1498600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D6A0BFF6-22C4-4335-A39A-EFC2361822A9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0996A1F-10A6-4BE8-96F7-AACD941966CE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3976037" cy="3211086"/>
          </a:xfrm>
          <a:custGeom>
            <a:avLst/>
            <a:gdLst/>
            <a:ahLst/>
            <a:cxnLst/>
            <a:rect l="l" t="t" r="r" b="b"/>
            <a:pathLst>
              <a:path w="8238421" h="8229600">
                <a:moveTo>
                  <a:pt x="0" y="0"/>
                </a:moveTo>
                <a:lnTo>
                  <a:pt x="8238421" y="0"/>
                </a:lnTo>
                <a:lnTo>
                  <a:pt x="82384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11623" y="-291107"/>
            <a:ext cx="3524826" cy="7285839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DE5F3FA-CB77-4231-B9A1-E28C5B7227A1}"/>
              </a:ext>
            </a:extLst>
          </p:cNvPr>
          <p:cNvSpPr/>
          <p:nvPr/>
        </p:nvSpPr>
        <p:spPr>
          <a:xfrm>
            <a:off x="6276363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A_图片 34">
            <a:extLst>
              <a:ext uri="{FF2B5EF4-FFF2-40B4-BE49-F238E27FC236}">
                <a16:creationId xmlns:a16="http://schemas.microsoft.com/office/drawing/2014/main" id="{53E75C2C-0C96-4424-B251-AACF397E61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1311" flipH="1">
            <a:off x="660439" y="2046630"/>
            <a:ext cx="717325" cy="636625"/>
          </a:xfrm>
          <a:prstGeom prst="rect">
            <a:avLst/>
          </a:prstGeom>
        </p:spPr>
      </p:pic>
      <p:sp>
        <p:nvSpPr>
          <p:cNvPr id="15" name="Rectangle 26">
            <a:extLst>
              <a:ext uri="{FF2B5EF4-FFF2-40B4-BE49-F238E27FC236}">
                <a16:creationId xmlns:a16="http://schemas.microsoft.com/office/drawing/2014/main" id="{8FA9C633-1C86-475C-9A3E-DEC078BF6B32}"/>
              </a:ext>
            </a:extLst>
          </p:cNvPr>
          <p:cNvSpPr/>
          <p:nvPr/>
        </p:nvSpPr>
        <p:spPr>
          <a:xfrm>
            <a:off x="1394433" y="2443666"/>
            <a:ext cx="8940800" cy="8742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4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6446" y="516613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7487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cùng nhạc cụ Tamborin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302C5-1DD5-4CA0-8A34-97CF10E7874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183" y="2872418"/>
            <a:ext cx="887573" cy="662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73418E-BEE5-4152-AB21-F34D09E4DFF6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2807" y="2906631"/>
            <a:ext cx="887573" cy="6621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E6A17C-6453-4E9F-AB7A-19A4296EADD8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7433" y="2906631"/>
            <a:ext cx="887573" cy="662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6789D8-8B52-475B-896A-89B9012837BA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9541" y="2895488"/>
            <a:ext cx="887573" cy="662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351531-70F8-4AA1-8781-4F501D825A9F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5177" y="2840899"/>
            <a:ext cx="887573" cy="6621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27DC04-24C7-49A9-B924-81DCDBC80F46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5014" y="2872418"/>
            <a:ext cx="887573" cy="6621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7C0B2B-C746-4B2A-9C87-8EEA03CA291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542" y="2841922"/>
            <a:ext cx="887573" cy="6621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DFD20E-0B4E-42BF-831D-681143B6C8E0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0650" y="2830779"/>
            <a:ext cx="887573" cy="6621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D7E3B4-9938-4C8A-B2A8-2C57E6DA01D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345" y="4299586"/>
            <a:ext cx="887573" cy="6621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6B862D-4E32-4C5D-BBB9-6B18F83C3CFE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2969" y="4333799"/>
            <a:ext cx="887573" cy="6621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BEFBAF-AC23-4C6C-81BA-F0007B1DB928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595" y="4333799"/>
            <a:ext cx="887573" cy="6621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304F3D-306D-4FF4-9C0E-AAFD7BF63BD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9703" y="4322656"/>
            <a:ext cx="887573" cy="6621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8CF49-F1E6-4C45-8F30-8E5C3462825C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878" y="4317488"/>
            <a:ext cx="923225" cy="6621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2B30B3-C3EC-45C7-A198-D9624C85FB5B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0230" y="4352840"/>
            <a:ext cx="923225" cy="662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DA2CDA-9D9E-44C6-8011-9696B593E38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6568" y="4453690"/>
            <a:ext cx="923225" cy="6621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DAF40D-9221-49ED-B775-C2282BAC30E8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8676" y="4442547"/>
            <a:ext cx="923225" cy="6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7487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cùng nhạc cụ Tamborin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302C5-1DD5-4CA0-8A34-97CF10E7874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183" y="2872418"/>
            <a:ext cx="887573" cy="662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73418E-BEE5-4152-AB21-F34D09E4DFF6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2807" y="2906631"/>
            <a:ext cx="887573" cy="6621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E6A17C-6453-4E9F-AB7A-19A4296EADD8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7433" y="2906631"/>
            <a:ext cx="887573" cy="662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6789D8-8B52-475B-896A-89B9012837BA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9541" y="2895488"/>
            <a:ext cx="887573" cy="662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351531-70F8-4AA1-8781-4F501D825A9F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5177" y="2840899"/>
            <a:ext cx="887573" cy="6621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27DC04-24C7-49A9-B924-81DCDBC80F46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5014" y="2872418"/>
            <a:ext cx="887573" cy="6621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7C0B2B-C746-4B2A-9C87-8EEA03CA291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542" y="2841922"/>
            <a:ext cx="887573" cy="6621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DFD20E-0B4E-42BF-831D-681143B6C8E0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0650" y="2830779"/>
            <a:ext cx="887573" cy="6621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D7E3B4-9938-4C8A-B2A8-2C57E6DA01D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345" y="4299586"/>
            <a:ext cx="887573" cy="6621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6B862D-4E32-4C5D-BBB9-6B18F83C3CFE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2969" y="4333799"/>
            <a:ext cx="887573" cy="6621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BEFBAF-AC23-4C6C-81BA-F0007B1DB928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595" y="4333799"/>
            <a:ext cx="887573" cy="6621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304F3D-306D-4FF4-9C0E-AAFD7BF63BD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9703" y="4322656"/>
            <a:ext cx="887573" cy="6621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8CF49-F1E6-4C45-8F30-8E5C3462825C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878" y="4317488"/>
            <a:ext cx="923225" cy="6621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2B30B3-C3EC-45C7-A198-D9624C85FB5B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0230" y="4352840"/>
            <a:ext cx="923225" cy="662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DA2CDA-9D9E-44C6-8011-9696B593E38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6568" y="4453690"/>
            <a:ext cx="923225" cy="6621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DAF40D-9221-49ED-B775-C2282BAC30E8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8676" y="4442547"/>
            <a:ext cx="923225" cy="662127"/>
          </a:xfrm>
          <a:prstGeom prst="rect">
            <a:avLst/>
          </a:prstGeom>
        </p:spPr>
      </p:pic>
      <p:pic>
        <p:nvPicPr>
          <p:cNvPr id="3" name="Bài đọc nhạc số 2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69332BBE-9A38-4126-93C7-372FC7A36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9841" y="4946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6"/>
            <a:ext cx="427990" cy="379095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57C362-D4AA-4FE5-BC68-83241EA53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270" y="2903102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5"/>
            <a:ext cx="427990" cy="379095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1793922-E106-4013-9E2C-EB0D31B67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316" y="2919315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5"/>
            <a:ext cx="427990" cy="379095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F4F96C0-65AE-475F-914A-48C80B1E2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643" y="2900352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3" y="2900352"/>
            <a:ext cx="427990" cy="379095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4BF9074-B4FC-44D7-87B2-DF9F5F055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1262" y="2881736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7" y="4337082"/>
            <a:ext cx="427990" cy="379095"/>
          </a:xfrm>
          <a:prstGeom prst="rect">
            <a:avLst/>
          </a:prstGeom>
        </p:spPr>
      </p:pic>
      <p:pic>
        <p:nvPicPr>
          <p:cNvPr id="4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558B60D-C191-47C2-AC96-E3CE1C989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199" y="4320868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1" y="4323818"/>
            <a:ext cx="427990" cy="379095"/>
          </a:xfrm>
          <a:prstGeom prst="rect">
            <a:avLst/>
          </a:prstGeom>
        </p:spPr>
      </p:pic>
      <p:pic>
        <p:nvPicPr>
          <p:cNvPr id="4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EA703B-5B87-46F5-A03D-CFE5637B19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638" y="4358601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2"/>
            <a:ext cx="427990" cy="379095"/>
          </a:xfrm>
          <a:prstGeom prst="rect">
            <a:avLst/>
          </a:prstGeom>
        </p:spPr>
      </p:pic>
      <p:pic>
        <p:nvPicPr>
          <p:cNvPr id="4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0DB9385-AEB0-4115-8275-3A8427BC7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4669" y="4418190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2"/>
            <a:ext cx="427990" cy="379095"/>
          </a:xfrm>
          <a:prstGeom prst="rect">
            <a:avLst/>
          </a:prstGeom>
        </p:spPr>
      </p:pic>
      <p:pic>
        <p:nvPicPr>
          <p:cNvPr id="4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B1DBA62-E112-4CEE-8735-FE7AFC1D7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5257" y="4444486"/>
            <a:ext cx="427990" cy="379095"/>
          </a:xfrm>
          <a:prstGeom prst="rect">
            <a:avLst/>
          </a:prstGeom>
        </p:spPr>
      </p:pic>
      <p:pic>
        <p:nvPicPr>
          <p:cNvPr id="26" name="Bài đọc nhạc số 2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0165D486-78D9-43A5-BD09-0EC334B31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9841" y="4946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60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nhịp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6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5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5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3" y="2900352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7" y="4337082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1" y="4323818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2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2"/>
            <a:ext cx="427990" cy="379095"/>
          </a:xfrm>
          <a:prstGeom prst="rect">
            <a:avLst/>
          </a:prstGeom>
        </p:spPr>
      </p:pic>
      <p:pic>
        <p:nvPicPr>
          <p:cNvPr id="18" name="Bài đọc nhạc số 2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3AA8C23B-18D7-477F-A0BE-6CD9082AC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9841" y="4946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60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599552" y="1109608"/>
            <a:ext cx="15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Hình ảnh 2" descr="sol">
            <a:extLst>
              <a:ext uri="{FF2B5EF4-FFF2-40B4-BE49-F238E27FC236}">
                <a16:creationId xmlns:a16="http://schemas.microsoft.com/office/drawing/2014/main" id="{1B677DDA-841E-4680-9517-6508C7E1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682" y="4637493"/>
            <a:ext cx="579120" cy="293370"/>
          </a:xfrm>
          <a:prstGeom prst="rect">
            <a:avLst/>
          </a:prstGeom>
        </p:spPr>
      </p:pic>
      <p:pic>
        <p:nvPicPr>
          <p:cNvPr id="19" name="Hình ảnh 3" descr="la">
            <a:extLst>
              <a:ext uri="{FF2B5EF4-FFF2-40B4-BE49-F238E27FC236}">
                <a16:creationId xmlns:a16="http://schemas.microsoft.com/office/drawing/2014/main" id="{CF09871C-B2BC-4E86-9B42-CEAB6DA5F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6969" y="4657198"/>
            <a:ext cx="498475" cy="276860"/>
          </a:xfrm>
          <a:prstGeom prst="rect">
            <a:avLst/>
          </a:prstGeom>
        </p:spPr>
      </p:pic>
      <p:pic>
        <p:nvPicPr>
          <p:cNvPr id="20" name="Hình ảnh 15" descr="do">
            <a:extLst>
              <a:ext uri="{FF2B5EF4-FFF2-40B4-BE49-F238E27FC236}">
                <a16:creationId xmlns:a16="http://schemas.microsoft.com/office/drawing/2014/main" id="{14EBCC23-0A88-4A38-A919-E5FC82B92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6931" y="3043993"/>
            <a:ext cx="558800" cy="266700"/>
          </a:xfrm>
          <a:prstGeom prst="rect">
            <a:avLst/>
          </a:prstGeom>
        </p:spPr>
      </p:pic>
      <p:pic>
        <p:nvPicPr>
          <p:cNvPr id="23" name="Hình ảnh 20" descr="sol">
            <a:extLst>
              <a:ext uri="{FF2B5EF4-FFF2-40B4-BE49-F238E27FC236}">
                <a16:creationId xmlns:a16="http://schemas.microsoft.com/office/drawing/2014/main" id="{806BA5AD-5D70-4183-8180-59C56541C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4757" y="3076523"/>
            <a:ext cx="579120" cy="293370"/>
          </a:xfrm>
          <a:prstGeom prst="rect">
            <a:avLst/>
          </a:prstGeom>
        </p:spPr>
      </p:pic>
      <p:pic>
        <p:nvPicPr>
          <p:cNvPr id="24" name="Hình ảnh 23" descr="la">
            <a:extLst>
              <a:ext uri="{FF2B5EF4-FFF2-40B4-BE49-F238E27FC236}">
                <a16:creationId xmlns:a16="http://schemas.microsoft.com/office/drawing/2014/main" id="{3435BE99-0AEC-44B0-B7A5-424E739CDC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5672" y="3118456"/>
            <a:ext cx="498475" cy="276860"/>
          </a:xfrm>
          <a:prstGeom prst="rect">
            <a:avLst/>
          </a:prstGeom>
        </p:spPr>
      </p:pic>
      <p:pic>
        <p:nvPicPr>
          <p:cNvPr id="25" name="Hình ảnh 27" descr="mi">
            <a:extLst>
              <a:ext uri="{FF2B5EF4-FFF2-40B4-BE49-F238E27FC236}">
                <a16:creationId xmlns:a16="http://schemas.microsoft.com/office/drawing/2014/main" id="{7BCB2378-0D8D-4693-B25C-0D604A0BE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7073" y="4682248"/>
            <a:ext cx="664845" cy="233045"/>
          </a:xfrm>
          <a:prstGeom prst="rect">
            <a:avLst/>
          </a:prstGeom>
        </p:spPr>
      </p:pic>
      <p:pic>
        <p:nvPicPr>
          <p:cNvPr id="26" name="Hình ảnh 4" descr="re">
            <a:extLst>
              <a:ext uri="{FF2B5EF4-FFF2-40B4-BE49-F238E27FC236}">
                <a16:creationId xmlns:a16="http://schemas.microsoft.com/office/drawing/2014/main" id="{C5EFF6C7-FD76-4D0A-B44D-EB5543D879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0004" y="2992685"/>
            <a:ext cx="485775" cy="388620"/>
          </a:xfrm>
          <a:prstGeom prst="rect">
            <a:avLst/>
          </a:prstGeom>
        </p:spPr>
      </p:pic>
      <p:pic>
        <p:nvPicPr>
          <p:cNvPr id="27" name="Hình ảnh 15" descr="do">
            <a:extLst>
              <a:ext uri="{FF2B5EF4-FFF2-40B4-BE49-F238E27FC236}">
                <a16:creationId xmlns:a16="http://schemas.microsoft.com/office/drawing/2014/main" id="{8C3FA254-EB2E-4105-A740-CAFD21779E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809" y="3061842"/>
            <a:ext cx="558800" cy="266700"/>
          </a:xfrm>
          <a:prstGeom prst="rect">
            <a:avLst/>
          </a:prstGeom>
        </p:spPr>
      </p:pic>
      <p:pic>
        <p:nvPicPr>
          <p:cNvPr id="28" name="Hình ảnh 15" descr="do">
            <a:extLst>
              <a:ext uri="{FF2B5EF4-FFF2-40B4-BE49-F238E27FC236}">
                <a16:creationId xmlns:a16="http://schemas.microsoft.com/office/drawing/2014/main" id="{6E52CA73-132A-4648-A3BE-742F38A7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9055" y="3123536"/>
            <a:ext cx="558800" cy="266700"/>
          </a:xfrm>
          <a:prstGeom prst="rect">
            <a:avLst/>
          </a:prstGeom>
        </p:spPr>
      </p:pic>
      <p:pic>
        <p:nvPicPr>
          <p:cNvPr id="29" name="Hình ảnh 20" descr="sol">
            <a:extLst>
              <a:ext uri="{FF2B5EF4-FFF2-40B4-BE49-F238E27FC236}">
                <a16:creationId xmlns:a16="http://schemas.microsoft.com/office/drawing/2014/main" id="{0EBB86A7-A1B1-4999-B5F7-F55F3A4A4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504" y="3094385"/>
            <a:ext cx="579120" cy="29337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5183DCB-41D8-43A1-889B-8BBD322705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8795" y="3089858"/>
            <a:ext cx="558800" cy="266700"/>
          </a:xfrm>
          <a:prstGeom prst="rect">
            <a:avLst/>
          </a:prstGeom>
        </p:spPr>
      </p:pic>
      <p:pic>
        <p:nvPicPr>
          <p:cNvPr id="34" name="Hình ảnh 20" descr="sol">
            <a:extLst>
              <a:ext uri="{FF2B5EF4-FFF2-40B4-BE49-F238E27FC236}">
                <a16:creationId xmlns:a16="http://schemas.microsoft.com/office/drawing/2014/main" id="{D2409B6D-4563-4FFA-8232-36C0E5EBC2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4903" y="3025278"/>
            <a:ext cx="579120" cy="293370"/>
          </a:xfrm>
          <a:prstGeom prst="rect">
            <a:avLst/>
          </a:prstGeom>
        </p:spPr>
      </p:pic>
      <p:pic>
        <p:nvPicPr>
          <p:cNvPr id="36" name="Hình ảnh 2" descr="sol">
            <a:extLst>
              <a:ext uri="{FF2B5EF4-FFF2-40B4-BE49-F238E27FC236}">
                <a16:creationId xmlns:a16="http://schemas.microsoft.com/office/drawing/2014/main" id="{E5E72EE4-6215-4355-B838-862913B0CB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4664" y="4648943"/>
            <a:ext cx="579120" cy="293370"/>
          </a:xfrm>
          <a:prstGeom prst="rect">
            <a:avLst/>
          </a:prstGeom>
        </p:spPr>
      </p:pic>
      <p:pic>
        <p:nvPicPr>
          <p:cNvPr id="38" name="Hình ảnh 2" descr="sol">
            <a:extLst>
              <a:ext uri="{FF2B5EF4-FFF2-40B4-BE49-F238E27FC236}">
                <a16:creationId xmlns:a16="http://schemas.microsoft.com/office/drawing/2014/main" id="{31AFFCC9-5E92-4FF5-8D6B-9A894E6311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659" y="4666045"/>
            <a:ext cx="579120" cy="293370"/>
          </a:xfrm>
          <a:prstGeom prst="rect">
            <a:avLst/>
          </a:prstGeom>
        </p:spPr>
      </p:pic>
      <p:pic>
        <p:nvPicPr>
          <p:cNvPr id="40" name="Hình ảnh 27" descr="mi">
            <a:extLst>
              <a:ext uri="{FF2B5EF4-FFF2-40B4-BE49-F238E27FC236}">
                <a16:creationId xmlns:a16="http://schemas.microsoft.com/office/drawing/2014/main" id="{6B9EBA8E-90A1-436D-A31B-B9593BD40E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1838" y="4682248"/>
            <a:ext cx="664845" cy="233045"/>
          </a:xfrm>
          <a:prstGeom prst="rect">
            <a:avLst/>
          </a:prstGeom>
        </p:spPr>
      </p:pic>
      <p:pic>
        <p:nvPicPr>
          <p:cNvPr id="42" name="Hình ảnh 20" descr="sol">
            <a:extLst>
              <a:ext uri="{FF2B5EF4-FFF2-40B4-BE49-F238E27FC236}">
                <a16:creationId xmlns:a16="http://schemas.microsoft.com/office/drawing/2014/main" id="{E883F1ED-ADBD-4CEF-9236-FE99F663A6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8330" y="4583123"/>
            <a:ext cx="579120" cy="293370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49BDCEE-435B-4345-9262-A5CC0B24CE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8902" y="4607737"/>
            <a:ext cx="664845" cy="233045"/>
          </a:xfrm>
          <a:prstGeom prst="rect">
            <a:avLst/>
          </a:prstGeom>
        </p:spPr>
      </p:pic>
      <p:pic>
        <p:nvPicPr>
          <p:cNvPr id="46" name="Hình ảnh 4" descr="re">
            <a:extLst>
              <a:ext uri="{FF2B5EF4-FFF2-40B4-BE49-F238E27FC236}">
                <a16:creationId xmlns:a16="http://schemas.microsoft.com/office/drawing/2014/main" id="{A7DD967D-41C0-4032-A97E-DD68B65746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9122" y="4462888"/>
            <a:ext cx="485775" cy="388620"/>
          </a:xfrm>
          <a:prstGeom prst="rect">
            <a:avLst/>
          </a:prstGeom>
        </p:spPr>
      </p:pic>
      <p:pic>
        <p:nvPicPr>
          <p:cNvPr id="47" name="Hình ảnh 15" descr="do">
            <a:extLst>
              <a:ext uri="{FF2B5EF4-FFF2-40B4-BE49-F238E27FC236}">
                <a16:creationId xmlns:a16="http://schemas.microsoft.com/office/drawing/2014/main" id="{2D1AEC85-AF64-42CC-A322-A45E165250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7769" y="4637493"/>
            <a:ext cx="558800" cy="266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7104DDD-08EC-4E5D-8123-C87EE7F6E2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" y="3962075"/>
            <a:ext cx="1910641" cy="2895925"/>
          </a:xfrm>
          <a:prstGeom prst="rect">
            <a:avLst/>
          </a:prstGeom>
        </p:spPr>
      </p:pic>
      <p:pic>
        <p:nvPicPr>
          <p:cNvPr id="31" name="Bài đọc nhạc số 2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FF094254-A664-4A29-A3F3-5085CC944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07980" y="5505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601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7">
            <a:extLst>
              <a:ext uri="{FF2B5EF4-FFF2-40B4-BE49-F238E27FC236}">
                <a16:creationId xmlns:a16="http://schemas.microsoft.com/office/drawing/2014/main" id="{3D07D865-DC38-44F8-9C49-4FBE0FD2A434}"/>
              </a:ext>
            </a:extLst>
          </p:cNvPr>
          <p:cNvSpPr/>
          <p:nvPr/>
        </p:nvSpPr>
        <p:spPr>
          <a:xfrm>
            <a:off x="-164386" y="4517387"/>
            <a:ext cx="3055418" cy="2515526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Google Shape;2187;p13"/>
          <p:cNvSpPr/>
          <p:nvPr/>
        </p:nvSpPr>
        <p:spPr>
          <a:xfrm>
            <a:off x="4833622" y="1004517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9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5061" y="453234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11468367" y="3932837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9765813" y="-298287"/>
            <a:ext cx="2949551" cy="7156287"/>
            <a:chOff x="9324550" y="-440239"/>
            <a:chExt cx="2949551" cy="7156287"/>
          </a:xfrm>
        </p:grpSpPr>
        <p:pic>
          <p:nvPicPr>
            <p:cNvPr id="22" name="Google Shape;2201;p13"/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 Đọc nhạc: Bài số 2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3: Bay vào tương lai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5CD74E85-CF01-4BF1-9FF8-C63AA777CA2D}"/>
              </a:ext>
            </a:extLst>
          </p:cNvPr>
          <p:cNvSpPr/>
          <p:nvPr/>
        </p:nvSpPr>
        <p:spPr>
          <a:xfrm>
            <a:off x="-1508751" y="1661960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1258DE6-C340-4811-A621-1FF36936B92F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10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197;p13">
            <a:extLst>
              <a:ext uri="{FF2B5EF4-FFF2-40B4-BE49-F238E27FC236}">
                <a16:creationId xmlns:a16="http://schemas.microsoft.com/office/drawing/2014/main" id="{3B42BF18-0A73-41E9-A50D-6E62C61899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198;p13">
            <a:extLst>
              <a:ext uri="{FF2B5EF4-FFF2-40B4-BE49-F238E27FC236}">
                <a16:creationId xmlns:a16="http://schemas.microsoft.com/office/drawing/2014/main" id="{7DFD2B9E-4C57-46ED-869E-94F4283D6EF7}"/>
              </a:ext>
            </a:extLst>
          </p:cNvPr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7" name="Google Shape;2199;p13">
              <a:extLst>
                <a:ext uri="{FF2B5EF4-FFF2-40B4-BE49-F238E27FC236}">
                  <a16:creationId xmlns:a16="http://schemas.microsoft.com/office/drawing/2014/main" id="{F542FC3C-DBAC-46FA-AD31-D359AE3EC9F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200;p13" descr="Tropical_04">
              <a:extLst>
                <a:ext uri="{FF2B5EF4-FFF2-40B4-BE49-F238E27FC236}">
                  <a16:creationId xmlns:a16="http://schemas.microsoft.com/office/drawing/2014/main" id="{1AFBD20D-1CAA-4989-AD1C-120EACA2CAF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01;p13">
              <a:extLst>
                <a:ext uri="{FF2B5EF4-FFF2-40B4-BE49-F238E27FC236}">
                  <a16:creationId xmlns:a16="http://schemas.microsoft.com/office/drawing/2014/main" id="{A8752A1B-023F-4E3E-80B7-D03E780C70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2E36-242B-4B8B-996F-26BB2DE7D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422" y="11870"/>
            <a:ext cx="8333201" cy="6363293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B2E4D92F-0CCE-4CBD-94FB-DF74044100E8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D0BE084-F2C2-40DB-8D21-894BFD82C97F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71A4E48F-8379-4720-9D3B-9DF0FF45F3E4}"/>
              </a:ext>
            </a:extLst>
          </p:cNvPr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21C1D9C-7C5D-4D26-B25E-5628E4C1D6C2}"/>
              </a:ext>
            </a:extLst>
          </p:cNvPr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5B3FC50-FE26-42EB-B969-E2E9A9AA5193}"/>
              </a:ext>
            </a:extLst>
          </p:cNvPr>
          <p:cNvSpPr/>
          <p:nvPr/>
        </p:nvSpPr>
        <p:spPr>
          <a:xfrm>
            <a:off x="9811623" y="-291107"/>
            <a:ext cx="3524826" cy="7285839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B8FDAD5-F3F9-43F5-841F-439C68728803}"/>
              </a:ext>
            </a:extLst>
          </p:cNvPr>
          <p:cNvSpPr/>
          <p:nvPr/>
        </p:nvSpPr>
        <p:spPr>
          <a:xfrm>
            <a:off x="6276363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87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7">
            <a:extLst>
              <a:ext uri="{FF2B5EF4-FFF2-40B4-BE49-F238E27FC236}">
                <a16:creationId xmlns:a16="http://schemas.microsoft.com/office/drawing/2014/main" id="{3D07D865-DC38-44F8-9C49-4FBE0FD2A434}"/>
              </a:ext>
            </a:extLst>
          </p:cNvPr>
          <p:cNvSpPr/>
          <p:nvPr/>
        </p:nvSpPr>
        <p:spPr>
          <a:xfrm>
            <a:off x="-164386" y="4517387"/>
            <a:ext cx="3055418" cy="2515526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9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5061" y="453234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11468367" y="3932837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9765813" y="-298287"/>
            <a:ext cx="2949551" cy="7156287"/>
            <a:chOff x="9324550" y="-440239"/>
            <a:chExt cx="2949551" cy="7156287"/>
          </a:xfrm>
        </p:grpSpPr>
        <p:pic>
          <p:nvPicPr>
            <p:cNvPr id="22" name="Google Shape;2201;p13"/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</a:t>
            </a:r>
            <a:endParaRPr lang="vi-VN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Đọc nhạc: Bài số 2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3: Bay vào tương lai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5CD74E85-CF01-4BF1-9FF8-C63AA777CA2D}"/>
              </a:ext>
            </a:extLst>
          </p:cNvPr>
          <p:cNvSpPr/>
          <p:nvPr/>
        </p:nvSpPr>
        <p:spPr>
          <a:xfrm>
            <a:off x="-1508751" y="1661960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1258DE6-C340-4811-A621-1FF36936B92F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67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8">
            <a:extLst>
              <a:ext uri="{FF2B5EF4-FFF2-40B4-BE49-F238E27FC236}">
                <a16:creationId xmlns:a16="http://schemas.microsoft.com/office/drawing/2014/main" id="{88591A49-DCAC-44A4-BDB9-4FAC91698A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5" y="2129980"/>
            <a:ext cx="2442165" cy="439041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CA615-CA7E-4C76-A323-77C6E1C9EEFE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91531C5-73D1-4B74-851B-8949D0145BD4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nhạc: Nhịp 2/4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03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B1FE42-0C8C-416E-A809-2C23B08E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988" y="2349050"/>
            <a:ext cx="10141035" cy="221845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EC2665-FEB6-48AC-9DEA-8C8323CC0E6C}"/>
              </a:ext>
            </a:extLst>
          </p:cNvPr>
          <p:cNvSpPr/>
          <p:nvPr/>
        </p:nvSpPr>
        <p:spPr>
          <a:xfrm>
            <a:off x="956130" y="695096"/>
            <a:ext cx="1851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 2/4   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91E7FF2-C596-43AF-A31E-91F32ADEA7EF}"/>
              </a:ext>
            </a:extLst>
          </p:cNvPr>
          <p:cNvSpPr txBox="1"/>
          <p:nvPr/>
        </p:nvSpPr>
        <p:spPr>
          <a:xfrm>
            <a:off x="1803164" y="1239672"/>
            <a:ext cx="999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Nghe, vỗ tay và cảm nhận nhịp 2/4 qua trích đoạn bài hát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“Khăn quàng thắp sáng bình minh”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C21F654-3299-4E63-8169-D64F6AC8CE26}"/>
              </a:ext>
            </a:extLst>
          </p:cNvPr>
          <p:cNvSpPr txBox="1"/>
          <p:nvPr/>
        </p:nvSpPr>
        <p:spPr>
          <a:xfrm>
            <a:off x="3503802" y="3285027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    có      con    chim          non,                chim  chơi    ở    sân     trường.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B1AB3A0-7515-4474-AF6B-ED848D7C4615}"/>
              </a:ext>
            </a:extLst>
          </p:cNvPr>
          <p:cNvSpPr txBox="1"/>
          <p:nvPr/>
        </p:nvSpPr>
        <p:spPr>
          <a:xfrm>
            <a:off x="2807919" y="4505079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    chú   chim  xinh           đẹp       hót              chào    mùa          xuân.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KHAN QUANG">
            <a:hlinkClick r:id="" action="ppaction://media"/>
            <a:extLst>
              <a:ext uri="{FF2B5EF4-FFF2-40B4-BE49-F238E27FC236}">
                <a16:creationId xmlns:a16="http://schemas.microsoft.com/office/drawing/2014/main" id="{D2CC03DB-C5AF-414E-B4C6-8ED78972A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31278" y="545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9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17A376-4CFC-421C-AD15-839BA030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03" y="480069"/>
            <a:ext cx="9444579" cy="487097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012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455D18-7EC6-4202-9235-C217AFA5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03" y="2462775"/>
            <a:ext cx="9734881" cy="133206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6F6FC3-3E22-4813-8D7B-BC04C5B37B0B}"/>
              </a:ext>
            </a:extLst>
          </p:cNvPr>
          <p:cNvSpPr/>
          <p:nvPr/>
        </p:nvSpPr>
        <p:spPr>
          <a:xfrm>
            <a:off x="956130" y="695096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27A6D15-4D69-46F3-A920-5C3B53AA9F8C}"/>
              </a:ext>
            </a:extLst>
          </p:cNvPr>
          <p:cNvSpPr txBox="1"/>
          <p:nvPr/>
        </p:nvSpPr>
        <p:spPr>
          <a:xfrm>
            <a:off x="803779" y="1425193"/>
            <a:ext cx="1109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và chỉ ra các nốt nhạc là phách mạnh và phách nhẹ trong dòng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82A855AE-DBEB-4255-81D8-4BB933245C48}"/>
              </a:ext>
            </a:extLst>
          </p:cNvPr>
          <p:cNvSpPr/>
          <p:nvPr/>
        </p:nvSpPr>
        <p:spPr>
          <a:xfrm rot="18788227" flipH="1" flipV="1">
            <a:off x="2726856" y="3620874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D39A54B6-84D2-4EF5-A7B3-C405F837CC2F}"/>
              </a:ext>
            </a:extLst>
          </p:cNvPr>
          <p:cNvSpPr/>
          <p:nvPr/>
        </p:nvSpPr>
        <p:spPr>
          <a:xfrm rot="18788227" flipH="1" flipV="1">
            <a:off x="5272079" y="3535065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8D233CF8-DAFB-4FA8-A8AF-F6A538C60332}"/>
              </a:ext>
            </a:extLst>
          </p:cNvPr>
          <p:cNvSpPr/>
          <p:nvPr/>
        </p:nvSpPr>
        <p:spPr>
          <a:xfrm rot="18788227" flipH="1" flipV="1">
            <a:off x="7962581" y="3451509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C9078458-3CBF-4B0C-BEDE-D4C0732361E6}"/>
              </a:ext>
            </a:extLst>
          </p:cNvPr>
          <p:cNvSpPr/>
          <p:nvPr/>
        </p:nvSpPr>
        <p:spPr>
          <a:xfrm rot="18788227" flipH="1" flipV="1">
            <a:off x="10133929" y="3554410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3AF3D8-3579-41E9-B330-1FB8751B8D65}"/>
              </a:ext>
            </a:extLst>
          </p:cNvPr>
          <p:cNvSpPr/>
          <p:nvPr/>
        </p:nvSpPr>
        <p:spPr>
          <a:xfrm>
            <a:off x="2464792" y="41187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48EFE-789E-41E3-A389-8B32F068DB5B}"/>
              </a:ext>
            </a:extLst>
          </p:cNvPr>
          <p:cNvSpPr/>
          <p:nvPr/>
        </p:nvSpPr>
        <p:spPr>
          <a:xfrm>
            <a:off x="5080988" y="4026039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A6FA13-09C9-4159-A70E-3E1074E09CB9}"/>
              </a:ext>
            </a:extLst>
          </p:cNvPr>
          <p:cNvSpPr/>
          <p:nvPr/>
        </p:nvSpPr>
        <p:spPr>
          <a:xfrm>
            <a:off x="7720258" y="3933332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39D03-4F9C-4A11-B8D3-BAC400E10EEA}"/>
              </a:ext>
            </a:extLst>
          </p:cNvPr>
          <p:cNvSpPr/>
          <p:nvPr/>
        </p:nvSpPr>
        <p:spPr>
          <a:xfrm>
            <a:off x="10079731" y="40032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A6DBBF-A93D-4EEF-979B-B2B6D2789E30}"/>
              </a:ext>
            </a:extLst>
          </p:cNvPr>
          <p:cNvSpPr/>
          <p:nvPr/>
        </p:nvSpPr>
        <p:spPr>
          <a:xfrm>
            <a:off x="3524568" y="403522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3BA0F85-C278-473F-9CFC-A9159510AB70}"/>
              </a:ext>
            </a:extLst>
          </p:cNvPr>
          <p:cNvCxnSpPr>
            <a:cxnSpLocks/>
          </p:cNvCxnSpPr>
          <p:nvPr/>
        </p:nvCxnSpPr>
        <p:spPr>
          <a:xfrm flipH="1">
            <a:off x="3818946" y="334521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76E49FA-42C9-4DDD-8A08-967542C92DE7}"/>
              </a:ext>
            </a:extLst>
          </p:cNvPr>
          <p:cNvSpPr/>
          <p:nvPr/>
        </p:nvSpPr>
        <p:spPr>
          <a:xfrm>
            <a:off x="6269326" y="4090602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163B9-A3A4-46A9-8474-C1E9C421135A}"/>
              </a:ext>
            </a:extLst>
          </p:cNvPr>
          <p:cNvCxnSpPr>
            <a:cxnSpLocks/>
          </p:cNvCxnSpPr>
          <p:nvPr/>
        </p:nvCxnSpPr>
        <p:spPr>
          <a:xfrm flipH="1">
            <a:off x="6563704" y="3400585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D0B1BA2-C4AD-4967-9708-95AD403CD396}"/>
              </a:ext>
            </a:extLst>
          </p:cNvPr>
          <p:cNvSpPr/>
          <p:nvPr/>
        </p:nvSpPr>
        <p:spPr>
          <a:xfrm>
            <a:off x="8646871" y="404651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F86B9C-7712-418A-AE18-92DB20E582DA}"/>
              </a:ext>
            </a:extLst>
          </p:cNvPr>
          <p:cNvCxnSpPr>
            <a:cxnSpLocks/>
          </p:cNvCxnSpPr>
          <p:nvPr/>
        </p:nvCxnSpPr>
        <p:spPr>
          <a:xfrm flipH="1">
            <a:off x="8941249" y="335650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EC6F2BC-8F0B-40B8-A479-213A904B8D8B}"/>
              </a:ext>
            </a:extLst>
          </p:cNvPr>
          <p:cNvSpPr/>
          <p:nvPr/>
        </p:nvSpPr>
        <p:spPr>
          <a:xfrm>
            <a:off x="10779526" y="4010007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2344065-4CF3-4369-AFDD-0250781F2478}"/>
              </a:ext>
            </a:extLst>
          </p:cNvPr>
          <p:cNvCxnSpPr>
            <a:cxnSpLocks/>
          </p:cNvCxnSpPr>
          <p:nvPr/>
        </p:nvCxnSpPr>
        <p:spPr>
          <a:xfrm flipH="1">
            <a:off x="11073904" y="3319990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65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31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F78819B-1EB6-449D-9DAF-75EB36335CD3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78CDDB-6514-4995-B2BD-88C7C039F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C5990AA-76A2-4D21-8D79-11F0916AE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F6214F47-43D1-4946-AD1D-B2DE1F5FA9A3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79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350</Words>
  <Application>Microsoft Office PowerPoint</Application>
  <PresentationFormat>Widescreen</PresentationFormat>
  <Paragraphs>67</Paragraphs>
  <Slides>25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Cambria</vt:lpstr>
      <vt:lpstr>Times New Roman</vt:lpstr>
      <vt:lpstr>4_Office Theme</vt:lpstr>
      <vt:lpstr>Office Theme</vt:lpstr>
      <vt:lpstr>Office 主题</vt:lpstr>
      <vt:lpstr>第一PPT，www.1ppt.com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39</cp:revision>
  <dcterms:created xsi:type="dcterms:W3CDTF">2024-06-06T06:59:24Z</dcterms:created>
  <dcterms:modified xsi:type="dcterms:W3CDTF">2025-04-03T13:18:58Z</dcterms:modified>
</cp:coreProperties>
</file>