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620" r:id="rId4"/>
    <p:sldId id="351" r:id="rId5"/>
    <p:sldId id="256" r:id="rId6"/>
    <p:sldId id="263" r:id="rId7"/>
    <p:sldId id="376" r:id="rId8"/>
    <p:sldId id="259" r:id="rId9"/>
    <p:sldId id="258" r:id="rId10"/>
    <p:sldId id="377" r:id="rId11"/>
    <p:sldId id="262" r:id="rId12"/>
    <p:sldId id="257" r:id="rId13"/>
    <p:sldId id="355" r:id="rId14"/>
    <p:sldId id="338" r:id="rId15"/>
    <p:sldId id="356" r:id="rId16"/>
    <p:sldId id="378" r:id="rId17"/>
    <p:sldId id="379" r:id="rId18"/>
    <p:sldId id="380" r:id="rId19"/>
    <p:sldId id="381" r:id="rId20"/>
    <p:sldId id="382" r:id="rId21"/>
    <p:sldId id="383" r:id="rId22"/>
    <p:sldId id="372" r:id="rId23"/>
    <p:sldId id="384" r:id="rId24"/>
    <p:sldId id="385" r:id="rId25"/>
    <p:sldId id="386" r:id="rId26"/>
    <p:sldId id="387" r:id="rId27"/>
    <p:sldId id="388" r:id="rId28"/>
    <p:sldId id="341" r:id="rId29"/>
    <p:sldId id="368" r:id="rId30"/>
    <p:sldId id="619" r:id="rId31"/>
    <p:sldId id="301"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6" d="100"/>
          <a:sy n="76" d="100"/>
        </p:scale>
        <p:origin x="-451"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9542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10</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30</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xmlns=""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xmlns=""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xmlns=""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xmlns=""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4/2/2025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xmlns=""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8" name="页脚占位符 7">
            <a:extLst>
              <a:ext uri="{FF2B5EF4-FFF2-40B4-BE49-F238E27FC236}">
                <a16:creationId xmlns:a16="http://schemas.microsoft.com/office/drawing/2014/main" xmlns=""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4" name="页脚占位符 3">
            <a:extLst>
              <a:ext uri="{FF2B5EF4-FFF2-40B4-BE49-F238E27FC236}">
                <a16:creationId xmlns:a16="http://schemas.microsoft.com/office/drawing/2014/main" xmlns=""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3" name="页脚占位符 2">
            <a:extLst>
              <a:ext uri="{FF2B5EF4-FFF2-40B4-BE49-F238E27FC236}">
                <a16:creationId xmlns:a16="http://schemas.microsoft.com/office/drawing/2014/main" xmlns=""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xmlns=""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xmlns=""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4/2/2025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4/2/2025</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13.wdp"/><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68.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67.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microsoft.com/office/2007/relationships/hdphoto" Target="../media/hdphoto3.wdp"/><Relationship Id="rId18" Type="http://schemas.microsoft.com/office/2007/relationships/hdphoto" Target="../media/hdphoto5.wdp"/><Relationship Id="rId26" Type="http://schemas.microsoft.com/office/2007/relationships/hdphoto" Target="../media/hdphoto9.wdp"/><Relationship Id="rId3" Type="http://schemas.openxmlformats.org/officeDocument/2006/relationships/slideLayout" Target="../slideLayouts/slideLayout12.xml"/><Relationship Id="rId21" Type="http://schemas.openxmlformats.org/officeDocument/2006/relationships/image" Target="../media/image24.png"/><Relationship Id="rId7" Type="http://schemas.openxmlformats.org/officeDocument/2006/relationships/image" Target="../media/image14.gif"/><Relationship Id="rId12" Type="http://schemas.openxmlformats.org/officeDocument/2006/relationships/image" Target="../media/image19.pn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audio" Target="../media/media1.mp3"/><Relationship Id="rId16" Type="http://schemas.microsoft.com/office/2007/relationships/hdphoto" Target="../media/hdphoto4.wdp"/><Relationship Id="rId20" Type="http://schemas.microsoft.com/office/2007/relationships/hdphoto" Target="../media/hdphoto6.wdp"/><Relationship Id="rId29" Type="http://schemas.openxmlformats.org/officeDocument/2006/relationships/image" Target="../media/image28.png"/><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8.gif"/><Relationship Id="rId24" Type="http://schemas.microsoft.com/office/2007/relationships/hdphoto" Target="../media/hdphoto8.wdp"/><Relationship Id="rId32" Type="http://schemas.microsoft.com/office/2007/relationships/hdphoto" Target="../media/hdphoto12.wdp"/><Relationship Id="rId5" Type="http://schemas.openxmlformats.org/officeDocument/2006/relationships/image" Target="../media/image13.png"/><Relationship Id="rId15" Type="http://schemas.openxmlformats.org/officeDocument/2006/relationships/image" Target="../media/image21.png"/><Relationship Id="rId23" Type="http://schemas.openxmlformats.org/officeDocument/2006/relationships/image" Target="../media/image25.png"/><Relationship Id="rId28" Type="http://schemas.microsoft.com/office/2007/relationships/hdphoto" Target="../media/hdphoto10.wdp"/><Relationship Id="rId10" Type="http://schemas.openxmlformats.org/officeDocument/2006/relationships/image" Target="../media/image17.pn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16.gif"/><Relationship Id="rId14" Type="http://schemas.openxmlformats.org/officeDocument/2006/relationships/image" Target="../media/image20.gif"/><Relationship Id="rId22" Type="http://schemas.microsoft.com/office/2007/relationships/hdphoto" Target="../media/hdphoto7.wdp"/><Relationship Id="rId27" Type="http://schemas.openxmlformats.org/officeDocument/2006/relationships/image" Target="../media/image27.png"/><Relationship Id="rId30" Type="http://schemas.microsoft.com/office/2007/relationships/hdphoto" Target="../media/hdphoto11.wdp"/></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gif"/><Relationship Id="rId18" Type="http://schemas.openxmlformats.org/officeDocument/2006/relationships/image" Target="../media/image23.png"/><Relationship Id="rId26" Type="http://schemas.openxmlformats.org/officeDocument/2006/relationships/image" Target="../media/image27.png"/><Relationship Id="rId3" Type="http://schemas.microsoft.com/office/2007/relationships/media" Target="../media/media3.mp3"/><Relationship Id="rId21" Type="http://schemas.microsoft.com/office/2007/relationships/hdphoto" Target="../media/hdphoto7.wdp"/><Relationship Id="rId7" Type="http://schemas.openxmlformats.org/officeDocument/2006/relationships/image" Target="../media/image14.gif"/><Relationship Id="rId12" Type="http://schemas.microsoft.com/office/2007/relationships/hdphoto" Target="../media/hdphoto3.wdp"/><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2.wdp"/><Relationship Id="rId2" Type="http://schemas.openxmlformats.org/officeDocument/2006/relationships/audio" Target="../media/media2.mp3"/><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1.wdp"/><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9.png"/><Relationship Id="rId24" Type="http://schemas.openxmlformats.org/officeDocument/2006/relationships/image" Target="../media/image26.png"/><Relationship Id="rId32" Type="http://schemas.openxmlformats.org/officeDocument/2006/relationships/image" Target="../media/image13.png"/><Relationship Id="rId5" Type="http://schemas.openxmlformats.org/officeDocument/2006/relationships/slideLayout" Target="../slideLayouts/slideLayout12.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28.png"/><Relationship Id="rId10" Type="http://schemas.openxmlformats.org/officeDocument/2006/relationships/image" Target="../media/image18.gif"/><Relationship Id="rId19" Type="http://schemas.microsoft.com/office/2007/relationships/hdphoto" Target="../media/hdphoto6.wdp"/><Relationship Id="rId31"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16.gif"/><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10.wdp"/><Relationship Id="rId30"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31.gif"/><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6.gif"/><Relationship Id="rId17" Type="http://schemas.openxmlformats.org/officeDocument/2006/relationships/image" Target="../media/image20.gif"/><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5.gif"/><Relationship Id="rId5" Type="http://schemas.openxmlformats.org/officeDocument/2006/relationships/slideLayout" Target="../slideLayouts/slideLayout12.xml"/><Relationship Id="rId15" Type="http://schemas.openxmlformats.org/officeDocument/2006/relationships/image" Target="../media/image19.png"/><Relationship Id="rId10" Type="http://schemas.openxmlformats.org/officeDocument/2006/relationships/image" Target="../media/image14.gif"/><Relationship Id="rId19"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gif"/><Relationship Id="rId18" Type="http://schemas.microsoft.com/office/2007/relationships/hdphoto" Target="../media/hdphoto5.wdp"/><Relationship Id="rId3" Type="http://schemas.microsoft.com/office/2007/relationships/media" Target="../media/media3.mp3"/><Relationship Id="rId21" Type="http://schemas.openxmlformats.org/officeDocument/2006/relationships/image" Target="../media/image24.png"/><Relationship Id="rId7" Type="http://schemas.openxmlformats.org/officeDocument/2006/relationships/image" Target="../media/image3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4.wdp"/><Relationship Id="rId20" Type="http://schemas.microsoft.com/office/2007/relationships/hdphoto" Target="../media/hdphoto6.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gif"/><Relationship Id="rId24" Type="http://schemas.openxmlformats.org/officeDocument/2006/relationships/image" Target="../media/image34.png"/><Relationship Id="rId5" Type="http://schemas.openxmlformats.org/officeDocument/2006/relationships/slideLayout" Target="../slideLayouts/slideLayout12.xml"/><Relationship Id="rId15" Type="http://schemas.openxmlformats.org/officeDocument/2006/relationships/image" Target="../media/image21.png"/><Relationship Id="rId23" Type="http://schemas.openxmlformats.org/officeDocument/2006/relationships/image" Target="../media/image30.png"/><Relationship Id="rId10" Type="http://schemas.openxmlformats.org/officeDocument/2006/relationships/image" Target="../media/image14.gif"/><Relationship Id="rId19"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image" Target="../media/image31.gif"/><Relationship Id="rId22"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gif"/><Relationship Id="rId18" Type="http://schemas.openxmlformats.org/officeDocument/2006/relationships/image" Target="../media/image36.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20.gif"/><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14.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12.xml"/><Relationship Id="rId15" Type="http://schemas.microsoft.com/office/2007/relationships/hdphoto" Target="../media/hdphoto8.wdp"/><Relationship Id="rId10" Type="http://schemas.openxmlformats.org/officeDocument/2006/relationships/image" Target="../media/image17.png"/><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gif"/><Relationship Id="rId1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20.gif"/><Relationship Id="rId17" Type="http://schemas.openxmlformats.org/officeDocument/2006/relationships/image" Target="../media/image30.png"/><Relationship Id="rId2" Type="http://schemas.openxmlformats.org/officeDocument/2006/relationships/audio" Target="../media/media1.mp3"/><Relationship Id="rId16" Type="http://schemas.microsoft.com/office/2007/relationships/hdphoto" Target="../media/hdphoto1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12.xml"/><Relationship Id="rId15" Type="http://schemas.openxmlformats.org/officeDocument/2006/relationships/image" Target="../media/image29.png"/><Relationship Id="rId10" Type="http://schemas.openxmlformats.org/officeDocument/2006/relationships/image" Target="../media/image16.gif"/><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image" Target="../media/image18.gif"/></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20.gif"/><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gif"/><Relationship Id="rId4" Type="http://schemas.openxmlformats.org/officeDocument/2006/relationships/audio" Target="../media/audio2.wav"/><Relationship Id="rId9" Type="http://schemas.openxmlformats.org/officeDocument/2006/relationships/image" Target="../media/image15.gif"/><Relationship Id="rId14" Type="http://schemas.openxmlformats.org/officeDocument/2006/relationships/image" Target="../media/image3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xmlns=""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xmlns=""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xmlns="" id="{12CC074A-B85A-D87F-78FC-1554325451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xmlns="" id="{3B6D7212-3200-4DFF-780B-2BC17114B9D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xmlns="" id="{5F2C3648-1070-1488-90F9-84277AC847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xmlns="" id="{5B7D8056-AC3B-5149-48DA-FFF25B9F7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xmlns="" id="{84364919-29C1-AD6C-6538-A22B57BE672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xmlns="" id="{4EF3C99E-5843-5D25-429E-8B9A7B11DE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sp>
        <p:nvSpPr>
          <p:cNvPr id="2" name="Freeform 3">
            <a:extLst>
              <a:ext uri="{FF2B5EF4-FFF2-40B4-BE49-F238E27FC236}">
                <a16:creationId xmlns:a16="http://schemas.microsoft.com/office/drawing/2014/main" xmlns=""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8"/>
            <a:stretch>
              <a:fillRect/>
            </a:stretch>
          </a:blipFill>
        </p:spPr>
        <p:txBody>
          <a:bodyPr/>
          <a:lstStyle/>
          <a:p>
            <a:endParaRPr lang="en-US">
              <a:solidFill>
                <a:prstClr val="black"/>
              </a:solidFill>
            </a:endParaRPr>
          </a:p>
        </p:txBody>
      </p:sp>
      <p:sp>
        <p:nvSpPr>
          <p:cNvPr id="3" name="Freeform 2">
            <a:extLst>
              <a:ext uri="{FF2B5EF4-FFF2-40B4-BE49-F238E27FC236}">
                <a16:creationId xmlns:a16="http://schemas.microsoft.com/office/drawing/2014/main" xmlns=""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endParaRPr lang="en-US">
              <a:solidFill>
                <a:prstClr val="black"/>
              </a:solidFill>
            </a:endParaRPr>
          </a:p>
        </p:txBody>
      </p:sp>
      <p:pic>
        <p:nvPicPr>
          <p:cNvPr id="15" name="Picture 14" descr="A white and orange text&#10;&#10;Description automatically generated">
            <a:extLst>
              <a:ext uri="{FF2B5EF4-FFF2-40B4-BE49-F238E27FC236}">
                <a16:creationId xmlns:a16="http://schemas.microsoft.com/office/drawing/2014/main" xmlns=""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1149" y="3389036"/>
            <a:ext cx="9927827" cy="2491652"/>
          </a:xfrm>
          <a:prstGeom prst="rect">
            <a:avLst/>
          </a:prstGeom>
        </p:spPr>
      </p:pic>
      <p:pic>
        <p:nvPicPr>
          <p:cNvPr id="5" name="Picture 4">
            <a:extLst>
              <a:ext uri="{FF2B5EF4-FFF2-40B4-BE49-F238E27FC236}">
                <a16:creationId xmlns:a16="http://schemas.microsoft.com/office/drawing/2014/main" xmlns="" id="{EC45B9D0-9954-6ECC-C974-FFFF5E1B03E3}"/>
              </a:ext>
            </a:extLst>
          </p:cNvPr>
          <p:cNvPicPr>
            <a:picLocks noChangeAspect="1"/>
          </p:cNvPicPr>
          <p:nvPr/>
        </p:nvPicPr>
        <p:blipFill>
          <a:blip r:embed="rId13"/>
          <a:stretch>
            <a:fillRect/>
          </a:stretch>
        </p:blipFill>
        <p:spPr>
          <a:xfrm>
            <a:off x="838229" y="3282459"/>
            <a:ext cx="3084843" cy="890093"/>
          </a:xfrm>
          <a:prstGeom prst="rect">
            <a:avLst/>
          </a:prstGeom>
        </p:spPr>
      </p:pic>
      <p:sp>
        <p:nvSpPr>
          <p:cNvPr id="16" name="Title 1"/>
          <p:cNvSpPr txBox="1">
            <a:spLocks/>
          </p:cNvSpPr>
          <p:nvPr/>
        </p:nvSpPr>
        <p:spPr>
          <a:xfrm>
            <a:off x="2367563" y="1160697"/>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dirty="0" smtClean="0">
                <a:latin typeface="Times New Roman" pitchFamily="18" charset="0"/>
                <a:cs typeface="Times New Roman" pitchFamily="18" charset="0"/>
              </a:rPr>
              <a:t>UBND QUẬN DƯƠNG KINH</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TRƯỜNG TIỂU HỌC ANH DŨNG</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BÀI GIẢNG ĐIỆN TỬ</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MÔN </a:t>
            </a:r>
            <a:r>
              <a:rPr lang="en-US" sz="3600" dirty="0" smtClean="0">
                <a:latin typeface="Times New Roman" pitchFamily="18" charset="0"/>
                <a:cs typeface="Times New Roman" pitchFamily="18" charset="0"/>
              </a:rPr>
              <a:t>ĐẠO ĐỨC </a:t>
            </a:r>
            <a:r>
              <a:rPr lang="en-US" sz="3600" dirty="0" smtClean="0">
                <a:latin typeface="Times New Roman" pitchFamily="18" charset="0"/>
                <a:cs typeface="Times New Roman" pitchFamily="18" charset="0"/>
              </a:rPr>
              <a:t>5</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65790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xmlns=""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xmlns=""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xmlns="" id="{12CC074A-B85A-D87F-78FC-1554325451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xmlns="" id="{3B6D7212-3200-4DFF-780B-2BC17114B9D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xmlns="" id="{5F2C3648-1070-1488-90F9-84277AC847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xmlns="" id="{5B7D8056-AC3B-5149-48DA-FFF25B9F7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xmlns="" id="{84364919-29C1-AD6C-6538-A22B57BE672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xmlns="" id="{4EF3C99E-5843-5D25-429E-8B9A7B11DE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xmlns=""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xmlns=""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xmlns=""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xmlns=""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xmlns=""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xmlns=""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xmlns=""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xmlns=""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xmlns=""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xmlns=""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xmlns=""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xmlns=""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xmlns=""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xmlns=""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xmlns=""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xmlns=""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xmlns=""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xmlns=""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xmlns=""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xmlns=""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xmlns=""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xmlns=""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xmlns=""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xmlns=""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xmlns=""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xmlns=""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xmlns=""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xmlns=""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xmlns=""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xmlns=""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xmlns=""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xmlns=""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xmlns=""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xmlns=""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xmlns=""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xmlns=""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xmlns=""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xmlns=""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xmlns=""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xmlns=""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xmlns=""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xmlns=""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xmlns=""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xmlns=""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xmlns=""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xmlns=""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xmlns=""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xmlns=""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xmlns=""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xmlns=""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xmlns=""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xmlns="" id="{2125ADFB-DB68-0F8B-0470-38612E951EC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xmlns=""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xmlns=""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xmlns=""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xmlns=""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xmlns=""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xmlns=""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xmlns=""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xmlns=""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xmlns=""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xmlns=""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xmlns=""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xmlns=""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xmlns=""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xmlns=""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xmlns=""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xmlns=""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xmlns=""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xmlns=""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xmlns=""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xmlns=""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xmlns=""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xmlns=""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xmlns=""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xmlns=""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xmlns=""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xmlns=""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xmlns=""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xmlns=""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2201277"/>
              <a:ext cx="6337738" cy="151101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xmlns=""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xmlns=""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xmlns=""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của kì trước</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xmlns=""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xmlns=""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1155</Words>
  <Application>Microsoft Office PowerPoint</Application>
  <PresentationFormat>Custom</PresentationFormat>
  <Paragraphs>53</Paragraphs>
  <Slides>30</Slides>
  <Notes>4</Notes>
  <HiddenSlides>0</HiddenSlides>
  <MMClips>12</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57</cp:revision>
  <dcterms:created xsi:type="dcterms:W3CDTF">2024-07-25T04:00:23Z</dcterms:created>
  <dcterms:modified xsi:type="dcterms:W3CDTF">2025-04-02T15:35:00Z</dcterms:modified>
</cp:coreProperties>
</file>