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415" r:id="rId3"/>
    <p:sldId id="257" r:id="rId4"/>
    <p:sldId id="406" r:id="rId5"/>
    <p:sldId id="260" r:id="rId6"/>
    <p:sldId id="405" r:id="rId7"/>
    <p:sldId id="259" r:id="rId8"/>
    <p:sldId id="263" r:id="rId9"/>
    <p:sldId id="264" r:id="rId10"/>
    <p:sldId id="407" r:id="rId11"/>
    <p:sldId id="408" r:id="rId12"/>
    <p:sldId id="409" r:id="rId13"/>
    <p:sldId id="410" r:id="rId14"/>
    <p:sldId id="411" r:id="rId15"/>
    <p:sldId id="412" r:id="rId16"/>
    <p:sldId id="413" r:id="rId17"/>
    <p:sldId id="414" r:id="rId18"/>
    <p:sldId id="267" r:id="rId19"/>
    <p:sldId id="275" r:id="rId20"/>
    <p:sldId id="261" r:id="rId21"/>
    <p:sldId id="395" r:id="rId22"/>
    <p:sldId id="404"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6" d="100"/>
          <a:sy n="46" d="100"/>
        </p:scale>
        <p:origin x="-1186" y="-3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02/04/2025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9FBBE5D1-3D1A-00E2-1CF8-FE93D9346E24}"/>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5" name="Footer Placeholder 4">
            <a:extLst>
              <a:ext uri="{FF2B5EF4-FFF2-40B4-BE49-F238E27FC236}">
                <a16:creationId xmlns:a16="http://schemas.microsoft.com/office/drawing/2014/main" xmlns=""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AACB48A-ACFD-5612-A4DF-145E57FA81B2}"/>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5" name="Footer Placeholder 4">
            <a:extLst>
              <a:ext uri="{FF2B5EF4-FFF2-40B4-BE49-F238E27FC236}">
                <a16:creationId xmlns:a16="http://schemas.microsoft.com/office/drawing/2014/main" xmlns=""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4948B13-7AE4-5822-32F7-2CCF0929ADF6}"/>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5" name="Footer Placeholder 4">
            <a:extLst>
              <a:ext uri="{FF2B5EF4-FFF2-40B4-BE49-F238E27FC236}">
                <a16:creationId xmlns:a16="http://schemas.microsoft.com/office/drawing/2014/main" xmlns=""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B95EBFB-E1F2-EC5F-E1E5-40888C2E566A}"/>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6" name="Footer Placeholder 5">
            <a:extLst>
              <a:ext uri="{FF2B5EF4-FFF2-40B4-BE49-F238E27FC236}">
                <a16:creationId xmlns:a16="http://schemas.microsoft.com/office/drawing/2014/main" xmlns=""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DAD724A3-EEE9-0FE0-40FC-48F129BFD083}"/>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8" name="Footer Placeholder 7">
            <a:extLst>
              <a:ext uri="{FF2B5EF4-FFF2-40B4-BE49-F238E27FC236}">
                <a16:creationId xmlns:a16="http://schemas.microsoft.com/office/drawing/2014/main" xmlns=""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3E22285-1714-4D13-415F-025E57548FDC}"/>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4" name="Footer Placeholder 3">
            <a:extLst>
              <a:ext uri="{FF2B5EF4-FFF2-40B4-BE49-F238E27FC236}">
                <a16:creationId xmlns:a16="http://schemas.microsoft.com/office/drawing/2014/main" xmlns=""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21F5B5-E196-1C3E-68D2-F66FFBBDDE40}"/>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3" name="Footer Placeholder 2">
            <a:extLst>
              <a:ext uri="{FF2B5EF4-FFF2-40B4-BE49-F238E27FC236}">
                <a16:creationId xmlns:a16="http://schemas.microsoft.com/office/drawing/2014/main" xmlns=""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9F3AA2F0-4304-5ABB-709C-480C66C4FA09}"/>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6" name="Footer Placeholder 5">
            <a:extLst>
              <a:ext uri="{FF2B5EF4-FFF2-40B4-BE49-F238E27FC236}">
                <a16:creationId xmlns:a16="http://schemas.microsoft.com/office/drawing/2014/main" xmlns=""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8B6B6D5D-5627-5C2C-442E-120C2AC5CF89}"/>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6" name="Footer Placeholder 5">
            <a:extLst>
              <a:ext uri="{FF2B5EF4-FFF2-40B4-BE49-F238E27FC236}">
                <a16:creationId xmlns:a16="http://schemas.microsoft.com/office/drawing/2014/main" xmlns=""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DDC6D52-5252-996D-C102-1D740D5B035F}"/>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5" name="Footer Placeholder 4">
            <a:extLst>
              <a:ext uri="{FF2B5EF4-FFF2-40B4-BE49-F238E27FC236}">
                <a16:creationId xmlns:a16="http://schemas.microsoft.com/office/drawing/2014/main" xmlns=""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8226E4-AADA-4F5C-FDF7-79899CDCFD8A}"/>
              </a:ext>
            </a:extLst>
          </p:cNvPr>
          <p:cNvSpPr>
            <a:spLocks noGrp="1"/>
          </p:cNvSpPr>
          <p:nvPr>
            <p:ph type="dt" sz="half" idx="10"/>
          </p:nvPr>
        </p:nvSpPr>
        <p:spPr/>
        <p:txBody>
          <a:bodyPr/>
          <a:lstStyle/>
          <a:p>
            <a:fld id="{2E807ED4-D967-4677-B96C-6D82AEA29F6A}" type="datetimeFigureOut">
              <a:rPr lang="vi-VN" smtClean="0"/>
              <a:t>02/04/2025</a:t>
            </a:fld>
            <a:endParaRPr lang="vi-VN"/>
          </a:p>
        </p:txBody>
      </p:sp>
      <p:sp>
        <p:nvSpPr>
          <p:cNvPr id="5" name="Footer Placeholder 4">
            <a:extLst>
              <a:ext uri="{FF2B5EF4-FFF2-40B4-BE49-F238E27FC236}">
                <a16:creationId xmlns:a16="http://schemas.microsoft.com/office/drawing/2014/main" xmlns=""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02/04/2025</a:t>
            </a:fld>
            <a:endParaRPr lang="vi-VN"/>
          </a:p>
        </p:txBody>
      </p:sp>
      <p:sp>
        <p:nvSpPr>
          <p:cNvPr id="5" name="Footer Placeholder 4">
            <a:extLst>
              <a:ext uri="{FF2B5EF4-FFF2-40B4-BE49-F238E27FC236}">
                <a16:creationId xmlns:a16="http://schemas.microsoft.com/office/drawing/2014/main" xmlns=""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xmlns="" id="{8731326D-F487-B935-7433-53E039FCEABD}"/>
              </a:ext>
            </a:extLst>
          </p:cNvPr>
          <p:cNvPicPr>
            <a:picLocks noChangeAspect="1"/>
          </p:cNvPicPr>
          <p:nvPr/>
        </p:nvPicPr>
        <p:blipFill>
          <a:blip r:embed="rId3"/>
          <a:stretch>
            <a:fillRect/>
          </a:stretch>
        </p:blipFill>
        <p:spPr>
          <a:xfrm>
            <a:off x="1219200" y="4150261"/>
            <a:ext cx="5578323" cy="1950889"/>
          </a:xfrm>
          <a:prstGeom prst="rect">
            <a:avLst/>
          </a:prstGeom>
        </p:spPr>
      </p:pic>
      <p:pic>
        <p:nvPicPr>
          <p:cNvPr id="8" name="Picture 7">
            <a:extLst>
              <a:ext uri="{FF2B5EF4-FFF2-40B4-BE49-F238E27FC236}">
                <a16:creationId xmlns:a16="http://schemas.microsoft.com/office/drawing/2014/main" xmlns="" id="{D041DEC6-D789-2AB3-2C79-3FC269B23EAF}"/>
              </a:ext>
            </a:extLst>
          </p:cNvPr>
          <p:cNvPicPr>
            <a:picLocks noChangeAspect="1"/>
          </p:cNvPicPr>
          <p:nvPr/>
        </p:nvPicPr>
        <p:blipFill>
          <a:blip r:embed="rId4"/>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xmlns=""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endParaRPr lang="en-US">
              <a:solidFill>
                <a:prstClr val="black"/>
              </a:solidFill>
            </a:endParaRPr>
          </a:p>
        </p:txBody>
      </p:sp>
      <p:sp>
        <p:nvSpPr>
          <p:cNvPr id="10" name="Freeform 2">
            <a:extLst>
              <a:ext uri="{FF2B5EF4-FFF2-40B4-BE49-F238E27FC236}">
                <a16:creationId xmlns:a16="http://schemas.microsoft.com/office/drawing/2014/main" xmlns=""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a:solidFill>
                <a:prstClr val="black"/>
              </a:solidFill>
            </a:endParaRPr>
          </a:p>
        </p:txBody>
      </p:sp>
      <p:sp>
        <p:nvSpPr>
          <p:cNvPr id="11" name="Title 1"/>
          <p:cNvSpPr txBox="1">
            <a:spLocks/>
          </p:cNvSpPr>
          <p:nvPr/>
        </p:nvSpPr>
        <p:spPr>
          <a:xfrm>
            <a:off x="5200650" y="1160697"/>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dirty="0" smtClean="0">
                <a:latin typeface="Times New Roman" pitchFamily="18" charset="0"/>
                <a:cs typeface="Times New Roman" pitchFamily="18" charset="0"/>
              </a:rPr>
              <a:t>UBND QUẬN DƯƠNG KINH</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TRƯỜNG TIỂU HỌC ANH DŨNG</a:t>
            </a:r>
            <a:r>
              <a:rPr lang="en-US" sz="4400" dirty="0" smtClean="0">
                <a:latin typeface="Times New Roman" pitchFamily="18" charset="0"/>
                <a:cs typeface="Times New Roman" pitchFamily="18" charset="0"/>
              </a:rPr>
              <a:t/>
            </a:r>
            <a:br>
              <a:rPr lang="en-US" sz="4400" dirty="0" smtClean="0">
                <a:latin typeface="Times New Roman" pitchFamily="18" charset="0"/>
                <a:cs typeface="Times New Roman" pitchFamily="18" charset="0"/>
              </a:rPr>
            </a:br>
            <a:r>
              <a:rPr lang="en-US" sz="4400" dirty="0" smtClean="0">
                <a:latin typeface="Times New Roman" pitchFamily="18" charset="0"/>
                <a:cs typeface="Times New Roman" pitchFamily="18" charset="0"/>
              </a:rPr>
              <a:t/>
            </a:r>
            <a:br>
              <a:rPr lang="en-US" sz="4400" dirty="0" smtClean="0">
                <a:latin typeface="Times New Roman" pitchFamily="18" charset="0"/>
                <a:cs typeface="Times New Roman" pitchFamily="18" charset="0"/>
              </a:rPr>
            </a:br>
            <a:r>
              <a:rPr lang="en-US" sz="4400" dirty="0" smtClean="0">
                <a:latin typeface="Times New Roman" pitchFamily="18" charset="0"/>
                <a:cs typeface="Times New Roman" pitchFamily="18" charset="0"/>
              </a:rPr>
              <a:t>BÀI GIẢNG ĐIỆN TỬ</a:t>
            </a:r>
            <a:br>
              <a:rPr lang="en-US" sz="4400" dirty="0" smtClean="0">
                <a:latin typeface="Times New Roman" pitchFamily="18" charset="0"/>
                <a:cs typeface="Times New Roman" pitchFamily="18" charset="0"/>
              </a:rPr>
            </a:br>
            <a:r>
              <a:rPr lang="en-US" sz="4400" dirty="0" smtClean="0">
                <a:latin typeface="Times New Roman" pitchFamily="18" charset="0"/>
                <a:cs typeface="Times New Roman" pitchFamily="18" charset="0"/>
              </a:rPr>
              <a:t>MÔN ĐẠO ĐỨC 5</a:t>
            </a:r>
            <a:br>
              <a:rPr lang="en-US" sz="4400" dirty="0" smtClean="0">
                <a:latin typeface="Times New Roman" pitchFamily="18" charset="0"/>
                <a:cs typeface="Times New Roman" pitchFamily="18" charset="0"/>
              </a:rPr>
            </a:br>
            <a:r>
              <a:rPr lang="en-US" sz="4400" dirty="0" smtClean="0">
                <a:latin typeface="Times New Roman" pitchFamily="18" charset="0"/>
                <a:cs typeface="Times New Roman" pitchFamily="18" charset="0"/>
              </a:rPr>
              <a:t/>
            </a:r>
            <a:br>
              <a:rPr lang="en-US" sz="4400" dirty="0" smtClean="0">
                <a:latin typeface="Times New Roman" pitchFamily="18" charset="0"/>
                <a:cs typeface="Times New Roman" pitchFamily="18" charset="0"/>
              </a:rPr>
            </a:br>
            <a:endParaRPr lang="en-US"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9840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2D5480B2-DD90-F218-E590-4A5A4E320EC9}"/>
              </a:ext>
            </a:extLst>
          </p:cNvPr>
          <p:cNvPicPr>
            <a:picLocks noChangeAspect="1"/>
          </p:cNvPicPr>
          <p:nvPr/>
        </p:nvPicPr>
        <p:blipFill>
          <a:blip r:embed="rId4"/>
          <a:stretch>
            <a:fillRect/>
          </a:stretch>
        </p:blipFill>
        <p:spPr>
          <a:xfrm>
            <a:off x="914400" y="2095500"/>
            <a:ext cx="7715250" cy="2809875"/>
          </a:xfrm>
          <a:prstGeom prst="rect">
            <a:avLst/>
          </a:prstGeom>
        </p:spPr>
      </p:pic>
    </p:spTree>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9430B304-1160-515E-2A40-F04FCFC6EF3B}"/>
              </a:ext>
            </a:extLst>
          </p:cNvPr>
          <p:cNvPicPr>
            <a:picLocks noChangeAspect="1"/>
          </p:cNvPicPr>
          <p:nvPr/>
        </p:nvPicPr>
        <p:blipFill>
          <a:blip r:embed="rId4"/>
          <a:stretch>
            <a:fillRect/>
          </a:stretch>
        </p:blipFill>
        <p:spPr>
          <a:xfrm>
            <a:off x="1219200" y="2171700"/>
            <a:ext cx="7667625" cy="2962275"/>
          </a:xfrm>
          <a:prstGeom prst="rect">
            <a:avLst/>
          </a:prstGeom>
        </p:spPr>
      </p:pic>
    </p:spTree>
    <p:extLst>
      <p:ext uri="{BB962C8B-B14F-4D97-AF65-F5344CB8AC3E}">
        <p14:creationId xmlns:p14="http://schemas.microsoft.com/office/powerpoint/2010/main" val="260526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C50C8861-7D47-B8A2-B8BA-A66FF02F2D0C}"/>
              </a:ext>
            </a:extLst>
          </p:cNvPr>
          <p:cNvPicPr>
            <a:picLocks noChangeAspect="1"/>
          </p:cNvPicPr>
          <p:nvPr/>
        </p:nvPicPr>
        <p:blipFill>
          <a:blip r:embed="rId3"/>
          <a:stretch>
            <a:fillRect/>
          </a:stretch>
        </p:blipFill>
        <p:spPr>
          <a:xfrm>
            <a:off x="1676400" y="2552699"/>
            <a:ext cx="15357764" cy="5647765"/>
          </a:xfrm>
          <a:prstGeom prst="rect">
            <a:avLst/>
          </a:prstGeom>
        </p:spPr>
      </p:pic>
    </p:spTree>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9067800" y="3619500"/>
            <a:ext cx="7467600" cy="50037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xmlns="" id="{27987CC6-980D-5ABC-ACA3-C8595AF01FDB}"/>
              </a:ext>
            </a:extLst>
          </p:cNvPr>
          <p:cNvPicPr>
            <a:picLocks noChangeAspect="1"/>
          </p:cNvPicPr>
          <p:nvPr/>
        </p:nvPicPr>
        <p:blipFill>
          <a:blip r:embed="rId4"/>
          <a:stretch>
            <a:fillRect/>
          </a:stretch>
        </p:blipFill>
        <p:spPr>
          <a:xfrm>
            <a:off x="990600" y="4076700"/>
            <a:ext cx="7375752" cy="2819400"/>
          </a:xfrm>
          <a:prstGeom prst="rect">
            <a:avLst/>
          </a:prstGeom>
        </p:spPr>
      </p:pic>
    </p:spTree>
    <p:extLst>
      <p:ext uri="{BB962C8B-B14F-4D97-AF65-F5344CB8AC3E}">
        <p14:creationId xmlns:p14="http://schemas.microsoft.com/office/powerpoint/2010/main" val="3637909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A8FDC0F9-B82C-9DF9-35F3-AE260E6DD916}"/>
              </a:ext>
            </a:extLst>
          </p:cNvPr>
          <p:cNvPicPr>
            <a:picLocks noChangeAspect="1"/>
          </p:cNvPicPr>
          <p:nvPr/>
        </p:nvPicPr>
        <p:blipFill>
          <a:blip r:embed="rId4"/>
          <a:stretch>
            <a:fillRect/>
          </a:stretch>
        </p:blipFill>
        <p:spPr>
          <a:xfrm>
            <a:off x="1219200" y="4152900"/>
            <a:ext cx="6923690" cy="2362200"/>
          </a:xfrm>
          <a:prstGeom prst="rect">
            <a:avLst/>
          </a:prstGeom>
        </p:spPr>
      </p:pic>
    </p:spTree>
    <p:extLst>
      <p:ext uri="{BB962C8B-B14F-4D97-AF65-F5344CB8AC3E}">
        <p14:creationId xmlns:p14="http://schemas.microsoft.com/office/powerpoint/2010/main" val="356963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endPar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xmlns="" id="{C241F773-C65E-2257-1FC9-7D29CE31ADB4}"/>
              </a:ext>
            </a:extLst>
          </p:cNvPr>
          <p:cNvPicPr>
            <a:picLocks noChangeAspect="1"/>
          </p:cNvPicPr>
          <p:nvPr/>
        </p:nvPicPr>
        <p:blipFill>
          <a:blip r:embed="rId4"/>
          <a:stretch>
            <a:fillRect/>
          </a:stretch>
        </p:blipFill>
        <p:spPr>
          <a:xfrm>
            <a:off x="1447800" y="4000500"/>
            <a:ext cx="6635692" cy="2133600"/>
          </a:xfrm>
          <a:prstGeom prst="rect">
            <a:avLst/>
          </a:prstGeom>
        </p:spPr>
      </p:pic>
    </p:spTree>
    <p:extLst>
      <p:ext uri="{BB962C8B-B14F-4D97-AF65-F5344CB8AC3E}">
        <p14:creationId xmlns:p14="http://schemas.microsoft.com/office/powerpoint/2010/main" val="10251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xmlns="" id="{AF8C6BD6-0CC2-1CFC-8E51-1B805E391ACD}"/>
              </a:ext>
            </a:extLst>
          </p:cNvPr>
          <p:cNvSpPr/>
          <p:nvPr/>
        </p:nvSpPr>
        <p:spPr>
          <a:xfrm>
            <a:off x="9067800" y="3162300"/>
            <a:ext cx="8153400" cy="3886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3B6960AB-5E98-A221-2D7F-3DD475009F12}"/>
              </a:ext>
            </a:extLst>
          </p:cNvPr>
          <p:cNvPicPr>
            <a:picLocks noChangeAspect="1"/>
          </p:cNvPicPr>
          <p:nvPr/>
        </p:nvPicPr>
        <p:blipFill>
          <a:blip r:embed="rId4"/>
          <a:stretch>
            <a:fillRect/>
          </a:stretch>
        </p:blipFill>
        <p:spPr>
          <a:xfrm>
            <a:off x="990600" y="3695700"/>
            <a:ext cx="7486316" cy="2667000"/>
          </a:xfrm>
          <a:prstGeom prst="rect">
            <a:avLst/>
          </a:prstGeom>
        </p:spPr>
      </p:pic>
    </p:spTree>
    <p:extLst>
      <p:ext uri="{BB962C8B-B14F-4D97-AF65-F5344CB8AC3E}">
        <p14:creationId xmlns:p14="http://schemas.microsoft.com/office/powerpoint/2010/main" val="254296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xmlns=""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xmlns=""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xmlns="" id="{7E081E02-D548-8A16-74E7-B5C9CDE23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xmlns=""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xmlns=""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xmlns="" id="{61641BB9-3BEC-281B-BD40-8BB06A3427D8}"/>
              </a:ext>
            </a:extLst>
          </p:cNvPr>
          <p:cNvPicPr>
            <a:picLocks noChangeAspect="1"/>
          </p:cNvPicPr>
          <p:nvPr/>
        </p:nvPicPr>
        <p:blipFill>
          <a:blip r:embed="rId5"/>
          <a:stretch>
            <a:fillRect/>
          </a:stretch>
        </p:blipFill>
        <p:spPr>
          <a:xfrm>
            <a:off x="5867400" y="2628900"/>
            <a:ext cx="8163252" cy="3023878"/>
          </a:xfrm>
          <a:prstGeom prst="rect">
            <a:avLst/>
          </a:prstGeom>
        </p:spPr>
      </p:pic>
    </p:spTree>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xmlns=""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xmlns=""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xmlns=""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xmlns=""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xmlns=""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xmlns=""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xmlns=""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xmlns="" id="{62E675CE-5B38-6B07-3FCA-6064EDFE9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xmlns="" id="{5A57CA9D-76B6-E0D5-4171-62C4AB67DD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xmlns="" id="{4B9E4F61-CE46-3661-97FF-A79006EB681D}"/>
              </a:ext>
            </a:extLst>
          </p:cNvPr>
          <p:cNvSpPr txBox="1"/>
          <p:nvPr/>
        </p:nvSpPr>
        <p:spPr>
          <a:xfrm>
            <a:off x="6103621" y="2447567"/>
            <a:ext cx="7160915" cy="2862322"/>
          </a:xfrm>
          <a:prstGeom prst="rect">
            <a:avLst/>
          </a:prstGeom>
          <a:noFill/>
        </p:spPr>
        <p:txBody>
          <a:bodyPr wrap="square" rtlCol="0">
            <a:spAutoFit/>
          </a:bodyPr>
          <a:lstStyle/>
          <a:p>
            <a:pPr algn="ctr" defTabSz="1371600"/>
            <a:r>
              <a:rPr lang="en-US" sz="9000" dirty="0">
                <a:solidFill>
                  <a:prstClr val="white"/>
                </a:solidFill>
                <a:latin typeface="#9Slide03 BoosterNextFYBlack" panose="02000A03000000020004" pitchFamily="2" charset="-93"/>
              </a:rPr>
              <a:t>Chia </a:t>
            </a:r>
            <a:r>
              <a:rPr lang="en-US" sz="9000" dirty="0" err="1">
                <a:solidFill>
                  <a:prstClr val="white"/>
                </a:solidFill>
                <a:latin typeface="#9Slide03 BoosterNextFYBlack" panose="02000A03000000020004" pitchFamily="2" charset="-93"/>
              </a:rPr>
              <a:t>sẻ</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trước</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lớp</a:t>
            </a:r>
            <a:endParaRPr lang="vi-VN" sz="9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xmlns="" id="{AE59A996-FB13-244B-0FB8-C798E6D4B027}"/>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1834917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xmlns=""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xmlns=""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xmlns=""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xmlns="" id="{814A45BA-009B-FE59-B2C2-A9AB506EA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xmlns=""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xmlns=""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xmlns=""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xmlns=""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xmlns=""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xmlns=""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xmlns=""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xmlns=""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4" name="Picture 3">
            <a:extLst>
              <a:ext uri="{FF2B5EF4-FFF2-40B4-BE49-F238E27FC236}">
                <a16:creationId xmlns:a16="http://schemas.microsoft.com/office/drawing/2014/main" xmlns="" id="{8731326D-F487-B935-7433-53E039FCEABD}"/>
              </a:ext>
            </a:extLst>
          </p:cNvPr>
          <p:cNvPicPr>
            <a:picLocks noChangeAspect="1"/>
          </p:cNvPicPr>
          <p:nvPr/>
        </p:nvPicPr>
        <p:blipFill>
          <a:blip r:embed="rId4"/>
          <a:stretch>
            <a:fillRect/>
          </a:stretch>
        </p:blipFill>
        <p:spPr>
          <a:xfrm>
            <a:off x="7315200" y="1790700"/>
            <a:ext cx="5578323" cy="1950889"/>
          </a:xfrm>
          <a:prstGeom prst="rect">
            <a:avLst/>
          </a:prstGeom>
        </p:spPr>
      </p:pic>
      <p:pic>
        <p:nvPicPr>
          <p:cNvPr id="8" name="Picture 7">
            <a:extLst>
              <a:ext uri="{FF2B5EF4-FFF2-40B4-BE49-F238E27FC236}">
                <a16:creationId xmlns:a16="http://schemas.microsoft.com/office/drawing/2014/main" xmlns="" id="{D041DEC6-D789-2AB3-2C79-3FC269B23EAF}"/>
              </a:ext>
            </a:extLst>
          </p:cNvPr>
          <p:cNvPicPr>
            <a:picLocks noChangeAspect="1"/>
          </p:cNvPicPr>
          <p:nvPr/>
        </p:nvPicPr>
        <p:blipFill>
          <a:blip r:embed="rId5"/>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xmlns=""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xmlns=""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Freeform 19">
            <a:extLst>
              <a:ext uri="{FF2B5EF4-FFF2-40B4-BE49-F238E27FC236}">
                <a16:creationId xmlns:a16="http://schemas.microsoft.com/office/drawing/2014/main" xmlns=""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xmlns="" id="{1001F63E-066F-ADCA-5301-B2715743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66900"/>
            <a:ext cx="8315665" cy="6425741"/>
          </a:xfrm>
          <a:prstGeom prst="rect">
            <a:avLst/>
          </a:prstGeom>
        </p:spPr>
      </p:pic>
    </p:spTree>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xmlns="" id="{01C9A135-EB86-6EB0-6A9C-54406A936695}"/>
              </a:ext>
            </a:extLst>
          </p:cNvPr>
          <p:cNvPicPr>
            <a:picLocks noChangeAspect="1"/>
          </p:cNvPicPr>
          <p:nvPr/>
        </p:nvPicPr>
        <p:blipFill>
          <a:blip r:embed="rId3"/>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xmlns="" id="{2EA88F37-2032-F77A-29F8-B4CC70C63C52}"/>
              </a:ext>
            </a:extLst>
          </p:cNvPr>
          <p:cNvPicPr>
            <a:picLocks noChangeAspect="1"/>
          </p:cNvPicPr>
          <p:nvPr/>
        </p:nvPicPr>
        <p:blipFill>
          <a:blip r:embed="rId4"/>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xmlns="" id="{EC9F56FA-3410-784B-24E3-4EB0407AB45C}"/>
              </a:ext>
            </a:extLst>
          </p:cNvPr>
          <p:cNvPicPr>
            <a:picLocks noChangeAspect="1"/>
          </p:cNvPicPr>
          <p:nvPr/>
        </p:nvPicPr>
        <p:blipFill>
          <a:blip r:embed="rId5"/>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xmlns="" id="{BF77896F-5B6A-C8EB-8094-6F9611CADDD6}"/>
              </a:ext>
            </a:extLst>
          </p:cNvPr>
          <p:cNvPicPr>
            <a:picLocks noChangeAspect="1"/>
          </p:cNvPicPr>
          <p:nvPr/>
        </p:nvPicPr>
        <p:blipFill>
          <a:blip r:embed="rId6"/>
          <a:stretch>
            <a:fillRect/>
          </a:stretch>
        </p:blipFill>
        <p:spPr>
          <a:xfrm>
            <a:off x="9448800" y="5524500"/>
            <a:ext cx="7667625" cy="2962275"/>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05BD23A1-06E2-1AF6-029F-CB69025CD46D}"/>
              </a:ext>
            </a:extLst>
          </p:cNvPr>
          <p:cNvPicPr>
            <a:picLocks noChangeAspect="1"/>
          </p:cNvPicPr>
          <p:nvPr/>
        </p:nvPicPr>
        <p:blipFill>
          <a:blip r:embed="rId4"/>
          <a:stretch>
            <a:fillRect/>
          </a:stretch>
        </p:blipFill>
        <p:spPr>
          <a:xfrm>
            <a:off x="762000" y="2019300"/>
            <a:ext cx="7753350" cy="2924175"/>
          </a:xfrm>
          <a:prstGeom prst="rect">
            <a:avLst/>
          </a:prstGeom>
        </p:spPr>
      </p:pic>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xmlns=""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xmlns=""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xmlns=""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A2A819FD-9874-FB0D-80BD-3EAA516599DA}"/>
              </a:ext>
            </a:extLst>
          </p:cNvPr>
          <p:cNvPicPr>
            <a:picLocks noChangeAspect="1"/>
          </p:cNvPicPr>
          <p:nvPr/>
        </p:nvPicPr>
        <p:blipFill>
          <a:blip r:embed="rId4"/>
          <a:stretch>
            <a:fillRect/>
          </a:stretch>
        </p:blipFill>
        <p:spPr>
          <a:xfrm>
            <a:off x="838200" y="2095500"/>
            <a:ext cx="7867650" cy="2886075"/>
          </a:xfrm>
          <a:prstGeom prst="rect">
            <a:avLst/>
          </a:prstGeom>
        </p:spPr>
      </p:pic>
    </p:spTree>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1020</TotalTime>
  <Words>469</Words>
  <Application>Microsoft Office PowerPoint</Application>
  <PresentationFormat>Custom</PresentationFormat>
  <Paragraphs>20</Paragraphs>
  <Slides>21</Slides>
  <Notes>0</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ismail - [2010]</cp:lastModifiedBy>
  <cp:revision>29</cp:revision>
  <dcterms:created xsi:type="dcterms:W3CDTF">2006-08-16T00:00:00Z</dcterms:created>
  <dcterms:modified xsi:type="dcterms:W3CDTF">2025-04-02T15:37:37Z</dcterms:modified>
  <dc:identifier>DAGHh34F4G4</dc:identifier>
</cp:coreProperties>
</file>