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53" r:id="rId2"/>
    <p:sldId id="259" r:id="rId3"/>
    <p:sldId id="299" r:id="rId4"/>
    <p:sldId id="300" r:id="rId5"/>
    <p:sldId id="301" r:id="rId6"/>
    <p:sldId id="302" r:id="rId7"/>
    <p:sldId id="303" r:id="rId8"/>
    <p:sldId id="257" r:id="rId9"/>
    <p:sldId id="278" r:id="rId10"/>
    <p:sldId id="277" r:id="rId11"/>
    <p:sldId id="279" r:id="rId12"/>
    <p:sldId id="343" r:id="rId13"/>
    <p:sldId id="282" r:id="rId14"/>
    <p:sldId id="295" r:id="rId15"/>
    <p:sldId id="304" r:id="rId16"/>
    <p:sldId id="345" r:id="rId17"/>
    <p:sldId id="346" r:id="rId18"/>
    <p:sldId id="342" r:id="rId19"/>
    <p:sldId id="344" r:id="rId20"/>
    <p:sldId id="347" r:id="rId21"/>
    <p:sldId id="348" r:id="rId22"/>
    <p:sldId id="349" r:id="rId23"/>
    <p:sldId id="350" r:id="rId24"/>
    <p:sldId id="351" r:id="rId25"/>
    <p:sldId id="352" r:id="rId26"/>
    <p:sldId id="296" r:id="rId27"/>
    <p:sldId id="297" r:id="rId28"/>
    <p:sldId id="298"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3FC78-5DD5-49B9-989C-3A26A2B0C11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62B76-1CB9-40C9-A06F-FB6676189101}" type="slidenum">
              <a:rPr lang="en-US" smtClean="0"/>
              <a:t>‹#›</a:t>
            </a:fld>
            <a:endParaRPr lang="en-US"/>
          </a:p>
        </p:txBody>
      </p:sp>
    </p:spTree>
    <p:extLst>
      <p:ext uri="{BB962C8B-B14F-4D97-AF65-F5344CB8AC3E}">
        <p14:creationId xmlns:p14="http://schemas.microsoft.com/office/powerpoint/2010/main" val="2978959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1</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8</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9</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A321-7F5D-CF65-42FD-FEB755E75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68922-3C37-7532-565A-F78398415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D135A-3F92-A0A9-BDAA-825D1B1C09E9}"/>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E495D14D-5826-ED3F-CC84-FEA6E3B31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21262-4407-6CBF-A2E3-63EFEE393345}"/>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415603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A449-C49F-FC71-8190-538D69842C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5223C-104C-3D57-F4A4-FC0DE8175B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2C187-154F-DB62-DDED-930959BCB6E0}"/>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93E82D12-1035-7A8D-A35C-BE1E25E6A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12D73-A11C-8A97-A40E-4451A4F33047}"/>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118307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E3DB5-9971-7C4F-D715-75F0B9CDE4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B9F14B-3A9B-C49B-0F42-4F042C1E47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C01CF-8D0D-8CB7-3E30-1195ADC218E4}"/>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DEC151B4-9FB0-B26D-AE7C-7C4D28724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6E94F-5977-9705-85CA-ECE58CBD8466}"/>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421263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67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BF27-BF50-D45C-ADE5-08B579F9A8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CFC534-6CBF-285D-7600-4FEA91BD0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35B4B-E1F9-9792-26FF-C93D6B5092F6}"/>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52E2C801-4AD5-E3A9-982C-58F2CBDA5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90B73-4543-A06B-6EE1-6B8E245428D7}"/>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388046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9382-1FE3-05D8-B0ED-8EF928C31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C789B-1762-7910-165B-B821DAC17D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BC9F00-6AD3-A22B-03F6-51CDDAF17A17}"/>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DCF97BD1-9A9B-BA2C-D7EA-A013CB7AB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DDA9D-3F2B-A417-691F-9D20C0021844}"/>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6563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391C-5A94-8404-D887-1E648BE6F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67B04-E15B-D549-700F-44F59E188F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692B6C-4B3E-B191-B4F9-11FC322BD4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C3EEF-1C7A-3728-186E-1E84C2AAF0C6}"/>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6" name="Footer Placeholder 5">
            <a:extLst>
              <a:ext uri="{FF2B5EF4-FFF2-40B4-BE49-F238E27FC236}">
                <a16:creationId xmlns:a16="http://schemas.microsoft.com/office/drawing/2014/main" id="{AEDB7058-534A-027F-8EA9-56549611D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437C0-F996-B551-EF83-E1F5852CB394}"/>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214961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C77D-4DC2-92EE-6937-ED2F53A88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3CE5E-7F61-3A73-788F-7AACE1975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E891FB-135E-C057-5BB8-80072E04F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5B699-ECDB-6BD2-0F7A-E240280B1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9F1AFD-8AA8-40FD-1002-03B5D1AFEC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D74C4-3D21-D247-2F3A-60AD219875D2}"/>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8" name="Footer Placeholder 7">
            <a:extLst>
              <a:ext uri="{FF2B5EF4-FFF2-40B4-BE49-F238E27FC236}">
                <a16:creationId xmlns:a16="http://schemas.microsoft.com/office/drawing/2014/main" id="{AE0D43AC-736B-EFC2-83BD-9FA8D94AD0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C8D851-C312-BE31-6991-B8AF6CAE36E0}"/>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412044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03E0-3ECA-0840-8C83-CE19EA739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175AC2-F5B2-FB5F-DA4F-452B323448C2}"/>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4" name="Footer Placeholder 3">
            <a:extLst>
              <a:ext uri="{FF2B5EF4-FFF2-40B4-BE49-F238E27FC236}">
                <a16:creationId xmlns:a16="http://schemas.microsoft.com/office/drawing/2014/main" id="{5A9C2480-AFAC-A473-D417-34AA13E57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15C06B-D90C-3A1A-218B-27CFCC6ACE8C}"/>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104788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DC116-E47C-EE29-BCBF-58557602940B}"/>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3" name="Footer Placeholder 2">
            <a:extLst>
              <a:ext uri="{FF2B5EF4-FFF2-40B4-BE49-F238E27FC236}">
                <a16:creationId xmlns:a16="http://schemas.microsoft.com/office/drawing/2014/main" id="{BC0FB54B-7B50-4E67-870F-52529F61F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79780A-121F-DE86-4E02-B60EDFD58E9E}"/>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251859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48FB-57E3-78BD-B2C7-3D220C2A5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739EA-9A57-0A13-71D4-4126EF35B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9202B-02F9-BC24-4EC0-413A1694D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A3BA-24A3-95A8-908C-72E09F62228D}"/>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6" name="Footer Placeholder 5">
            <a:extLst>
              <a:ext uri="{FF2B5EF4-FFF2-40B4-BE49-F238E27FC236}">
                <a16:creationId xmlns:a16="http://schemas.microsoft.com/office/drawing/2014/main" id="{437F7F98-6E12-81F9-E93F-AEC257F90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DFE65-5B49-981E-E443-11EF48F47F20}"/>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33336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F1FF-9233-427E-18E7-1A4B91701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1912EF-428B-25B4-97ED-2D6DCEDF8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304EE-8E08-AFB2-59D8-7C537D4A6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30C74-A0FB-C2C1-7A20-170FE28AF9A9}"/>
              </a:ext>
            </a:extLst>
          </p:cNvPr>
          <p:cNvSpPr>
            <a:spLocks noGrp="1"/>
          </p:cNvSpPr>
          <p:nvPr>
            <p:ph type="dt" sz="half" idx="10"/>
          </p:nvPr>
        </p:nvSpPr>
        <p:spPr/>
        <p:txBody>
          <a:bodyPr/>
          <a:lstStyle/>
          <a:p>
            <a:fld id="{A7C10BF2-AED3-4983-85CD-E2DB21B6857D}" type="datetimeFigureOut">
              <a:rPr lang="en-US" smtClean="0"/>
              <a:t>4/3/2025</a:t>
            </a:fld>
            <a:endParaRPr lang="en-US"/>
          </a:p>
        </p:txBody>
      </p:sp>
      <p:sp>
        <p:nvSpPr>
          <p:cNvPr id="6" name="Footer Placeholder 5">
            <a:extLst>
              <a:ext uri="{FF2B5EF4-FFF2-40B4-BE49-F238E27FC236}">
                <a16:creationId xmlns:a16="http://schemas.microsoft.com/office/drawing/2014/main" id="{DE425939-A659-BB15-B5C7-888FC0A95D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68EF7-72F1-50BE-A3BF-9143EB8D718D}"/>
              </a:ext>
            </a:extLst>
          </p:cNvPr>
          <p:cNvSpPr>
            <a:spLocks noGrp="1"/>
          </p:cNvSpPr>
          <p:nvPr>
            <p:ph type="sldNum" sz="quarter" idx="12"/>
          </p:nvPr>
        </p:nvSpPr>
        <p:spPr/>
        <p:txBody>
          <a:bodyPr/>
          <a:lstStyle/>
          <a:p>
            <a:fld id="{38384F7D-FF33-4BDA-B7FA-67D332DD4FF9}" type="slidenum">
              <a:rPr lang="en-US" smtClean="0"/>
              <a:t>‹#›</a:t>
            </a:fld>
            <a:endParaRPr lang="en-US"/>
          </a:p>
        </p:txBody>
      </p:sp>
    </p:spTree>
    <p:extLst>
      <p:ext uri="{BB962C8B-B14F-4D97-AF65-F5344CB8AC3E}">
        <p14:creationId xmlns:p14="http://schemas.microsoft.com/office/powerpoint/2010/main" val="280220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8B183-6903-6426-CD0D-5A98D189F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7B9E3-10F8-2614-5F35-D274051D2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5AB39-91A6-4C83-329E-0643FA1D0F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C10BF2-AED3-4983-85CD-E2DB21B6857D}" type="datetimeFigureOut">
              <a:rPr lang="en-US" smtClean="0"/>
              <a:t>4/3/2025</a:t>
            </a:fld>
            <a:endParaRPr lang="en-US"/>
          </a:p>
        </p:txBody>
      </p:sp>
      <p:sp>
        <p:nvSpPr>
          <p:cNvPr id="5" name="Footer Placeholder 4">
            <a:extLst>
              <a:ext uri="{FF2B5EF4-FFF2-40B4-BE49-F238E27FC236}">
                <a16:creationId xmlns:a16="http://schemas.microsoft.com/office/drawing/2014/main" id="{6D769D82-A041-E3D0-5C94-719BBA8C5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B2A992-1F10-6AE9-730F-31DF79E63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84F7D-FF33-4BDA-B7FA-67D332DD4FF9}" type="slidenum">
              <a:rPr lang="en-US" smtClean="0"/>
              <a:t>‹#›</a:t>
            </a:fld>
            <a:endParaRPr lang="en-US"/>
          </a:p>
        </p:txBody>
      </p:sp>
    </p:spTree>
    <p:extLst>
      <p:ext uri="{BB962C8B-B14F-4D97-AF65-F5344CB8AC3E}">
        <p14:creationId xmlns:p14="http://schemas.microsoft.com/office/powerpoint/2010/main" val="1673758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4.xml"/><Relationship Id="rId3" Type="http://schemas.openxmlformats.org/officeDocument/2006/relationships/slide" Target="slide8.xml"/><Relationship Id="rId7" Type="http://schemas.openxmlformats.org/officeDocument/2006/relationships/slide" Target="slide7.xml"/><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slide" Target="slide6.xml"/><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5"/>
          <a:stretch>
            <a:fillRect/>
          </a:stretch>
        </p:blipFill>
        <p:spPr>
          <a:xfrm>
            <a:off x="276858" y="2804300"/>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6"/>
          <a:stretch>
            <a:fillRect/>
          </a:stretch>
        </p:blipFill>
        <p:spPr>
          <a:xfrm>
            <a:off x="2707258" y="2804300"/>
            <a:ext cx="8797290" cy="2670279"/>
          </a:xfrm>
          <a:prstGeom prst="rect">
            <a:avLst/>
          </a:prstGeom>
        </p:spPr>
      </p:pic>
      <p:sp>
        <p:nvSpPr>
          <p:cNvPr id="7" name="Title 1"/>
          <p:cNvSpPr txBox="1">
            <a:spLocks/>
          </p:cNvSpPr>
          <p:nvPr/>
        </p:nvSpPr>
        <p:spPr>
          <a:xfrm>
            <a:off x="3015120" y="278107"/>
            <a:ext cx="8382982"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a:latin typeface="Times New Roman" pitchFamily="18" charset="0"/>
                <a:cs typeface="Times New Roman" pitchFamily="18" charset="0"/>
              </a:rPr>
              <a:t>UBND QUẬN DƯƠNG KINH</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TRƯỜNG TIỂU HỌC ANH DŨNG</a:t>
            </a:r>
            <a:endParaRPr lang="en-US" sz="3600" dirty="0">
              <a:latin typeface="Times New Roman" pitchFamily="18" charset="0"/>
              <a:cs typeface="Times New Roman" pitchFamily="18" charset="0"/>
            </a:endParaRPr>
          </a:p>
          <a:p>
            <a:pPr algn="ctr"/>
            <a:br>
              <a:rPr lang="en-US" sz="3600" dirty="0">
                <a:latin typeface="Times New Roman" pitchFamily="18" charset="0"/>
                <a:cs typeface="Times New Roman" pitchFamily="18" charset="0"/>
              </a:rPr>
            </a:br>
            <a:r>
              <a:rPr lang="en-US" sz="3600" b="1" dirty="0">
                <a:latin typeface="Times New Roman" pitchFamily="18" charset="0"/>
                <a:cs typeface="Times New Roman" pitchFamily="18" charset="0"/>
              </a:rPr>
              <a:t>BÀI GIẢNG ĐIỆN TỬ</a:t>
            </a: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MÔN HOẠT ĐỘNG TRẢI NGHIỆM 5</a:t>
            </a:r>
            <a:br>
              <a:rPr lang="en-US" sz="3600" dirty="0">
                <a:latin typeface="Times New Roman" pitchFamily="18" charset="0"/>
                <a:cs typeface="Times New Roman" pitchFamily="18" charset="0"/>
              </a:rPr>
            </a:br>
            <a:br>
              <a:rPr lang="en-US" sz="3600" dirty="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90977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151846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23696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X</a:t>
            </a:r>
            <a:r>
              <a:rPr lang="vi-VN" sz="3600" b="1" dirty="0">
                <a:latin typeface="Cambria" panose="02040503050406030204" pitchFamily="18" charset="0"/>
                <a:ea typeface="Cambria" panose="02040503050406030204" pitchFamily="18" charset="0"/>
              </a:rPr>
              <a:t>em phim hoặc xem một số hình ảnh về cảnh quan thiên nhiên của quê hương, đất nước. </a:t>
            </a:r>
            <a:endParaRPr lang="en-US" sz="3600" b="1" dirty="0">
              <a:latin typeface="Cambria" panose="02040503050406030204" pitchFamily="18" charset="0"/>
              <a:ea typeface="Cambria" panose="02040503050406030204" pitchFamily="18" charset="0"/>
            </a:endParaRPr>
          </a:p>
        </p:txBody>
      </p:sp>
      <p:pic>
        <p:nvPicPr>
          <p:cNvPr id="3" name="Cảnh đẹp Việt Nam">
            <a:hlinkClick r:id="" action="ppaction://media"/>
            <a:extLst>
              <a:ext uri="{FF2B5EF4-FFF2-40B4-BE49-F238E27FC236}">
                <a16:creationId xmlns:a16="http://schemas.microsoft.com/office/drawing/2014/main" id="{7FD33007-DC5D-EC87-0159-B950C99BBB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0560" y="2099944"/>
            <a:ext cx="7934960" cy="4463415"/>
          </a:xfrm>
          <a:prstGeom prst="rect">
            <a:avLst/>
          </a:prstGeom>
        </p:spPr>
      </p:pic>
    </p:spTree>
    <p:extLst>
      <p:ext uri="{BB962C8B-B14F-4D97-AF65-F5344CB8AC3E}">
        <p14:creationId xmlns:p14="http://schemas.microsoft.com/office/powerpoint/2010/main" val="62268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8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x-none"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x-none"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185021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x-none"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x-none" sz="3200" dirty="0">
              <a:solidFill>
                <a:prstClr val="black"/>
              </a:solidFill>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F7AD9AF-EDC0-61AF-53A7-371DB458DF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29797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a16="http://schemas.microsoft.com/office/drawing/2014/main" id="{7CD787D0-F8E9-D7D8-A5CA-E15FF68BE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Du lịch Vịnh Hạ Long - Sun World Hạ Long Park">
            <a:extLst>
              <a:ext uri="{FF2B5EF4-FFF2-40B4-BE49-F238E27FC236}">
                <a16:creationId xmlns:a16="http://schemas.microsoft.com/office/drawing/2014/main" id="{67800556-E9F7-0E17-CB7D-5C673505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1960017"/>
            <a:ext cx="5801360" cy="386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ến Hà Giang khám phá cao nguyên đá Đồng Văn - Vntrip.vn">
            <a:extLst>
              <a:ext uri="{FF2B5EF4-FFF2-40B4-BE49-F238E27FC236}">
                <a16:creationId xmlns:a16="http://schemas.microsoft.com/office/drawing/2014/main" id="{2B3F3964-6ED4-C58A-5640-3AA5AA90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966594"/>
            <a:ext cx="5588000" cy="3834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522B3B-3A10-B720-62AE-C7363D22D14F}"/>
              </a:ext>
            </a:extLst>
          </p:cNvPr>
          <p:cNvSpPr txBox="1"/>
          <p:nvPr/>
        </p:nvSpPr>
        <p:spPr>
          <a:xfrm>
            <a:off x="1930400" y="5892800"/>
            <a:ext cx="3708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Vịnh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a:t>
            </a:r>
            <a:r>
              <a:rPr lang="en-US" sz="3600" b="1" dirty="0">
                <a:latin typeface="Cambria" panose="02040503050406030204" pitchFamily="18" charset="0"/>
                <a:ea typeface="Cambria" panose="02040503050406030204" pitchFamily="18" charset="0"/>
              </a:rPr>
              <a:t> Long</a:t>
            </a:r>
          </a:p>
        </p:txBody>
      </p:sp>
      <p:sp>
        <p:nvSpPr>
          <p:cNvPr id="20" name="TextBox 19">
            <a:extLst>
              <a:ext uri="{FF2B5EF4-FFF2-40B4-BE49-F238E27FC236}">
                <a16:creationId xmlns:a16="http://schemas.microsoft.com/office/drawing/2014/main" id="{6B062C30-BEE9-8009-52EF-CBC5CC349027}"/>
              </a:ext>
            </a:extLst>
          </p:cNvPr>
          <p:cNvSpPr txBox="1"/>
          <p:nvPr/>
        </p:nvSpPr>
        <p:spPr>
          <a:xfrm>
            <a:off x="6969760" y="5923280"/>
            <a:ext cx="47447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Cao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Văn</a:t>
            </a:r>
          </a:p>
        </p:txBody>
      </p:sp>
    </p:spTree>
    <p:extLst>
      <p:ext uri="{BB962C8B-B14F-4D97-AF65-F5344CB8AC3E}">
        <p14:creationId xmlns:p14="http://schemas.microsoft.com/office/powerpoint/2010/main" val="17189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down)">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a:t>
            </a:r>
          </a:p>
        </p:txBody>
      </p:sp>
      <p:sp>
        <p:nvSpPr>
          <p:cNvPr id="5" name="TextBox 4">
            <a:extLst>
              <a:ext uri="{FF2B5EF4-FFF2-40B4-BE49-F238E27FC236}">
                <a16:creationId xmlns:a16="http://schemas.microsoft.com/office/drawing/2014/main" id="{2B522B3B-3A10-B720-62AE-C7363D22D14F}"/>
              </a:ext>
            </a:extLst>
          </p:cNvPr>
          <p:cNvSpPr txBox="1"/>
          <p:nvPr/>
        </p:nvSpPr>
        <p:spPr>
          <a:xfrm>
            <a:off x="1717040" y="5679440"/>
            <a:ext cx="370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U Minh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6B062C30-BEE9-8009-52EF-CBC5CC349027}"/>
              </a:ext>
            </a:extLst>
          </p:cNvPr>
          <p:cNvSpPr txBox="1"/>
          <p:nvPr/>
        </p:nvSpPr>
        <p:spPr>
          <a:xfrm>
            <a:off x="7142480" y="5730240"/>
            <a:ext cx="4744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inh nghiệm du lịch U Minh Hạ chi tiết cho chuyến đi “nhàn tênh”">
            <a:extLst>
              <a:ext uri="{FF2B5EF4-FFF2-40B4-BE49-F238E27FC236}">
                <a16:creationId xmlns:a16="http://schemas.microsoft.com/office/drawing/2014/main" id="{E9E1D930-C24C-9AB2-DFF0-EB2EAAEB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 y="2042160"/>
            <a:ext cx="5455920" cy="3586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Mỹ Khê - Địa điểm sống ảo có thể bạn chưa biết tại Đà Nẵng - Xe  đạp Giant International - NPP độc quyền thương hiệu Xe đạp Giant Quốc">
            <a:extLst>
              <a:ext uri="{FF2B5EF4-FFF2-40B4-BE49-F238E27FC236}">
                <a16:creationId xmlns:a16="http://schemas.microsoft.com/office/drawing/2014/main" id="{3F4A8558-45D3-B607-5722-9851350BF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24" y="2042160"/>
            <a:ext cx="5249169"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8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378669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x-none"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70412" y="2523073"/>
            <a:ext cx="5525588" cy="4334927"/>
          </a:xfrm>
          <a:prstGeom prst="rect">
            <a:avLst/>
          </a:prstGeom>
        </p:spPr>
      </p:pic>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8581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3"/>
          <a:srcRect l="19893" r="20845"/>
          <a:stretch/>
        </p:blipFill>
        <p:spPr>
          <a:xfrm>
            <a:off x="2756263" y="1140779"/>
            <a:ext cx="7141028" cy="2146096"/>
          </a:xfrm>
          <a:prstGeom prst="rect">
            <a:avLst/>
          </a:prstGeom>
        </p:spPr>
      </p:pic>
      <p:pic>
        <p:nvPicPr>
          <p:cNvPr id="13" name="Picture 12"/>
          <p:cNvPicPr>
            <a:picLocks noChangeAspect="1"/>
          </p:cNvPicPr>
          <p:nvPr/>
        </p:nvPicPr>
        <p:blipFill rotWithShape="1">
          <a:blip r:embed="rId4"/>
          <a:srcRect r="17528"/>
          <a:stretch/>
        </p:blipFill>
        <p:spPr>
          <a:xfrm>
            <a:off x="5738205" y="3062255"/>
            <a:ext cx="6460999" cy="3795745"/>
          </a:xfrm>
          <a:prstGeom prst="rect">
            <a:avLst/>
          </a:prstGeom>
        </p:spPr>
      </p:pic>
    </p:spTree>
    <p:extLst>
      <p:ext uri="{BB962C8B-B14F-4D97-AF65-F5344CB8AC3E}">
        <p14:creationId xmlns:p14="http://schemas.microsoft.com/office/powerpoint/2010/main" val="2932184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196296" y="763276"/>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4">
            <a:extLst>
              <a:ext uri="{FF2B5EF4-FFF2-40B4-BE49-F238E27FC236}">
                <a16:creationId xmlns:a16="http://schemas.microsoft.com/office/drawing/2014/main" id="{ED50965F-756A-AA81-461C-A4D5152B45F8}"/>
              </a:ext>
            </a:extLst>
          </p:cNvPr>
          <p:cNvPicPr>
            <a:picLocks noChangeAspect="1"/>
          </p:cNvPicPr>
          <p:nvPr/>
        </p:nvPicPr>
        <p:blipFill>
          <a:blip r:embed="rId6">
            <a:extLst>
              <a:ext uri="{28A0092B-C50C-407E-A947-70E740481C1C}">
                <a14:useLocalDpi xmlns:a14="http://schemas.microsoft.com/office/drawing/2010/main" val="0"/>
              </a:ext>
            </a:extLst>
          </a:blip>
          <a:srcRect l="15772" r="15772"/>
          <a:stretch/>
        </p:blipFill>
        <p:spPr>
          <a:xfrm>
            <a:off x="6295697" y="767255"/>
            <a:ext cx="4929351" cy="4729655"/>
          </a:xfrm>
          <a:prstGeom prst="rect">
            <a:avLst/>
          </a:prstGeom>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728842" y="2998076"/>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513580" y="2627741"/>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728842" y="458075"/>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120944" y="468747"/>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9BF87471-60F7-5D0D-D520-D63B36B9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9" name="Rectangle: Rounded Corners 8">
            <a:extLst>
              <a:ext uri="{FF2B5EF4-FFF2-40B4-BE49-F238E27FC236}">
                <a16:creationId xmlns:a16="http://schemas.microsoft.com/office/drawing/2014/main" id="{E96361DA-2B55-6084-7118-3438522DEB09}"/>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BC681560-6F63-C5B1-81A0-A27CD1057FD6}"/>
              </a:ext>
            </a:extLst>
          </p:cNvPr>
          <p:cNvSpPr/>
          <p:nvPr/>
        </p:nvSpPr>
        <p:spPr>
          <a:xfrm>
            <a:off x="6314378" y="274807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Những video cảnh đẹp thiên nhiên Việt Nam thoả sức phiêu lưu">
            <a:extLst>
              <a:ext uri="{FF2B5EF4-FFF2-40B4-BE49-F238E27FC236}">
                <a16:creationId xmlns:a16="http://schemas.microsoft.com/office/drawing/2014/main" id="{D9AC168E-858D-BC73-57D3-E0EBD355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0" y="1918009"/>
            <a:ext cx="5703851" cy="380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1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584B0B18-3E2C-5CDB-F63D-433E7EB98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184BD555-9F1B-61D2-05AB-5F2E49D6D910}"/>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24D5E6E-0F0B-6649-2263-257F52817553}"/>
              </a:ext>
            </a:extLst>
          </p:cNvPr>
          <p:cNvSpPr/>
          <p:nvPr/>
        </p:nvSpPr>
        <p:spPr>
          <a:xfrm>
            <a:off x="6657278" y="2748078"/>
            <a:ext cx="5067300" cy="17124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Nẵng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ám Phá Cầu Rồng Đà Nẵng – Biểu Tượng Kiến Trúc Hiện Đại và Địa Điểm Du  Lịch Nổi Bật Đà Nẵng – Furama Resort Danang – A Culinary Beach Resort In  Vietnam">
            <a:extLst>
              <a:ext uri="{FF2B5EF4-FFF2-40B4-BE49-F238E27FC236}">
                <a16:creationId xmlns:a16="http://schemas.microsoft.com/office/drawing/2014/main" id="{E34044DD-1E9D-414E-5B01-470636C2C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18" y="1938917"/>
            <a:ext cx="5887845" cy="331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9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2F0D8D35-C545-93A8-76C6-01421B4F1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2D6F3576-A004-0180-97AE-D9FD146CE014}"/>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D73AB1F3-87E0-14EE-DCE1-F9BE8F2F2C60}"/>
              </a:ext>
            </a:extLst>
          </p:cNvPr>
          <p:cNvSpPr/>
          <p:nvPr/>
        </p:nvSpPr>
        <p:spPr>
          <a:xfrm>
            <a:off x="6657278" y="2748079"/>
            <a:ext cx="5067300" cy="161204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8" name="Picture 6" descr="cảnh đẹp việt nam">
            <a:extLst>
              <a:ext uri="{FF2B5EF4-FFF2-40B4-BE49-F238E27FC236}">
                <a16:creationId xmlns:a16="http://schemas.microsoft.com/office/drawing/2014/main" id="{74F54D49-FE6E-3C83-A358-896D09025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39" y="1858887"/>
            <a:ext cx="6345568" cy="3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4097A0E7-BD20-E939-3E60-21B4156AA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8" name="Rectangle: Rounded Corners 7">
            <a:extLst>
              <a:ext uri="{FF2B5EF4-FFF2-40B4-BE49-F238E27FC236}">
                <a16:creationId xmlns:a16="http://schemas.microsoft.com/office/drawing/2014/main" id="{3D62E42D-68E6-F1FB-525B-2B60B0DD45EF}"/>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B86F61B3-A77D-15BD-FA65-CC04C4A5BAA8}"/>
              </a:ext>
            </a:extLst>
          </p:cNvPr>
          <p:cNvSpPr/>
          <p:nvPr/>
        </p:nvSpPr>
        <p:spPr>
          <a:xfrm>
            <a:off x="6791092" y="2748079"/>
            <a:ext cx="4933485" cy="1723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Phong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cảnh đẹp việt nam">
            <a:extLst>
              <a:ext uri="{FF2B5EF4-FFF2-40B4-BE49-F238E27FC236}">
                <a16:creationId xmlns:a16="http://schemas.microsoft.com/office/drawing/2014/main" id="{B9D2C11D-8FDB-40F4-582F-53959DDB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6599"/>
            <a:ext cx="6660821" cy="443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6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533</Words>
  <Application>Microsoft Office PowerPoint</Application>
  <PresentationFormat>Widescreen</PresentationFormat>
  <Paragraphs>43</Paragraphs>
  <Slides>29</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Aptos</vt:lpstr>
      <vt:lpstr>Aptos Display</vt:lpstr>
      <vt:lpstr>Arial</vt:lpstr>
      <vt:lpstr>Arial-Rounded</vt:lpstr>
      <vt:lpstr>Calibri</vt:lpstr>
      <vt:lpstr>Cambria</vt:lpstr>
      <vt:lpstr>Nunito ExtraBold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2025-04-03T04:40:11Z</dcterms:created>
  <dcterms:modified xsi:type="dcterms:W3CDTF">2025-04-03T04:40:18Z</dcterms:modified>
</cp:coreProperties>
</file>