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22"/>
  </p:notesMasterIdLst>
  <p:handoutMasterIdLst>
    <p:handoutMasterId r:id="rId23"/>
  </p:handoutMasterIdLst>
  <p:sldIdLst>
    <p:sldId id="353" r:id="rId5"/>
    <p:sldId id="256" r:id="rId6"/>
    <p:sldId id="260" r:id="rId7"/>
    <p:sldId id="261" r:id="rId8"/>
    <p:sldId id="283" r:id="rId9"/>
    <p:sldId id="282" r:id="rId10"/>
    <p:sldId id="266" r:id="rId11"/>
    <p:sldId id="322" r:id="rId12"/>
    <p:sldId id="323" r:id="rId13"/>
    <p:sldId id="324" r:id="rId14"/>
    <p:sldId id="325" r:id="rId15"/>
    <p:sldId id="327" r:id="rId16"/>
    <p:sldId id="328" r:id="rId17"/>
    <p:sldId id="329" r:id="rId18"/>
    <p:sldId id="330" r:id="rId19"/>
    <p:sldId id="311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FFFF99"/>
    <a:srgbClr val="00FFCC"/>
    <a:srgbClr val="FF00FF"/>
    <a:srgbClr val="66CCFF"/>
    <a:srgbClr val="66FF33"/>
    <a:srgbClr val="93AC2A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659" autoAdjust="0"/>
  </p:normalViewPr>
  <p:slideViewPr>
    <p:cSldViewPr snapToGrid="0">
      <p:cViewPr>
        <p:scale>
          <a:sx n="60" d="100"/>
          <a:sy n="60" d="100"/>
        </p:scale>
        <p:origin x="908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7F0A02-6BB7-2D40-7A65-6F3E890EA5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139C76-32E4-3D3A-24CC-BC8C55BBD9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67978-78DA-4300-8FBF-10EF8D59E4F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52D4D-8E09-F7FA-3571-CFE0148400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0C6E7-6CA8-AC10-DE31-CAED6A744E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8E58E-7286-47F7-A53C-80E227E84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30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8517A-6085-434F-A985-1EDEE3C347C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7615E-049B-4327-97F6-0E857175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4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F8BD6-9B66-408C-9F14-3759764B96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46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465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653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372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986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328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98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77B03-0641-F59C-C7C0-5976A045B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9A3FED-2895-A0FC-3030-CC408B92C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09BEB-55EA-08A6-BA28-BE394928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EAD26-9D2D-7A53-C9EA-CA6037E6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50011-5346-035F-505B-ED9E9A9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77A58068-0A03-A0BD-5350-D22472A1E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1"/>
          <a:stretch/>
        </p:blipFill>
        <p:spPr>
          <a:xfrm>
            <a:off x="0" y="-38715"/>
            <a:ext cx="12192000" cy="69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1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43AE-B9C4-99B0-81E9-5AEAC4AF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A0CB4-27D1-9A70-FF82-63E266F7F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1371B-FBA9-4D05-598B-6963A9452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7F88-1644-93E2-BF2B-C765C202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036CF-FF27-9F05-E23F-E9613D56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7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FEDD6-E874-2385-C66F-61FD575A3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52869-CCED-9D0D-108D-0A8573150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BE80A-9C2A-5C75-B119-962894EA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CE390-E71A-D6C3-BA9A-22D1DAFB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11D70-1608-2B7B-0253-5A89BC51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1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07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03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40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85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02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98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69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0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59314-B615-BADE-B775-CB7C5F8E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2D9AE-090E-168F-15F8-1936111C2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6497A-211F-C6C1-582D-4EE2C79F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9EC35-EA49-E72D-4594-D165681F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D0BC7-A446-EAAF-6A38-751F20D3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01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02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48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78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58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BCD69D0-8FF8-41FD-836E-C0A416E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FAAD5C8-3D31-4380-A95A-9B688EDB2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7" y="-483462"/>
            <a:ext cx="2477069" cy="12205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09" y="-251449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42B0A-64C9-41ED-AFFE-889DCF1E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3A7D48-3E34-48A3-BBCF-0D9D47A6F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1E2C6-5834-4265-A6A9-1B6BCEA4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CBCAA5-09DD-4E3B-9FCE-ED35A900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61C0A8-943B-41E5-B521-AD752222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69D1C-B548-4A0F-81FD-9651C59B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3B6588-442B-4785-8F9B-D78985115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0A24C6-FA48-4AED-94D3-A32857353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36411A-C21E-4502-859B-9E2FA2C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84C54-183D-4875-8119-6CC55132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8C414B-A2D8-4155-B9B0-EB5196D3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1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C5C14E-C46B-4815-A150-16D4A1E9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F7D433-53E3-4CFB-BCA7-69145A5F6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695820-882F-4782-B05B-00D87A53D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095B65-77CE-414C-8B8E-1ED26A7BB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B6A941-BCD2-4EA9-AD37-DC1910AFE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7E74A4-96DD-44B0-B600-75F0407D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6CA27B-C023-4393-A661-816E6A8B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D9FA31-CE94-497F-9615-768E3643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16854-A598-454B-85F8-E4460C36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432825-8177-47D6-A4C1-7EF0F34D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DF6293-6836-42E1-BB80-DC52264B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58D411-12BE-4B51-AD1B-764F35AF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22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650D-AF29-6537-C060-3212D2FA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03267-234D-D99C-686A-9D70F49C4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A49F5-B56F-2FCD-AE21-69B0173A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07796-FA57-347B-A123-9E78593A7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8F3A6-AA29-5FA7-5C4B-98580CD6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32B2C6FB-DF55-7C42-5B23-53DB70E60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97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7B3789-CA8B-4643-B9F8-78AD39BE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8C41DC-D042-451D-9C34-6F034408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ACAFE6-4BD2-4FA0-AC0D-C3058A82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7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3C9EB-83F3-48FF-AFB5-631D29E6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54232A-2487-4ACE-8C39-197E976B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E35B83-7037-4AC1-B121-6F63B8FD8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2203AE-73E1-4862-BC18-5B2A871E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04B94-D182-4CCD-B815-4A91A8FB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A735D1-AE29-408B-A1B3-E4A4F3AA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7240D-8658-4665-961F-24497A1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0710ED-006C-4519-9842-754F80EFC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8CD95E-96DB-4289-9A46-B89470B3E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D8252B-5AD1-44FC-BBA9-6C9A7F21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5E5BE3-494E-44F1-9E43-8B2F4283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EA3B07-4CF0-4839-A3A1-01B9BD03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3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478D8-A408-4E31-9E36-ED3FB09F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441D42-03D7-47E6-8296-264C95A69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0A6BB-30F4-4A37-8C4E-F94EC12F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3E677-B0D9-409D-AAD5-7C5C49A0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5A76E-CAD0-4A1D-B738-35602187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81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E5F3D8-B1A2-4780-8C19-4017A2D8E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DC1E8-1F1F-4804-87B5-7BFD25E53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3BDA8E-6913-4117-BBF9-E4D93A1F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F14C7F-1C09-4B4E-A394-A78130C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E673A3-EA9D-4F34-B527-C2D100DE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1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4F10-1169-3D15-82C5-D4AFDD474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C9C7E-93AF-1B69-3432-8EE7A593F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F6011-29B8-1D41-F39B-D927254B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61292-F4A9-F1C2-78DF-2708C6EC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1CCC5-9718-655A-241F-8719D614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14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24E5-D21E-D535-70DC-BB080C91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64B37-1EEF-D6C3-B1D8-C2B677859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4363F-AEF2-2D1B-E8CD-09EB6AF4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5F6EC-2293-EB0F-7614-F3A79061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F5ED0-45EB-8CE5-1434-801C1CBB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68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3E96-1FED-F55C-7ED8-002866BD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F37EA-BF10-73CC-146C-62551A4D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7DF0C-C1EA-0135-F496-765DE67B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E0466-CA6D-DD96-C87E-8A7A14300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EC053-B2B8-033D-1D66-CE81933F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77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9968-5B63-AA35-6621-22B48FC5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6F7DB-20CB-7EFF-BB92-28AE4F279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0D9E2-866A-DD2F-45EA-C2591A221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7DC06-EC8D-5878-63FB-FDF89D31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31C44-AEFB-4ACC-82A5-E979B272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DE105-7615-DB4F-DE8D-E3CF4AB0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42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B0FE-11AD-B6E3-DAA5-D238321C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EFC05-C91A-0BE8-2820-0EA78CB48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A2618-A4C2-F0BB-A7F4-838683BF1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1CD7B-2A47-FF90-5C35-26AFC5FB0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C651E-5958-E8C6-25EB-505E3FFCA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27BF5-A598-3586-F164-22AEDE611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C7C946-2A52-5DD5-22F9-A488EBB5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6FB2-BF63-6F58-49A2-8425C599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3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F699-AFE5-EF36-5807-F9C06FDD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1BC0D-1E2C-132E-B264-5CACF7736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C3A6B-FB0B-2ED8-4FC6-5ABFC0282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BBDB4-675B-05C8-1384-CD11413B9E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F8893-E0C9-0D29-7A65-55DA06250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29950-A406-8420-0B8D-9B8CE6D8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65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BC65-460A-DC27-50A9-FE98041A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54A0E-8C77-91F5-322C-1D4E98BD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3A3E8-16B6-A0E1-9DB7-7CD14949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827FB-8EA6-544A-CCD1-F223604E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57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AEE80-4F87-0B0D-EC26-2210A9A1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BCBD17-F533-AC0F-84FE-038A1654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2BDDE-9CB7-8F91-6679-2CBA5903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27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E1A2C-66E1-DD6B-5510-32F475E51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0FFEE-132E-302C-F2C8-D64F65A57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1AE85-E4F6-BCD8-BD60-704794AB2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E08A0-007D-3602-726D-A28D5DE8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C7F87-8D00-93AA-782C-61E77B785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E19B6-8431-5479-E280-A35E5472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57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F56D-CB22-827E-921D-299D0198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ECC53-91B5-0F0D-8DB3-9148464C9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33AAF-FD25-8712-FD1A-B3478D829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AF4BB-97D0-F399-1A5B-9DC85DDA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7C1D1-4ABE-36ED-1462-F53A95B6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E3496-E650-064A-8B98-44927351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20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F32F-9B28-A430-E00F-40019F91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A8598-8919-0D54-B5E7-C52AC5802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7304E-FF19-4596-7F1D-7E4E32EB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FA47A-248E-DE6A-0F5D-0F407757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2D21C-A4F5-3143-4C45-3E1E73E7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452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FE9796-9791-C3BC-4F6B-3E7264D71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8973C-936E-CF7B-C672-3B0E64795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477E5-3FEE-E3F3-B6F0-09491CC0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F15E-2741-808F-E976-D1B4A99A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7067-C64F-FB23-C34D-73FBF749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9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4691-A39F-58D7-86BF-09C1FF6C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07780-D77C-EDAB-2B1F-B1AFA00D2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0B28E-4F14-8757-B145-FE79C99A9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130DAF-1B7C-ECF6-F8F3-81D10E0D0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BDFCE-A16B-C8AF-3B66-1E4BF1855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113A24-1952-CC98-230B-42BFC1D2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781C44-26FF-3614-6FD8-AA6A3C7C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8FCDC-7872-846B-AF21-8B3ABAFB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5CEF-97AD-538F-0446-5A037A4D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D81ED-971C-7004-2D5E-55D609CA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7DE66-7A73-53F6-72CA-E4709D43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49A5A-4744-A73B-4C13-3593E5B7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:a16="http://schemas.microsoft.com/office/drawing/2014/main" id="{865AC224-74D3-BA20-8DA3-92ACD79CA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1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03D47-B76B-CD6F-06C4-B0E0A3F59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3829C-C40F-81D2-4D41-105DD487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DCFFD-5DB0-069D-DEDE-7EDE3771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grass, toy&#10;&#10;Description automatically generated">
            <a:extLst>
              <a:ext uri="{FF2B5EF4-FFF2-40B4-BE49-F238E27FC236}">
                <a16:creationId xmlns:a16="http://schemas.microsoft.com/office/drawing/2014/main" id="{2BD2E722-51E7-3E83-1144-1C3184944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7426-609B-EA5C-53CD-1479E7EB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BA871-D943-E2A0-012A-E7DA75EF0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8D7BE-018E-B38F-4D5A-329B00934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649AE-D0E1-E897-9A43-6F77D8842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A6748-C6E1-6918-5D71-19870755B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91BC1-C0D4-C7B1-10BA-4A9A39C0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96D3A71C-D937-E06D-351C-F8585897A9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-4764"/>
            <a:ext cx="12220575" cy="68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3F1EF-A1F0-E14E-769F-77C61204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4303B-1F12-82B3-4D08-71688B7377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5669C-AE05-51D2-E4D5-B9A2A7BB9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349B9-6E5B-AF54-7D67-931E4513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DE01-1344-6600-0E08-4F1F91FA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F02F5-CD0C-B3D1-B3E6-201B6FB40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6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B9EAFE8-4A12-6D0C-6608-5DEA4B717D3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4657F5-1AC3-0B04-BE7C-B0CC5251B1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1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E824EA-CD77-46EB-B334-E1E0D23D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414C97-8BE7-48CD-9455-5849FBC4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E4050A-046F-4A1D-9880-345612142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32760-E0EF-4042-A232-5E2389B008B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DEBB70-F497-49EB-A4FF-5767838D0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39C166-E25E-4DB7-BE93-581B3B98B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4CE19F0-756B-D325-D907-5C4A118929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4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8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ECB28C-D505-507A-1152-476BA669E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3" y="4232101"/>
            <a:ext cx="2130373" cy="2503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EDA689-6C76-6216-3F6B-7F54713A9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63" y="0"/>
            <a:ext cx="2852057" cy="155325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15120" y="278107"/>
            <a:ext cx="8382982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UBND QUẬN DƯƠNG KINH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TRƯỜNG TIỂU HỌC ANH DŨNG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BÀI GIẢNG ĐIỆN TỬ</a:t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MÔN KHOA HỌC 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 TẬP GIỮA HỌC KÌ II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0504" y="3954214"/>
            <a:ext cx="1183522" cy="2615518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530504" y="3316942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201099">
            <a:off x="11188222" y="4325186"/>
            <a:ext cx="496201" cy="50121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06400" y="5639684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628084" y="5703526"/>
            <a:ext cx="935833" cy="92296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1715897">
            <a:off x="10872066" y="5294271"/>
            <a:ext cx="539028" cy="158537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490076">
            <a:off x="10170972" y="5511264"/>
            <a:ext cx="2610667" cy="1856837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558072">
            <a:off x="11651849" y="5986145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83946" y="1170506"/>
            <a:ext cx="10803861" cy="4164721"/>
            <a:chOff x="1025918" y="1755759"/>
            <a:chExt cx="15650216" cy="6247081"/>
          </a:xfrm>
        </p:grpSpPr>
        <p:grpSp>
          <p:nvGrpSpPr>
            <p:cNvPr id="4" name="Group 4"/>
            <p:cNvGrpSpPr/>
            <p:nvPr/>
          </p:nvGrpSpPr>
          <p:grpSpPr>
            <a:xfrm>
              <a:off x="2097549" y="2255357"/>
              <a:ext cx="14239013" cy="5747483"/>
              <a:chOff x="0" y="0"/>
              <a:chExt cx="3027853" cy="15137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027853" cy="1513740"/>
              </a:xfrm>
              <a:custGeom>
                <a:avLst/>
                <a:gdLst/>
                <a:ahLst/>
                <a:cxnLst/>
                <a:rect l="l" t="t" r="r" b="b"/>
                <a:pathLst>
                  <a:path w="3027853" h="1513740">
                    <a:moveTo>
                      <a:pt x="34345" y="0"/>
                    </a:moveTo>
                    <a:lnTo>
                      <a:pt x="2993508" y="0"/>
                    </a:lnTo>
                    <a:cubicBezTo>
                      <a:pt x="3002617" y="0"/>
                      <a:pt x="3011352" y="3618"/>
                      <a:pt x="3017793" y="10059"/>
                    </a:cubicBezTo>
                    <a:cubicBezTo>
                      <a:pt x="3024234" y="16500"/>
                      <a:pt x="3027853" y="25236"/>
                      <a:pt x="3027853" y="34345"/>
                    </a:cubicBezTo>
                    <a:lnTo>
                      <a:pt x="3027853" y="1479396"/>
                    </a:lnTo>
                    <a:cubicBezTo>
                      <a:pt x="3027853" y="1488504"/>
                      <a:pt x="3024234" y="1497240"/>
                      <a:pt x="3017793" y="1503681"/>
                    </a:cubicBezTo>
                    <a:cubicBezTo>
                      <a:pt x="3011352" y="1510122"/>
                      <a:pt x="3002617" y="1513740"/>
                      <a:pt x="2993508" y="1513740"/>
                    </a:cubicBezTo>
                    <a:lnTo>
                      <a:pt x="34345" y="1513740"/>
                    </a:lnTo>
                    <a:cubicBezTo>
                      <a:pt x="25236" y="1513740"/>
                      <a:pt x="16500" y="1510122"/>
                      <a:pt x="10059" y="1503681"/>
                    </a:cubicBezTo>
                    <a:cubicBezTo>
                      <a:pt x="3618" y="1497240"/>
                      <a:pt x="0" y="1488504"/>
                      <a:pt x="0" y="1479396"/>
                    </a:cubicBezTo>
                    <a:lnTo>
                      <a:pt x="0" y="34345"/>
                    </a:lnTo>
                    <a:cubicBezTo>
                      <a:pt x="0" y="25236"/>
                      <a:pt x="3618" y="16500"/>
                      <a:pt x="10059" y="10059"/>
                    </a:cubicBezTo>
                    <a:cubicBezTo>
                      <a:pt x="16500" y="3618"/>
                      <a:pt x="25236" y="0"/>
                      <a:pt x="34345" y="0"/>
                    </a:cubicBezTo>
                    <a:close/>
                  </a:path>
                </a:pathLst>
              </a:custGeom>
              <a:solidFill>
                <a:srgbClr val="FFDC96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7323" y="2102957"/>
              <a:ext cx="14408811" cy="5744912"/>
              <a:chOff x="0" y="0"/>
              <a:chExt cx="3063959" cy="151306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63959" cy="1513063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513063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479124"/>
                    </a:lnTo>
                    <a:cubicBezTo>
                      <a:pt x="3063959" y="1497868"/>
                      <a:pt x="3048764" y="1513063"/>
                      <a:pt x="3030020" y="1513063"/>
                    </a:cubicBezTo>
                    <a:lnTo>
                      <a:pt x="33940" y="1513063"/>
                    </a:lnTo>
                    <a:cubicBezTo>
                      <a:pt x="15195" y="1513063"/>
                      <a:pt x="0" y="1497868"/>
                      <a:pt x="0" y="1479124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9807132">
              <a:off x="1025918" y="1755759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5" y="0"/>
                  </a:lnTo>
                  <a:lnTo>
                    <a:pt x="3606825" y="1023026"/>
                  </a:lnTo>
                  <a:lnTo>
                    <a:pt x="0" y="1023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47764" y="252280"/>
            <a:ext cx="516153" cy="343241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5800" y="984502"/>
            <a:ext cx="407605" cy="30944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255844" y="423901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807B1A-5024-DD8F-CE28-6AE3A7E12E6B}"/>
              </a:ext>
            </a:extLst>
          </p:cNvPr>
          <p:cNvSpPr txBox="1">
            <a:spLocks/>
          </p:cNvSpPr>
          <p:nvPr/>
        </p:nvSpPr>
        <p:spPr>
          <a:xfrm>
            <a:off x="1376855" y="2715977"/>
            <a:ext cx="9911255" cy="1350975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609630">
              <a:lnSpc>
                <a:spcPct val="100000"/>
              </a:lnSpc>
            </a:pPr>
            <a:r>
              <a:rPr lang="vi-VN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2. Ôn tập về chủ đề Con người và sức khoẻ.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136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B09A73-C31D-E53E-9841-82A480A468D4}"/>
              </a:ext>
            </a:extLst>
          </p:cNvPr>
          <p:cNvSpPr/>
          <p:nvPr/>
        </p:nvSpPr>
        <p:spPr>
          <a:xfrm>
            <a:off x="462455" y="283779"/>
            <a:ext cx="11151476" cy="63692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artoon of kids at desks&#10;&#10;Description automatically generated">
            <a:extLst>
              <a:ext uri="{FF2B5EF4-FFF2-40B4-BE49-F238E27FC236}">
                <a16:creationId xmlns:a16="http://schemas.microsoft.com/office/drawing/2014/main" id="{C88C8C49-3A89-B440-A57A-20AC72E93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9" y="3242294"/>
            <a:ext cx="4787981" cy="249024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6F0AF88-D165-14B1-B46A-F0FC68DDFDCC}"/>
              </a:ext>
            </a:extLst>
          </p:cNvPr>
          <p:cNvSpPr/>
          <p:nvPr/>
        </p:nvSpPr>
        <p:spPr>
          <a:xfrm>
            <a:off x="5598160" y="1158240"/>
            <a:ext cx="5913120" cy="4775200"/>
          </a:xfrm>
          <a:prstGeom prst="wedgeRoundRectCallout">
            <a:avLst>
              <a:gd name="adj1" fmla="val -61222"/>
              <a:gd name="adj2" fmla="val 386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Trong mỗi gia đình, sự sinh sản có ý nghĩa gì?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Em có biết mẹ mang thai bao lâu, em bé ra đời?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Sự phát triển của con người được chia làm mấy giai đoạn?</a:t>
            </a:r>
          </a:p>
        </p:txBody>
      </p:sp>
    </p:spTree>
    <p:extLst>
      <p:ext uri="{BB962C8B-B14F-4D97-AF65-F5344CB8AC3E}">
        <p14:creationId xmlns:p14="http://schemas.microsoft.com/office/powerpoint/2010/main" val="2923334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7327947"/>
              <a:gd name="connsiteY0" fmla="*/ 260323 h 1561909"/>
              <a:gd name="connsiteX1" fmla="*/ 554038 w 7327947"/>
              <a:gd name="connsiteY1" fmla="*/ 0 h 1561909"/>
              <a:gd name="connsiteX2" fmla="*/ 1504789 w 7327947"/>
              <a:gd name="connsiteY2" fmla="*/ 0 h 1561909"/>
              <a:gd name="connsiteX3" fmla="*/ 2268945 w 7327947"/>
              <a:gd name="connsiteY3" fmla="*/ 0 h 1561909"/>
              <a:gd name="connsiteX4" fmla="*/ 3219696 w 7327947"/>
              <a:gd name="connsiteY4" fmla="*/ 0 h 1561909"/>
              <a:gd name="connsiteX5" fmla="*/ 3921653 w 7327947"/>
              <a:gd name="connsiteY5" fmla="*/ 0 h 1561909"/>
              <a:gd name="connsiteX6" fmla="*/ 4872404 w 7327947"/>
              <a:gd name="connsiteY6" fmla="*/ 0 h 1561909"/>
              <a:gd name="connsiteX7" fmla="*/ 5636560 w 7327947"/>
              <a:gd name="connsiteY7" fmla="*/ 0 h 1561909"/>
              <a:gd name="connsiteX8" fmla="*/ 6773908 w 7327947"/>
              <a:gd name="connsiteY8" fmla="*/ 0 h 1561909"/>
              <a:gd name="connsiteX9" fmla="*/ 7327947 w 7327947"/>
              <a:gd name="connsiteY9" fmla="*/ 260323 h 1561909"/>
              <a:gd name="connsiteX10" fmla="*/ 7327947 w 7327947"/>
              <a:gd name="connsiteY10" fmla="*/ 586585 h 1561909"/>
              <a:gd name="connsiteX11" fmla="*/ 7327947 w 7327947"/>
              <a:gd name="connsiteY11" fmla="*/ 902435 h 1561909"/>
              <a:gd name="connsiteX12" fmla="*/ 7327947 w 7327947"/>
              <a:gd name="connsiteY12" fmla="*/ 1301585 h 1561909"/>
              <a:gd name="connsiteX13" fmla="*/ 6773908 w 7327947"/>
              <a:gd name="connsiteY13" fmla="*/ 1561909 h 1561909"/>
              <a:gd name="connsiteX14" fmla="*/ 6071951 w 7327947"/>
              <a:gd name="connsiteY14" fmla="*/ 1561909 h 1561909"/>
              <a:gd name="connsiteX15" fmla="*/ 5565476 w 7327947"/>
              <a:gd name="connsiteY15" fmla="*/ 1561909 h 1561909"/>
              <a:gd name="connsiteX16" fmla="*/ 5059001 w 7327947"/>
              <a:gd name="connsiteY16" fmla="*/ 1561909 h 1561909"/>
              <a:gd name="connsiteX17" fmla="*/ 4170449 w 7327947"/>
              <a:gd name="connsiteY17" fmla="*/ 1561909 h 1561909"/>
              <a:gd name="connsiteX18" fmla="*/ 3157497 w 7327947"/>
              <a:gd name="connsiteY18" fmla="*/ 1561909 h 1561909"/>
              <a:gd name="connsiteX19" fmla="*/ 2206746 w 7327947"/>
              <a:gd name="connsiteY19" fmla="*/ 1561909 h 1561909"/>
              <a:gd name="connsiteX20" fmla="*/ 1380393 w 7327947"/>
              <a:gd name="connsiteY20" fmla="*/ 1561909 h 1561909"/>
              <a:gd name="connsiteX21" fmla="*/ 554038 w 7327947"/>
              <a:gd name="connsiteY21" fmla="*/ 1561909 h 1561909"/>
              <a:gd name="connsiteX22" fmla="*/ 0 w 7327947"/>
              <a:gd name="connsiteY22" fmla="*/ 1301585 h 1561909"/>
              <a:gd name="connsiteX23" fmla="*/ 0 w 7327947"/>
              <a:gd name="connsiteY23" fmla="*/ 954498 h 1561909"/>
              <a:gd name="connsiteX24" fmla="*/ 0 w 7327947"/>
              <a:gd name="connsiteY24" fmla="*/ 586585 h 1561909"/>
              <a:gd name="connsiteX25" fmla="*/ 0 w 7327947"/>
              <a:gd name="connsiteY25" fmla="*/ 260323 h 1561909"/>
              <a:gd name="connsiteX0" fmla="*/ 0 w 7327947"/>
              <a:gd name="connsiteY0" fmla="*/ 260323 h 1561909"/>
              <a:gd name="connsiteX1" fmla="*/ 554038 w 7327947"/>
              <a:gd name="connsiteY1" fmla="*/ 0 h 1561909"/>
              <a:gd name="connsiteX2" fmla="*/ 1566988 w 7327947"/>
              <a:gd name="connsiteY2" fmla="*/ 0 h 1561909"/>
              <a:gd name="connsiteX3" fmla="*/ 2393343 w 7327947"/>
              <a:gd name="connsiteY3" fmla="*/ 0 h 1561909"/>
              <a:gd name="connsiteX4" fmla="*/ 3157497 w 7327947"/>
              <a:gd name="connsiteY4" fmla="*/ 0 h 1561909"/>
              <a:gd name="connsiteX5" fmla="*/ 4108250 w 7327947"/>
              <a:gd name="connsiteY5" fmla="*/ 0 h 1561909"/>
              <a:gd name="connsiteX6" fmla="*/ 4537954 w 7327947"/>
              <a:gd name="connsiteY6" fmla="*/ 0 h 1561909"/>
              <a:gd name="connsiteX7" fmla="*/ 4934603 w 7327947"/>
              <a:gd name="connsiteY7" fmla="*/ 0 h 1561909"/>
              <a:gd name="connsiteX8" fmla="*/ 5461337 w 7327947"/>
              <a:gd name="connsiteY8" fmla="*/ 0 h 1561909"/>
              <a:gd name="connsiteX9" fmla="*/ 5947553 w 7327947"/>
              <a:gd name="connsiteY9" fmla="*/ 0 h 1561909"/>
              <a:gd name="connsiteX10" fmla="*/ 6773908 w 7327947"/>
              <a:gd name="connsiteY10" fmla="*/ 0 h 1561909"/>
              <a:gd name="connsiteX11" fmla="*/ 7327947 w 7327947"/>
              <a:gd name="connsiteY11" fmla="*/ 260323 h 1561909"/>
              <a:gd name="connsiteX12" fmla="*/ 7327947 w 7327947"/>
              <a:gd name="connsiteY12" fmla="*/ 586585 h 1561909"/>
              <a:gd name="connsiteX13" fmla="*/ 7327947 w 7327947"/>
              <a:gd name="connsiteY13" fmla="*/ 933672 h 1561909"/>
              <a:gd name="connsiteX14" fmla="*/ 7327947 w 7327947"/>
              <a:gd name="connsiteY14" fmla="*/ 1301585 h 1561909"/>
              <a:gd name="connsiteX15" fmla="*/ 6773908 w 7327947"/>
              <a:gd name="connsiteY15" fmla="*/ 1561909 h 1561909"/>
              <a:gd name="connsiteX16" fmla="*/ 5885356 w 7327947"/>
              <a:gd name="connsiteY16" fmla="*/ 1561909 h 1561909"/>
              <a:gd name="connsiteX17" fmla="*/ 4996802 w 7327947"/>
              <a:gd name="connsiteY17" fmla="*/ 1561909 h 1561909"/>
              <a:gd name="connsiteX18" fmla="*/ 3983852 w 7327947"/>
              <a:gd name="connsiteY18" fmla="*/ 1561909 h 1561909"/>
              <a:gd name="connsiteX19" fmla="*/ 3095300 w 7327947"/>
              <a:gd name="connsiteY19" fmla="*/ 1561909 h 1561909"/>
              <a:gd name="connsiteX20" fmla="*/ 2393343 w 7327947"/>
              <a:gd name="connsiteY20" fmla="*/ 1561909 h 1561909"/>
              <a:gd name="connsiteX21" fmla="*/ 1629187 w 7327947"/>
              <a:gd name="connsiteY21" fmla="*/ 1561909 h 1561909"/>
              <a:gd name="connsiteX22" fmla="*/ 554038 w 7327947"/>
              <a:gd name="connsiteY22" fmla="*/ 1561909 h 1561909"/>
              <a:gd name="connsiteX23" fmla="*/ 0 w 7327947"/>
              <a:gd name="connsiteY23" fmla="*/ 1301585 h 1561909"/>
              <a:gd name="connsiteX24" fmla="*/ 0 w 7327947"/>
              <a:gd name="connsiteY24" fmla="*/ 975323 h 1561909"/>
              <a:gd name="connsiteX25" fmla="*/ 0 w 7327947"/>
              <a:gd name="connsiteY25" fmla="*/ 659473 h 1561909"/>
              <a:gd name="connsiteX26" fmla="*/ 0 w 7327947"/>
              <a:gd name="connsiteY26" fmla="*/ 260323 h 1561909"/>
              <a:gd name="connsiteX0" fmla="*/ 0 w 7327947"/>
              <a:gd name="connsiteY0" fmla="*/ 260323 h 1561909"/>
              <a:gd name="connsiteX1" fmla="*/ 554038 w 7327947"/>
              <a:gd name="connsiteY1" fmla="*/ 0 h 1561909"/>
              <a:gd name="connsiteX2" fmla="*/ 1504789 w 7327947"/>
              <a:gd name="connsiteY2" fmla="*/ 0 h 1561909"/>
              <a:gd name="connsiteX3" fmla="*/ 2268945 w 7327947"/>
              <a:gd name="connsiteY3" fmla="*/ 0 h 1561909"/>
              <a:gd name="connsiteX4" fmla="*/ 3219696 w 7327947"/>
              <a:gd name="connsiteY4" fmla="*/ 0 h 1561909"/>
              <a:gd name="connsiteX5" fmla="*/ 3921653 w 7327947"/>
              <a:gd name="connsiteY5" fmla="*/ 0 h 1561909"/>
              <a:gd name="connsiteX6" fmla="*/ 4872404 w 7327947"/>
              <a:gd name="connsiteY6" fmla="*/ 0 h 1561909"/>
              <a:gd name="connsiteX7" fmla="*/ 5636560 w 7327947"/>
              <a:gd name="connsiteY7" fmla="*/ 0 h 1561909"/>
              <a:gd name="connsiteX8" fmla="*/ 6773908 w 7327947"/>
              <a:gd name="connsiteY8" fmla="*/ 0 h 1561909"/>
              <a:gd name="connsiteX9" fmla="*/ 7327947 w 7327947"/>
              <a:gd name="connsiteY9" fmla="*/ 260323 h 1561909"/>
              <a:gd name="connsiteX10" fmla="*/ 7327947 w 7327947"/>
              <a:gd name="connsiteY10" fmla="*/ 586585 h 1561909"/>
              <a:gd name="connsiteX11" fmla="*/ 7327947 w 7327947"/>
              <a:gd name="connsiteY11" fmla="*/ 902435 h 1561909"/>
              <a:gd name="connsiteX12" fmla="*/ 7327947 w 7327947"/>
              <a:gd name="connsiteY12" fmla="*/ 1301585 h 1561909"/>
              <a:gd name="connsiteX13" fmla="*/ 6773908 w 7327947"/>
              <a:gd name="connsiteY13" fmla="*/ 1561909 h 1561909"/>
              <a:gd name="connsiteX14" fmla="*/ 6071951 w 7327947"/>
              <a:gd name="connsiteY14" fmla="*/ 1561909 h 1561909"/>
              <a:gd name="connsiteX15" fmla="*/ 5575606 w 7327947"/>
              <a:gd name="connsiteY15" fmla="*/ 1561909 h 1561909"/>
              <a:gd name="connsiteX16" fmla="*/ 5059001 w 7327947"/>
              <a:gd name="connsiteY16" fmla="*/ 1561909 h 1561909"/>
              <a:gd name="connsiteX17" fmla="*/ 4170449 w 7327947"/>
              <a:gd name="connsiteY17" fmla="*/ 1561909 h 1561909"/>
              <a:gd name="connsiteX18" fmla="*/ 3157497 w 7327947"/>
              <a:gd name="connsiteY18" fmla="*/ 1561909 h 1561909"/>
              <a:gd name="connsiteX19" fmla="*/ 2206746 w 7327947"/>
              <a:gd name="connsiteY19" fmla="*/ 1561909 h 1561909"/>
              <a:gd name="connsiteX20" fmla="*/ 1380393 w 7327947"/>
              <a:gd name="connsiteY20" fmla="*/ 1561909 h 1561909"/>
              <a:gd name="connsiteX21" fmla="*/ 975479 w 7327947"/>
              <a:gd name="connsiteY21" fmla="*/ 1561909 h 1561909"/>
              <a:gd name="connsiteX22" fmla="*/ 554038 w 7327947"/>
              <a:gd name="connsiteY22" fmla="*/ 1561909 h 1561909"/>
              <a:gd name="connsiteX23" fmla="*/ 0 w 7327947"/>
              <a:gd name="connsiteY23" fmla="*/ 1301585 h 1561909"/>
              <a:gd name="connsiteX24" fmla="*/ 0 w 7327947"/>
              <a:gd name="connsiteY24" fmla="*/ 954498 h 1561909"/>
              <a:gd name="connsiteX25" fmla="*/ 0 w 7327947"/>
              <a:gd name="connsiteY25" fmla="*/ 586585 h 1561909"/>
              <a:gd name="connsiteX26" fmla="*/ 0 w 7327947"/>
              <a:gd name="connsiteY26" fmla="*/ 260323 h 156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27947" h="1561909" fill="none" extrusionOk="0">
                <a:moveTo>
                  <a:pt x="0" y="260323"/>
                </a:moveTo>
                <a:cubicBezTo>
                  <a:pt x="16255" y="105138"/>
                  <a:pt x="249865" y="-32149"/>
                  <a:pt x="554038" y="0"/>
                </a:cubicBezTo>
                <a:cubicBezTo>
                  <a:pt x="898752" y="-7984"/>
                  <a:pt x="1096027" y="5451"/>
                  <a:pt x="1504789" y="0"/>
                </a:cubicBezTo>
                <a:cubicBezTo>
                  <a:pt x="1911709" y="-9772"/>
                  <a:pt x="1997638" y="27607"/>
                  <a:pt x="2268945" y="0"/>
                </a:cubicBezTo>
                <a:cubicBezTo>
                  <a:pt x="2624097" y="-17744"/>
                  <a:pt x="2838741" y="94498"/>
                  <a:pt x="3219696" y="0"/>
                </a:cubicBezTo>
                <a:cubicBezTo>
                  <a:pt x="3588807" y="-19868"/>
                  <a:pt x="3589409" y="-229"/>
                  <a:pt x="3921653" y="0"/>
                </a:cubicBezTo>
                <a:cubicBezTo>
                  <a:pt x="4298359" y="-7291"/>
                  <a:pt x="4652363" y="72696"/>
                  <a:pt x="4872404" y="0"/>
                </a:cubicBezTo>
                <a:cubicBezTo>
                  <a:pt x="5201688" y="37756"/>
                  <a:pt x="5351873" y="27933"/>
                  <a:pt x="5636560" y="0"/>
                </a:cubicBezTo>
                <a:cubicBezTo>
                  <a:pt x="5984573" y="58307"/>
                  <a:pt x="6496282" y="-41009"/>
                  <a:pt x="6773908" y="0"/>
                </a:cubicBezTo>
                <a:cubicBezTo>
                  <a:pt x="7071543" y="-5335"/>
                  <a:pt x="7310717" y="126949"/>
                  <a:pt x="7327947" y="260323"/>
                </a:cubicBezTo>
                <a:cubicBezTo>
                  <a:pt x="7335146" y="284174"/>
                  <a:pt x="7300313" y="427084"/>
                  <a:pt x="7327947" y="586585"/>
                </a:cubicBezTo>
                <a:cubicBezTo>
                  <a:pt x="7323503" y="717336"/>
                  <a:pt x="7325221" y="784496"/>
                  <a:pt x="7327947" y="902435"/>
                </a:cubicBezTo>
                <a:cubicBezTo>
                  <a:pt x="7318222" y="1024161"/>
                  <a:pt x="7383207" y="1105978"/>
                  <a:pt x="7327947" y="1301585"/>
                </a:cubicBezTo>
                <a:cubicBezTo>
                  <a:pt x="7414784" y="1549836"/>
                  <a:pt x="7206190" y="1595341"/>
                  <a:pt x="6773908" y="1561909"/>
                </a:cubicBezTo>
                <a:cubicBezTo>
                  <a:pt x="6583981" y="1566479"/>
                  <a:pt x="6363231" y="1459567"/>
                  <a:pt x="6071951" y="1561909"/>
                </a:cubicBezTo>
                <a:cubicBezTo>
                  <a:pt x="5841830" y="1547216"/>
                  <a:pt x="5792796" y="1546167"/>
                  <a:pt x="5565476" y="1561909"/>
                </a:cubicBezTo>
                <a:cubicBezTo>
                  <a:pt x="5338663" y="1565741"/>
                  <a:pt x="5300364" y="1579263"/>
                  <a:pt x="5059001" y="1561909"/>
                </a:cubicBezTo>
                <a:cubicBezTo>
                  <a:pt x="4940351" y="1491058"/>
                  <a:pt x="4496541" y="1566165"/>
                  <a:pt x="4170449" y="1561909"/>
                </a:cubicBezTo>
                <a:cubicBezTo>
                  <a:pt x="3941831" y="1470128"/>
                  <a:pt x="3679475" y="1467697"/>
                  <a:pt x="3157497" y="1561909"/>
                </a:cubicBezTo>
                <a:cubicBezTo>
                  <a:pt x="2652022" y="1602560"/>
                  <a:pt x="2499001" y="1543967"/>
                  <a:pt x="2206746" y="1561909"/>
                </a:cubicBezTo>
                <a:cubicBezTo>
                  <a:pt x="1901963" y="1562149"/>
                  <a:pt x="1661484" y="1580496"/>
                  <a:pt x="1380393" y="1561909"/>
                </a:cubicBezTo>
                <a:cubicBezTo>
                  <a:pt x="1035736" y="1563766"/>
                  <a:pt x="748782" y="1502418"/>
                  <a:pt x="554038" y="1561909"/>
                </a:cubicBezTo>
                <a:cubicBezTo>
                  <a:pt x="225300" y="1579065"/>
                  <a:pt x="32716" y="1490683"/>
                  <a:pt x="0" y="1301585"/>
                </a:cubicBezTo>
                <a:cubicBezTo>
                  <a:pt x="-31035" y="1163490"/>
                  <a:pt x="9563" y="1076691"/>
                  <a:pt x="0" y="954498"/>
                </a:cubicBezTo>
                <a:cubicBezTo>
                  <a:pt x="9619" y="833927"/>
                  <a:pt x="-24061" y="682429"/>
                  <a:pt x="0" y="586585"/>
                </a:cubicBezTo>
                <a:cubicBezTo>
                  <a:pt x="-17379" y="485623"/>
                  <a:pt x="-15206" y="320975"/>
                  <a:pt x="0" y="260323"/>
                </a:cubicBezTo>
                <a:close/>
              </a:path>
              <a:path w="7327947" h="1561909" stroke="0" extrusionOk="0">
                <a:moveTo>
                  <a:pt x="0" y="260323"/>
                </a:moveTo>
                <a:cubicBezTo>
                  <a:pt x="-60699" y="131390"/>
                  <a:pt x="209590" y="37128"/>
                  <a:pt x="554038" y="0"/>
                </a:cubicBezTo>
                <a:cubicBezTo>
                  <a:pt x="997199" y="32072"/>
                  <a:pt x="1206689" y="22003"/>
                  <a:pt x="1566988" y="0"/>
                </a:cubicBezTo>
                <a:cubicBezTo>
                  <a:pt x="1874268" y="2745"/>
                  <a:pt x="2193165" y="-95522"/>
                  <a:pt x="2393343" y="0"/>
                </a:cubicBezTo>
                <a:cubicBezTo>
                  <a:pt x="2600595" y="-8288"/>
                  <a:pt x="2948449" y="-76627"/>
                  <a:pt x="3157497" y="0"/>
                </a:cubicBezTo>
                <a:cubicBezTo>
                  <a:pt x="3521025" y="-54212"/>
                  <a:pt x="3815880" y="-45399"/>
                  <a:pt x="4108250" y="0"/>
                </a:cubicBezTo>
                <a:cubicBezTo>
                  <a:pt x="4270698" y="6833"/>
                  <a:pt x="4398937" y="-21249"/>
                  <a:pt x="4537954" y="0"/>
                </a:cubicBezTo>
                <a:cubicBezTo>
                  <a:pt x="4676971" y="21249"/>
                  <a:pt x="4805854" y="66"/>
                  <a:pt x="4934603" y="0"/>
                </a:cubicBezTo>
                <a:cubicBezTo>
                  <a:pt x="5024864" y="28637"/>
                  <a:pt x="5335821" y="5703"/>
                  <a:pt x="5461337" y="0"/>
                </a:cubicBezTo>
                <a:cubicBezTo>
                  <a:pt x="5587158" y="45480"/>
                  <a:pt x="5781094" y="-2304"/>
                  <a:pt x="5947553" y="0"/>
                </a:cubicBezTo>
                <a:cubicBezTo>
                  <a:pt x="6253443" y="-2663"/>
                  <a:pt x="6584171" y="-10685"/>
                  <a:pt x="6773908" y="0"/>
                </a:cubicBezTo>
                <a:cubicBezTo>
                  <a:pt x="7096337" y="-38210"/>
                  <a:pt x="7340401" y="102865"/>
                  <a:pt x="7327947" y="260323"/>
                </a:cubicBezTo>
                <a:cubicBezTo>
                  <a:pt x="7329531" y="397699"/>
                  <a:pt x="7358309" y="452377"/>
                  <a:pt x="7327947" y="586585"/>
                </a:cubicBezTo>
                <a:cubicBezTo>
                  <a:pt x="7309236" y="727335"/>
                  <a:pt x="7337101" y="868303"/>
                  <a:pt x="7327947" y="933672"/>
                </a:cubicBezTo>
                <a:cubicBezTo>
                  <a:pt x="7319802" y="991469"/>
                  <a:pt x="7355383" y="1126277"/>
                  <a:pt x="7327947" y="1301585"/>
                </a:cubicBezTo>
                <a:cubicBezTo>
                  <a:pt x="7368757" y="1430109"/>
                  <a:pt x="7201813" y="1524339"/>
                  <a:pt x="6773908" y="1561909"/>
                </a:cubicBezTo>
                <a:cubicBezTo>
                  <a:pt x="6621821" y="1560050"/>
                  <a:pt x="6235122" y="1473298"/>
                  <a:pt x="5885356" y="1561909"/>
                </a:cubicBezTo>
                <a:cubicBezTo>
                  <a:pt x="5635977" y="1587528"/>
                  <a:pt x="5345890" y="1466453"/>
                  <a:pt x="4996802" y="1561909"/>
                </a:cubicBezTo>
                <a:cubicBezTo>
                  <a:pt x="4786085" y="1618587"/>
                  <a:pt x="4442558" y="1490949"/>
                  <a:pt x="3983852" y="1561909"/>
                </a:cubicBezTo>
                <a:cubicBezTo>
                  <a:pt x="3604693" y="1574647"/>
                  <a:pt x="3459186" y="1583209"/>
                  <a:pt x="3095300" y="1561909"/>
                </a:cubicBezTo>
                <a:cubicBezTo>
                  <a:pt x="2706190" y="1543505"/>
                  <a:pt x="2559629" y="1556263"/>
                  <a:pt x="2393343" y="1561909"/>
                </a:cubicBezTo>
                <a:cubicBezTo>
                  <a:pt x="2174776" y="1537367"/>
                  <a:pt x="1947190" y="1555141"/>
                  <a:pt x="1629187" y="1561909"/>
                </a:cubicBezTo>
                <a:cubicBezTo>
                  <a:pt x="1271981" y="1548730"/>
                  <a:pt x="846832" y="1603919"/>
                  <a:pt x="554038" y="1561909"/>
                </a:cubicBezTo>
                <a:cubicBezTo>
                  <a:pt x="350506" y="1579811"/>
                  <a:pt x="88198" y="1497114"/>
                  <a:pt x="0" y="1301585"/>
                </a:cubicBezTo>
                <a:cubicBezTo>
                  <a:pt x="-18619" y="1183916"/>
                  <a:pt x="-10568" y="1045766"/>
                  <a:pt x="0" y="975323"/>
                </a:cubicBezTo>
                <a:cubicBezTo>
                  <a:pt x="8166" y="919569"/>
                  <a:pt x="6478" y="740164"/>
                  <a:pt x="0" y="659473"/>
                </a:cubicBezTo>
                <a:cubicBezTo>
                  <a:pt x="-6434" y="560252"/>
                  <a:pt x="6283" y="338661"/>
                  <a:pt x="0" y="260323"/>
                </a:cubicBezTo>
                <a:close/>
              </a:path>
              <a:path w="7327947" h="1561909" fill="none" stroke="0" extrusionOk="0">
                <a:moveTo>
                  <a:pt x="0" y="260323"/>
                </a:moveTo>
                <a:cubicBezTo>
                  <a:pt x="-51069" y="57391"/>
                  <a:pt x="197994" y="-27368"/>
                  <a:pt x="554038" y="0"/>
                </a:cubicBezTo>
                <a:cubicBezTo>
                  <a:pt x="970343" y="13938"/>
                  <a:pt x="1039122" y="28213"/>
                  <a:pt x="1504789" y="0"/>
                </a:cubicBezTo>
                <a:cubicBezTo>
                  <a:pt x="1918403" y="-8902"/>
                  <a:pt x="2002146" y="17891"/>
                  <a:pt x="2268945" y="0"/>
                </a:cubicBezTo>
                <a:cubicBezTo>
                  <a:pt x="2535494" y="-28206"/>
                  <a:pt x="2835855" y="-27171"/>
                  <a:pt x="3219696" y="0"/>
                </a:cubicBezTo>
                <a:cubicBezTo>
                  <a:pt x="3580636" y="-17392"/>
                  <a:pt x="3597853" y="7885"/>
                  <a:pt x="3921653" y="0"/>
                </a:cubicBezTo>
                <a:cubicBezTo>
                  <a:pt x="4205349" y="-6187"/>
                  <a:pt x="4531099" y="105167"/>
                  <a:pt x="4872404" y="0"/>
                </a:cubicBezTo>
                <a:cubicBezTo>
                  <a:pt x="5131010" y="-7739"/>
                  <a:pt x="5305420" y="49384"/>
                  <a:pt x="5636560" y="0"/>
                </a:cubicBezTo>
                <a:cubicBezTo>
                  <a:pt x="5934289" y="25822"/>
                  <a:pt x="6514329" y="33363"/>
                  <a:pt x="6773908" y="0"/>
                </a:cubicBezTo>
                <a:cubicBezTo>
                  <a:pt x="7058800" y="-46976"/>
                  <a:pt x="7239565" y="104663"/>
                  <a:pt x="7327947" y="260323"/>
                </a:cubicBezTo>
                <a:cubicBezTo>
                  <a:pt x="7306418" y="345104"/>
                  <a:pt x="7325529" y="498358"/>
                  <a:pt x="7327947" y="586585"/>
                </a:cubicBezTo>
                <a:cubicBezTo>
                  <a:pt x="7345313" y="719974"/>
                  <a:pt x="7326237" y="771230"/>
                  <a:pt x="7327947" y="902435"/>
                </a:cubicBezTo>
                <a:cubicBezTo>
                  <a:pt x="7339600" y="1044886"/>
                  <a:pt x="7378381" y="1098239"/>
                  <a:pt x="7327947" y="1301585"/>
                </a:cubicBezTo>
                <a:cubicBezTo>
                  <a:pt x="7264898" y="1500744"/>
                  <a:pt x="7136297" y="1568847"/>
                  <a:pt x="6773908" y="1561909"/>
                </a:cubicBezTo>
                <a:cubicBezTo>
                  <a:pt x="6660983" y="1588037"/>
                  <a:pt x="6374514" y="1493236"/>
                  <a:pt x="6071951" y="1561909"/>
                </a:cubicBezTo>
                <a:cubicBezTo>
                  <a:pt x="5863534" y="1595004"/>
                  <a:pt x="5747233" y="1565663"/>
                  <a:pt x="5575606" y="1561909"/>
                </a:cubicBezTo>
                <a:cubicBezTo>
                  <a:pt x="5442776" y="1572873"/>
                  <a:pt x="5209546" y="1543672"/>
                  <a:pt x="5059001" y="1561909"/>
                </a:cubicBezTo>
                <a:cubicBezTo>
                  <a:pt x="4901516" y="1603343"/>
                  <a:pt x="4452696" y="1517434"/>
                  <a:pt x="4170449" y="1561909"/>
                </a:cubicBezTo>
                <a:cubicBezTo>
                  <a:pt x="3943429" y="1562547"/>
                  <a:pt x="3648538" y="1595910"/>
                  <a:pt x="3157497" y="1561909"/>
                </a:cubicBezTo>
                <a:cubicBezTo>
                  <a:pt x="2668873" y="1573407"/>
                  <a:pt x="2527951" y="1570138"/>
                  <a:pt x="2206746" y="1561909"/>
                </a:cubicBezTo>
                <a:cubicBezTo>
                  <a:pt x="1884976" y="1524258"/>
                  <a:pt x="1629952" y="1556549"/>
                  <a:pt x="1380393" y="1561909"/>
                </a:cubicBezTo>
                <a:cubicBezTo>
                  <a:pt x="1291044" y="1568611"/>
                  <a:pt x="1160356" y="1571363"/>
                  <a:pt x="975479" y="1561909"/>
                </a:cubicBezTo>
                <a:cubicBezTo>
                  <a:pt x="790602" y="1552455"/>
                  <a:pt x="653887" y="1572457"/>
                  <a:pt x="554038" y="1561909"/>
                </a:cubicBezTo>
                <a:cubicBezTo>
                  <a:pt x="230726" y="1584490"/>
                  <a:pt x="34649" y="1428652"/>
                  <a:pt x="0" y="1301585"/>
                </a:cubicBezTo>
                <a:cubicBezTo>
                  <a:pt x="20749" y="1200953"/>
                  <a:pt x="-35756" y="1055987"/>
                  <a:pt x="0" y="954498"/>
                </a:cubicBezTo>
                <a:cubicBezTo>
                  <a:pt x="34643" y="842438"/>
                  <a:pt x="1121" y="651246"/>
                  <a:pt x="0" y="586585"/>
                </a:cubicBezTo>
                <a:cubicBezTo>
                  <a:pt x="-9324" y="509769"/>
                  <a:pt x="-22097" y="348151"/>
                  <a:pt x="0" y="260323"/>
                </a:cubicBezTo>
                <a:close/>
              </a:path>
              <a:path w="7327947" h="1561909" fill="none" stroke="0" extrusionOk="0">
                <a:moveTo>
                  <a:pt x="0" y="260323"/>
                </a:moveTo>
                <a:cubicBezTo>
                  <a:pt x="-49843" y="79524"/>
                  <a:pt x="228582" y="-18918"/>
                  <a:pt x="554038" y="0"/>
                </a:cubicBezTo>
                <a:cubicBezTo>
                  <a:pt x="924461" y="345"/>
                  <a:pt x="1062668" y="13747"/>
                  <a:pt x="1504789" y="0"/>
                </a:cubicBezTo>
                <a:cubicBezTo>
                  <a:pt x="1914922" y="-9571"/>
                  <a:pt x="1989247" y="23948"/>
                  <a:pt x="2268945" y="0"/>
                </a:cubicBezTo>
                <a:cubicBezTo>
                  <a:pt x="2526548" y="-21528"/>
                  <a:pt x="2873356" y="88413"/>
                  <a:pt x="3219696" y="0"/>
                </a:cubicBezTo>
                <a:cubicBezTo>
                  <a:pt x="3589870" y="-20235"/>
                  <a:pt x="3593407" y="-1288"/>
                  <a:pt x="3921653" y="0"/>
                </a:cubicBezTo>
                <a:cubicBezTo>
                  <a:pt x="4207523" y="-16814"/>
                  <a:pt x="4590859" y="56245"/>
                  <a:pt x="4872404" y="0"/>
                </a:cubicBezTo>
                <a:cubicBezTo>
                  <a:pt x="5181346" y="-15346"/>
                  <a:pt x="5338954" y="10990"/>
                  <a:pt x="5636560" y="0"/>
                </a:cubicBezTo>
                <a:cubicBezTo>
                  <a:pt x="6019980" y="74544"/>
                  <a:pt x="6551504" y="6938"/>
                  <a:pt x="6773908" y="0"/>
                </a:cubicBezTo>
                <a:cubicBezTo>
                  <a:pt x="7046005" y="-12945"/>
                  <a:pt x="7296349" y="128052"/>
                  <a:pt x="7327947" y="260323"/>
                </a:cubicBezTo>
                <a:cubicBezTo>
                  <a:pt x="7322540" y="315357"/>
                  <a:pt x="7306440" y="452834"/>
                  <a:pt x="7327947" y="586585"/>
                </a:cubicBezTo>
                <a:cubicBezTo>
                  <a:pt x="7339386" y="725740"/>
                  <a:pt x="7328737" y="781568"/>
                  <a:pt x="7327947" y="902435"/>
                </a:cubicBezTo>
                <a:cubicBezTo>
                  <a:pt x="7337557" y="1010939"/>
                  <a:pt x="7381684" y="1101876"/>
                  <a:pt x="7327947" y="1301585"/>
                </a:cubicBezTo>
                <a:cubicBezTo>
                  <a:pt x="7336931" y="1528729"/>
                  <a:pt x="7139041" y="1567497"/>
                  <a:pt x="6773908" y="1561909"/>
                </a:cubicBezTo>
                <a:cubicBezTo>
                  <a:pt x="6573669" y="1557038"/>
                  <a:pt x="6342395" y="1458974"/>
                  <a:pt x="6071951" y="1561909"/>
                </a:cubicBezTo>
                <a:cubicBezTo>
                  <a:pt x="5841399" y="1550492"/>
                  <a:pt x="5778243" y="1564449"/>
                  <a:pt x="5565476" y="1561909"/>
                </a:cubicBezTo>
                <a:cubicBezTo>
                  <a:pt x="5339885" y="1569745"/>
                  <a:pt x="5304289" y="1583498"/>
                  <a:pt x="5059001" y="1561909"/>
                </a:cubicBezTo>
                <a:cubicBezTo>
                  <a:pt x="4887814" y="1596162"/>
                  <a:pt x="4503769" y="1540169"/>
                  <a:pt x="4170449" y="1561909"/>
                </a:cubicBezTo>
                <a:cubicBezTo>
                  <a:pt x="3908392" y="1544117"/>
                  <a:pt x="3615744" y="1510437"/>
                  <a:pt x="3157497" y="1561909"/>
                </a:cubicBezTo>
                <a:cubicBezTo>
                  <a:pt x="2668018" y="1610796"/>
                  <a:pt x="2491249" y="1567763"/>
                  <a:pt x="2206746" y="1561909"/>
                </a:cubicBezTo>
                <a:cubicBezTo>
                  <a:pt x="1897896" y="1531892"/>
                  <a:pt x="1640584" y="1577596"/>
                  <a:pt x="1380393" y="1561909"/>
                </a:cubicBezTo>
                <a:cubicBezTo>
                  <a:pt x="1078326" y="1585045"/>
                  <a:pt x="741037" y="1572011"/>
                  <a:pt x="554038" y="1561909"/>
                </a:cubicBezTo>
                <a:cubicBezTo>
                  <a:pt x="222845" y="1593486"/>
                  <a:pt x="18674" y="1437750"/>
                  <a:pt x="0" y="1301585"/>
                </a:cubicBezTo>
                <a:cubicBezTo>
                  <a:pt x="-15471" y="1174929"/>
                  <a:pt x="-13046" y="1060014"/>
                  <a:pt x="0" y="954498"/>
                </a:cubicBezTo>
                <a:cubicBezTo>
                  <a:pt x="35149" y="841158"/>
                  <a:pt x="-36848" y="683419"/>
                  <a:pt x="0" y="586585"/>
                </a:cubicBezTo>
                <a:cubicBezTo>
                  <a:pt x="-16969" y="490754"/>
                  <a:pt x="-20827" y="314680"/>
                  <a:pt x="0" y="26032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Trong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Nhờ có sự sinh sản mà có sự tiếp nối của các thế hệ trong mỗi gia đình, dòng họ.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4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581947" cy="1561909"/>
          </a:xfrm>
          <a:custGeom>
            <a:avLst/>
            <a:gdLst>
              <a:gd name="connsiteX0" fmla="*/ 0 w 7581947"/>
              <a:gd name="connsiteY0" fmla="*/ 260323 h 1561909"/>
              <a:gd name="connsiteX1" fmla="*/ 573242 w 7581947"/>
              <a:gd name="connsiteY1" fmla="*/ 0 h 1561909"/>
              <a:gd name="connsiteX2" fmla="*/ 1556948 w 7581947"/>
              <a:gd name="connsiteY2" fmla="*/ 0 h 1561909"/>
              <a:gd name="connsiteX3" fmla="*/ 2347591 w 7581947"/>
              <a:gd name="connsiteY3" fmla="*/ 0 h 1561909"/>
              <a:gd name="connsiteX4" fmla="*/ 3331297 w 7581947"/>
              <a:gd name="connsiteY4" fmla="*/ 0 h 1561909"/>
              <a:gd name="connsiteX5" fmla="*/ 4057585 w 7581947"/>
              <a:gd name="connsiteY5" fmla="*/ 0 h 1561909"/>
              <a:gd name="connsiteX6" fmla="*/ 5041291 w 7581947"/>
              <a:gd name="connsiteY6" fmla="*/ 0 h 1561909"/>
              <a:gd name="connsiteX7" fmla="*/ 5831933 w 7581947"/>
              <a:gd name="connsiteY7" fmla="*/ 0 h 1561909"/>
              <a:gd name="connsiteX8" fmla="*/ 7008704 w 7581947"/>
              <a:gd name="connsiteY8" fmla="*/ 0 h 1561909"/>
              <a:gd name="connsiteX9" fmla="*/ 7581947 w 7581947"/>
              <a:gd name="connsiteY9" fmla="*/ 260323 h 1561909"/>
              <a:gd name="connsiteX10" fmla="*/ 7581947 w 7581947"/>
              <a:gd name="connsiteY10" fmla="*/ 586585 h 1561909"/>
              <a:gd name="connsiteX11" fmla="*/ 7581947 w 7581947"/>
              <a:gd name="connsiteY11" fmla="*/ 902435 h 1561909"/>
              <a:gd name="connsiteX12" fmla="*/ 7581947 w 7581947"/>
              <a:gd name="connsiteY12" fmla="*/ 1301585 h 1561909"/>
              <a:gd name="connsiteX13" fmla="*/ 7008704 w 7581947"/>
              <a:gd name="connsiteY13" fmla="*/ 1561909 h 1561909"/>
              <a:gd name="connsiteX14" fmla="*/ 6282416 w 7581947"/>
              <a:gd name="connsiteY14" fmla="*/ 1561909 h 1561909"/>
              <a:gd name="connsiteX15" fmla="*/ 5758386 w 7581947"/>
              <a:gd name="connsiteY15" fmla="*/ 1561909 h 1561909"/>
              <a:gd name="connsiteX16" fmla="*/ 5234355 w 7581947"/>
              <a:gd name="connsiteY16" fmla="*/ 1561909 h 1561909"/>
              <a:gd name="connsiteX17" fmla="*/ 4315004 w 7581947"/>
              <a:gd name="connsiteY17" fmla="*/ 1561909 h 1561909"/>
              <a:gd name="connsiteX18" fmla="*/ 3266942 w 7581947"/>
              <a:gd name="connsiteY18" fmla="*/ 1561909 h 1561909"/>
              <a:gd name="connsiteX19" fmla="*/ 2283236 w 7581947"/>
              <a:gd name="connsiteY19" fmla="*/ 1561909 h 1561909"/>
              <a:gd name="connsiteX20" fmla="*/ 1428240 w 7581947"/>
              <a:gd name="connsiteY20" fmla="*/ 1561909 h 1561909"/>
              <a:gd name="connsiteX21" fmla="*/ 573242 w 7581947"/>
              <a:gd name="connsiteY21" fmla="*/ 1561909 h 1561909"/>
              <a:gd name="connsiteX22" fmla="*/ 0 w 7581947"/>
              <a:gd name="connsiteY22" fmla="*/ 1301585 h 1561909"/>
              <a:gd name="connsiteX23" fmla="*/ 0 w 7581947"/>
              <a:gd name="connsiteY23" fmla="*/ 954498 h 1561909"/>
              <a:gd name="connsiteX24" fmla="*/ 0 w 7581947"/>
              <a:gd name="connsiteY24" fmla="*/ 586585 h 1561909"/>
              <a:gd name="connsiteX25" fmla="*/ 0 w 7581947"/>
              <a:gd name="connsiteY25" fmla="*/ 260323 h 1561909"/>
              <a:gd name="connsiteX0" fmla="*/ 0 w 7581947"/>
              <a:gd name="connsiteY0" fmla="*/ 260323 h 1561909"/>
              <a:gd name="connsiteX1" fmla="*/ 573242 w 7581947"/>
              <a:gd name="connsiteY1" fmla="*/ 0 h 1561909"/>
              <a:gd name="connsiteX2" fmla="*/ 1621303 w 7581947"/>
              <a:gd name="connsiteY2" fmla="*/ 0 h 1561909"/>
              <a:gd name="connsiteX3" fmla="*/ 2476300 w 7581947"/>
              <a:gd name="connsiteY3" fmla="*/ 0 h 1561909"/>
              <a:gd name="connsiteX4" fmla="*/ 3266942 w 7581947"/>
              <a:gd name="connsiteY4" fmla="*/ 0 h 1561909"/>
              <a:gd name="connsiteX5" fmla="*/ 4250649 w 7581947"/>
              <a:gd name="connsiteY5" fmla="*/ 0 h 1561909"/>
              <a:gd name="connsiteX6" fmla="*/ 4695247 w 7581947"/>
              <a:gd name="connsiteY6" fmla="*/ 0 h 1561909"/>
              <a:gd name="connsiteX7" fmla="*/ 5105646 w 7581947"/>
              <a:gd name="connsiteY7" fmla="*/ 0 h 1561909"/>
              <a:gd name="connsiteX8" fmla="*/ 5650637 w 7581947"/>
              <a:gd name="connsiteY8" fmla="*/ 0 h 1561909"/>
              <a:gd name="connsiteX9" fmla="*/ 6153706 w 7581947"/>
              <a:gd name="connsiteY9" fmla="*/ 0 h 1561909"/>
              <a:gd name="connsiteX10" fmla="*/ 7008704 w 7581947"/>
              <a:gd name="connsiteY10" fmla="*/ 0 h 1561909"/>
              <a:gd name="connsiteX11" fmla="*/ 7581947 w 7581947"/>
              <a:gd name="connsiteY11" fmla="*/ 260323 h 1561909"/>
              <a:gd name="connsiteX12" fmla="*/ 7581947 w 7581947"/>
              <a:gd name="connsiteY12" fmla="*/ 586585 h 1561909"/>
              <a:gd name="connsiteX13" fmla="*/ 7581947 w 7581947"/>
              <a:gd name="connsiteY13" fmla="*/ 933672 h 1561909"/>
              <a:gd name="connsiteX14" fmla="*/ 7581947 w 7581947"/>
              <a:gd name="connsiteY14" fmla="*/ 1301585 h 1561909"/>
              <a:gd name="connsiteX15" fmla="*/ 7008704 w 7581947"/>
              <a:gd name="connsiteY15" fmla="*/ 1561909 h 1561909"/>
              <a:gd name="connsiteX16" fmla="*/ 6089353 w 7581947"/>
              <a:gd name="connsiteY16" fmla="*/ 1561909 h 1561909"/>
              <a:gd name="connsiteX17" fmla="*/ 5170000 w 7581947"/>
              <a:gd name="connsiteY17" fmla="*/ 1561909 h 1561909"/>
              <a:gd name="connsiteX18" fmla="*/ 4121940 w 7581947"/>
              <a:gd name="connsiteY18" fmla="*/ 1561909 h 1561909"/>
              <a:gd name="connsiteX19" fmla="*/ 3202588 w 7581947"/>
              <a:gd name="connsiteY19" fmla="*/ 1561909 h 1561909"/>
              <a:gd name="connsiteX20" fmla="*/ 2476300 w 7581947"/>
              <a:gd name="connsiteY20" fmla="*/ 1561909 h 1561909"/>
              <a:gd name="connsiteX21" fmla="*/ 1685658 w 7581947"/>
              <a:gd name="connsiteY21" fmla="*/ 1561909 h 1561909"/>
              <a:gd name="connsiteX22" fmla="*/ 573242 w 7581947"/>
              <a:gd name="connsiteY22" fmla="*/ 1561909 h 1561909"/>
              <a:gd name="connsiteX23" fmla="*/ 0 w 7581947"/>
              <a:gd name="connsiteY23" fmla="*/ 1301585 h 1561909"/>
              <a:gd name="connsiteX24" fmla="*/ 0 w 7581947"/>
              <a:gd name="connsiteY24" fmla="*/ 975323 h 1561909"/>
              <a:gd name="connsiteX25" fmla="*/ 0 w 7581947"/>
              <a:gd name="connsiteY25" fmla="*/ 659473 h 1561909"/>
              <a:gd name="connsiteX26" fmla="*/ 0 w 7581947"/>
              <a:gd name="connsiteY26" fmla="*/ 260323 h 1561909"/>
              <a:gd name="connsiteX0" fmla="*/ 0 w 7581947"/>
              <a:gd name="connsiteY0" fmla="*/ 260323 h 1561909"/>
              <a:gd name="connsiteX1" fmla="*/ 573242 w 7581947"/>
              <a:gd name="connsiteY1" fmla="*/ 0 h 1561909"/>
              <a:gd name="connsiteX2" fmla="*/ 1556948 w 7581947"/>
              <a:gd name="connsiteY2" fmla="*/ 0 h 1561909"/>
              <a:gd name="connsiteX3" fmla="*/ 2347591 w 7581947"/>
              <a:gd name="connsiteY3" fmla="*/ 0 h 1561909"/>
              <a:gd name="connsiteX4" fmla="*/ 3331297 w 7581947"/>
              <a:gd name="connsiteY4" fmla="*/ 0 h 1561909"/>
              <a:gd name="connsiteX5" fmla="*/ 4057585 w 7581947"/>
              <a:gd name="connsiteY5" fmla="*/ 0 h 1561909"/>
              <a:gd name="connsiteX6" fmla="*/ 5041291 w 7581947"/>
              <a:gd name="connsiteY6" fmla="*/ 0 h 1561909"/>
              <a:gd name="connsiteX7" fmla="*/ 5831933 w 7581947"/>
              <a:gd name="connsiteY7" fmla="*/ 0 h 1561909"/>
              <a:gd name="connsiteX8" fmla="*/ 7008704 w 7581947"/>
              <a:gd name="connsiteY8" fmla="*/ 0 h 1561909"/>
              <a:gd name="connsiteX9" fmla="*/ 7581947 w 7581947"/>
              <a:gd name="connsiteY9" fmla="*/ 260323 h 1561909"/>
              <a:gd name="connsiteX10" fmla="*/ 7581947 w 7581947"/>
              <a:gd name="connsiteY10" fmla="*/ 586585 h 1561909"/>
              <a:gd name="connsiteX11" fmla="*/ 7581947 w 7581947"/>
              <a:gd name="connsiteY11" fmla="*/ 902435 h 1561909"/>
              <a:gd name="connsiteX12" fmla="*/ 7581947 w 7581947"/>
              <a:gd name="connsiteY12" fmla="*/ 1301585 h 1561909"/>
              <a:gd name="connsiteX13" fmla="*/ 7008704 w 7581947"/>
              <a:gd name="connsiteY13" fmla="*/ 1561909 h 1561909"/>
              <a:gd name="connsiteX14" fmla="*/ 6282416 w 7581947"/>
              <a:gd name="connsiteY14" fmla="*/ 1561909 h 1561909"/>
              <a:gd name="connsiteX15" fmla="*/ 5768866 w 7581947"/>
              <a:gd name="connsiteY15" fmla="*/ 1561909 h 1561909"/>
              <a:gd name="connsiteX16" fmla="*/ 5234355 w 7581947"/>
              <a:gd name="connsiteY16" fmla="*/ 1561909 h 1561909"/>
              <a:gd name="connsiteX17" fmla="*/ 4315004 w 7581947"/>
              <a:gd name="connsiteY17" fmla="*/ 1561909 h 1561909"/>
              <a:gd name="connsiteX18" fmla="*/ 3266942 w 7581947"/>
              <a:gd name="connsiteY18" fmla="*/ 1561909 h 1561909"/>
              <a:gd name="connsiteX19" fmla="*/ 2283236 w 7581947"/>
              <a:gd name="connsiteY19" fmla="*/ 1561909 h 1561909"/>
              <a:gd name="connsiteX20" fmla="*/ 1428240 w 7581947"/>
              <a:gd name="connsiteY20" fmla="*/ 1561909 h 1561909"/>
              <a:gd name="connsiteX21" fmla="*/ 573242 w 7581947"/>
              <a:gd name="connsiteY21" fmla="*/ 1561909 h 1561909"/>
              <a:gd name="connsiteX22" fmla="*/ 0 w 7581947"/>
              <a:gd name="connsiteY22" fmla="*/ 1301585 h 1561909"/>
              <a:gd name="connsiteX23" fmla="*/ 0 w 7581947"/>
              <a:gd name="connsiteY23" fmla="*/ 954498 h 1561909"/>
              <a:gd name="connsiteX24" fmla="*/ 0 w 7581947"/>
              <a:gd name="connsiteY24" fmla="*/ 586585 h 1561909"/>
              <a:gd name="connsiteX25" fmla="*/ 0 w 7581947"/>
              <a:gd name="connsiteY25" fmla="*/ 260323 h 156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81947" h="1561909" fill="none" extrusionOk="0">
                <a:moveTo>
                  <a:pt x="0" y="260323"/>
                </a:moveTo>
                <a:cubicBezTo>
                  <a:pt x="85896" y="52719"/>
                  <a:pt x="298178" y="-101839"/>
                  <a:pt x="573242" y="0"/>
                </a:cubicBezTo>
                <a:cubicBezTo>
                  <a:pt x="952408" y="132"/>
                  <a:pt x="1167930" y="-28330"/>
                  <a:pt x="1556948" y="0"/>
                </a:cubicBezTo>
                <a:cubicBezTo>
                  <a:pt x="1968037" y="-3919"/>
                  <a:pt x="2060285" y="10595"/>
                  <a:pt x="2347591" y="0"/>
                </a:cubicBezTo>
                <a:cubicBezTo>
                  <a:pt x="2691328" y="-13551"/>
                  <a:pt x="2927372" y="133551"/>
                  <a:pt x="3331297" y="0"/>
                </a:cubicBezTo>
                <a:cubicBezTo>
                  <a:pt x="3717306" y="-18615"/>
                  <a:pt x="3714850" y="2803"/>
                  <a:pt x="4057585" y="0"/>
                </a:cubicBezTo>
                <a:cubicBezTo>
                  <a:pt x="4522402" y="-4854"/>
                  <a:pt x="4804039" y="65438"/>
                  <a:pt x="5041291" y="0"/>
                </a:cubicBezTo>
                <a:cubicBezTo>
                  <a:pt x="5371032" y="28424"/>
                  <a:pt x="5545727" y="49712"/>
                  <a:pt x="5831933" y="0"/>
                </a:cubicBezTo>
                <a:cubicBezTo>
                  <a:pt x="6186885" y="54855"/>
                  <a:pt x="6684648" y="-92019"/>
                  <a:pt x="7008704" y="0"/>
                </a:cubicBezTo>
                <a:cubicBezTo>
                  <a:pt x="7321302" y="-9217"/>
                  <a:pt x="7555552" y="125423"/>
                  <a:pt x="7581947" y="260323"/>
                </a:cubicBezTo>
                <a:cubicBezTo>
                  <a:pt x="7576223" y="296781"/>
                  <a:pt x="7559318" y="436534"/>
                  <a:pt x="7581947" y="586585"/>
                </a:cubicBezTo>
                <a:cubicBezTo>
                  <a:pt x="7585224" y="713880"/>
                  <a:pt x="7578628" y="777682"/>
                  <a:pt x="7581947" y="902435"/>
                </a:cubicBezTo>
                <a:cubicBezTo>
                  <a:pt x="7569202" y="1020548"/>
                  <a:pt x="7628753" y="1116561"/>
                  <a:pt x="7581947" y="1301585"/>
                </a:cubicBezTo>
                <a:cubicBezTo>
                  <a:pt x="7670762" y="1551067"/>
                  <a:pt x="7416832" y="1589143"/>
                  <a:pt x="7008704" y="1561909"/>
                </a:cubicBezTo>
                <a:cubicBezTo>
                  <a:pt x="6781585" y="1578163"/>
                  <a:pt x="6584708" y="1487612"/>
                  <a:pt x="6282416" y="1561909"/>
                </a:cubicBezTo>
                <a:cubicBezTo>
                  <a:pt x="6104867" y="1549613"/>
                  <a:pt x="5911234" y="1564785"/>
                  <a:pt x="5758386" y="1561909"/>
                </a:cubicBezTo>
                <a:cubicBezTo>
                  <a:pt x="5583270" y="1538597"/>
                  <a:pt x="5503266" y="1520259"/>
                  <a:pt x="5234355" y="1561909"/>
                </a:cubicBezTo>
                <a:cubicBezTo>
                  <a:pt x="5084448" y="1510067"/>
                  <a:pt x="4602336" y="1569845"/>
                  <a:pt x="4315004" y="1561909"/>
                </a:cubicBezTo>
                <a:cubicBezTo>
                  <a:pt x="4071884" y="1492760"/>
                  <a:pt x="3804867" y="1472700"/>
                  <a:pt x="3266942" y="1561909"/>
                </a:cubicBezTo>
                <a:cubicBezTo>
                  <a:pt x="2744219" y="1602398"/>
                  <a:pt x="2598038" y="1556211"/>
                  <a:pt x="2283236" y="1561909"/>
                </a:cubicBezTo>
                <a:cubicBezTo>
                  <a:pt x="2007082" y="1594156"/>
                  <a:pt x="1696725" y="1586997"/>
                  <a:pt x="1428240" y="1561909"/>
                </a:cubicBezTo>
                <a:cubicBezTo>
                  <a:pt x="1062294" y="1567500"/>
                  <a:pt x="774763" y="1501811"/>
                  <a:pt x="573242" y="1561909"/>
                </a:cubicBezTo>
                <a:cubicBezTo>
                  <a:pt x="215453" y="1585913"/>
                  <a:pt x="35230" y="1471916"/>
                  <a:pt x="0" y="1301585"/>
                </a:cubicBezTo>
                <a:cubicBezTo>
                  <a:pt x="-34326" y="1160699"/>
                  <a:pt x="-356" y="1075898"/>
                  <a:pt x="0" y="954498"/>
                </a:cubicBezTo>
                <a:cubicBezTo>
                  <a:pt x="8399" y="833697"/>
                  <a:pt x="-10102" y="676358"/>
                  <a:pt x="0" y="586585"/>
                </a:cubicBezTo>
                <a:cubicBezTo>
                  <a:pt x="-20621" y="481961"/>
                  <a:pt x="-16044" y="323880"/>
                  <a:pt x="0" y="260323"/>
                </a:cubicBezTo>
                <a:close/>
              </a:path>
              <a:path w="7581947" h="1561909" stroke="0" extrusionOk="0">
                <a:moveTo>
                  <a:pt x="0" y="260323"/>
                </a:moveTo>
                <a:cubicBezTo>
                  <a:pt x="-87367" y="168004"/>
                  <a:pt x="189366" y="106883"/>
                  <a:pt x="573242" y="0"/>
                </a:cubicBezTo>
                <a:cubicBezTo>
                  <a:pt x="1006181" y="38546"/>
                  <a:pt x="1252276" y="33578"/>
                  <a:pt x="1621303" y="0"/>
                </a:cubicBezTo>
                <a:cubicBezTo>
                  <a:pt x="1934894" y="1593"/>
                  <a:pt x="2270036" y="-76383"/>
                  <a:pt x="2476300" y="0"/>
                </a:cubicBezTo>
                <a:cubicBezTo>
                  <a:pt x="2707988" y="-42002"/>
                  <a:pt x="3033404" y="-61200"/>
                  <a:pt x="3266942" y="0"/>
                </a:cubicBezTo>
                <a:cubicBezTo>
                  <a:pt x="3606649" y="-31154"/>
                  <a:pt x="3991365" y="-83816"/>
                  <a:pt x="4250649" y="0"/>
                </a:cubicBezTo>
                <a:cubicBezTo>
                  <a:pt x="4407972" y="-17401"/>
                  <a:pt x="4517094" y="-18308"/>
                  <a:pt x="4695247" y="0"/>
                </a:cubicBezTo>
                <a:cubicBezTo>
                  <a:pt x="4873400" y="18308"/>
                  <a:pt x="5007390" y="-1605"/>
                  <a:pt x="5105646" y="0"/>
                </a:cubicBezTo>
                <a:cubicBezTo>
                  <a:pt x="5224729" y="16682"/>
                  <a:pt x="5444723" y="193"/>
                  <a:pt x="5650637" y="0"/>
                </a:cubicBezTo>
                <a:cubicBezTo>
                  <a:pt x="5862967" y="11965"/>
                  <a:pt x="6024022" y="8904"/>
                  <a:pt x="6153706" y="0"/>
                </a:cubicBezTo>
                <a:cubicBezTo>
                  <a:pt x="6484931" y="-38521"/>
                  <a:pt x="6822510" y="-1795"/>
                  <a:pt x="7008704" y="0"/>
                </a:cubicBezTo>
                <a:cubicBezTo>
                  <a:pt x="7347295" y="-46844"/>
                  <a:pt x="7579063" y="103215"/>
                  <a:pt x="7581947" y="260323"/>
                </a:cubicBezTo>
                <a:cubicBezTo>
                  <a:pt x="7594579" y="397670"/>
                  <a:pt x="7609932" y="450294"/>
                  <a:pt x="7581947" y="586585"/>
                </a:cubicBezTo>
                <a:cubicBezTo>
                  <a:pt x="7564155" y="725990"/>
                  <a:pt x="7598131" y="867300"/>
                  <a:pt x="7581947" y="933672"/>
                </a:cubicBezTo>
                <a:cubicBezTo>
                  <a:pt x="7551739" y="983763"/>
                  <a:pt x="7620920" y="1123672"/>
                  <a:pt x="7581947" y="1301585"/>
                </a:cubicBezTo>
                <a:cubicBezTo>
                  <a:pt x="7620850" y="1446909"/>
                  <a:pt x="7415889" y="1539054"/>
                  <a:pt x="7008704" y="1561909"/>
                </a:cubicBezTo>
                <a:cubicBezTo>
                  <a:pt x="6855877" y="1580712"/>
                  <a:pt x="6445486" y="1500603"/>
                  <a:pt x="6089353" y="1561909"/>
                </a:cubicBezTo>
                <a:cubicBezTo>
                  <a:pt x="5838991" y="1587746"/>
                  <a:pt x="5540749" y="1464916"/>
                  <a:pt x="5170000" y="1561909"/>
                </a:cubicBezTo>
                <a:cubicBezTo>
                  <a:pt x="4937366" y="1613224"/>
                  <a:pt x="4558294" y="1512231"/>
                  <a:pt x="4121940" y="1561909"/>
                </a:cubicBezTo>
                <a:cubicBezTo>
                  <a:pt x="3699560" y="1552179"/>
                  <a:pt x="3577227" y="1550406"/>
                  <a:pt x="3202588" y="1561909"/>
                </a:cubicBezTo>
                <a:cubicBezTo>
                  <a:pt x="2783826" y="1543812"/>
                  <a:pt x="2650829" y="1551079"/>
                  <a:pt x="2476300" y="1561909"/>
                </a:cubicBezTo>
                <a:cubicBezTo>
                  <a:pt x="2262785" y="1540880"/>
                  <a:pt x="2035205" y="1533306"/>
                  <a:pt x="1685658" y="1561909"/>
                </a:cubicBezTo>
                <a:cubicBezTo>
                  <a:pt x="1347766" y="1573622"/>
                  <a:pt x="871699" y="1580869"/>
                  <a:pt x="573242" y="1561909"/>
                </a:cubicBezTo>
                <a:cubicBezTo>
                  <a:pt x="382937" y="1587044"/>
                  <a:pt x="44614" y="1477537"/>
                  <a:pt x="0" y="1301585"/>
                </a:cubicBezTo>
                <a:cubicBezTo>
                  <a:pt x="-4687" y="1183237"/>
                  <a:pt x="-6294" y="1050434"/>
                  <a:pt x="0" y="975323"/>
                </a:cubicBezTo>
                <a:cubicBezTo>
                  <a:pt x="10493" y="918128"/>
                  <a:pt x="10478" y="741933"/>
                  <a:pt x="0" y="659473"/>
                </a:cubicBezTo>
                <a:cubicBezTo>
                  <a:pt x="-7067" y="554423"/>
                  <a:pt x="1292" y="331290"/>
                  <a:pt x="0" y="260323"/>
                </a:cubicBezTo>
                <a:close/>
              </a:path>
              <a:path w="7581947" h="1561909" fill="none" stroke="0" extrusionOk="0">
                <a:moveTo>
                  <a:pt x="0" y="260323"/>
                </a:moveTo>
                <a:cubicBezTo>
                  <a:pt x="-4210" y="65652"/>
                  <a:pt x="244983" y="-20478"/>
                  <a:pt x="573242" y="0"/>
                </a:cubicBezTo>
                <a:cubicBezTo>
                  <a:pt x="1011235" y="15919"/>
                  <a:pt x="1098174" y="25031"/>
                  <a:pt x="1556948" y="0"/>
                </a:cubicBezTo>
                <a:cubicBezTo>
                  <a:pt x="1978104" y="2268"/>
                  <a:pt x="2064120" y="5989"/>
                  <a:pt x="2347591" y="0"/>
                </a:cubicBezTo>
                <a:cubicBezTo>
                  <a:pt x="2634718" y="-16574"/>
                  <a:pt x="2938887" y="-32552"/>
                  <a:pt x="3331297" y="0"/>
                </a:cubicBezTo>
                <a:cubicBezTo>
                  <a:pt x="3712936" y="-19969"/>
                  <a:pt x="3721140" y="10082"/>
                  <a:pt x="4057585" y="0"/>
                </a:cubicBezTo>
                <a:cubicBezTo>
                  <a:pt x="4254998" y="-10475"/>
                  <a:pt x="4724283" y="30489"/>
                  <a:pt x="5041291" y="0"/>
                </a:cubicBezTo>
                <a:cubicBezTo>
                  <a:pt x="5303192" y="-11649"/>
                  <a:pt x="5506212" y="23959"/>
                  <a:pt x="5831933" y="0"/>
                </a:cubicBezTo>
                <a:cubicBezTo>
                  <a:pt x="6113666" y="6679"/>
                  <a:pt x="6763207" y="17051"/>
                  <a:pt x="7008704" y="0"/>
                </a:cubicBezTo>
                <a:cubicBezTo>
                  <a:pt x="7332024" y="-31630"/>
                  <a:pt x="7509156" y="117793"/>
                  <a:pt x="7581947" y="260323"/>
                </a:cubicBezTo>
                <a:cubicBezTo>
                  <a:pt x="7562690" y="359775"/>
                  <a:pt x="7578164" y="480907"/>
                  <a:pt x="7581947" y="586585"/>
                </a:cubicBezTo>
                <a:cubicBezTo>
                  <a:pt x="7600086" y="714439"/>
                  <a:pt x="7578118" y="777577"/>
                  <a:pt x="7581947" y="902435"/>
                </a:cubicBezTo>
                <a:cubicBezTo>
                  <a:pt x="7609029" y="1038883"/>
                  <a:pt x="7624656" y="1118218"/>
                  <a:pt x="7581947" y="1301585"/>
                </a:cubicBezTo>
                <a:cubicBezTo>
                  <a:pt x="7526956" y="1504264"/>
                  <a:pt x="7328826" y="1549319"/>
                  <a:pt x="7008704" y="1561909"/>
                </a:cubicBezTo>
                <a:cubicBezTo>
                  <a:pt x="6871959" y="1584543"/>
                  <a:pt x="6569538" y="1498004"/>
                  <a:pt x="6282416" y="1561909"/>
                </a:cubicBezTo>
                <a:cubicBezTo>
                  <a:pt x="6118981" y="1574603"/>
                  <a:pt x="6034319" y="1576794"/>
                  <a:pt x="5768866" y="1561909"/>
                </a:cubicBezTo>
                <a:cubicBezTo>
                  <a:pt x="5530672" y="1558111"/>
                  <a:pt x="5374626" y="1563550"/>
                  <a:pt x="5234355" y="1561909"/>
                </a:cubicBezTo>
                <a:cubicBezTo>
                  <a:pt x="5084497" y="1619702"/>
                  <a:pt x="4616761" y="1528624"/>
                  <a:pt x="4315004" y="1561909"/>
                </a:cubicBezTo>
                <a:cubicBezTo>
                  <a:pt x="4042569" y="1590814"/>
                  <a:pt x="3773676" y="1585219"/>
                  <a:pt x="3266942" y="1561909"/>
                </a:cubicBezTo>
                <a:cubicBezTo>
                  <a:pt x="2776411" y="1594454"/>
                  <a:pt x="2607225" y="1560918"/>
                  <a:pt x="2283236" y="1561909"/>
                </a:cubicBezTo>
                <a:cubicBezTo>
                  <a:pt x="1946668" y="1468573"/>
                  <a:pt x="1695467" y="1524629"/>
                  <a:pt x="1428240" y="1561909"/>
                </a:cubicBezTo>
                <a:cubicBezTo>
                  <a:pt x="1167564" y="1578966"/>
                  <a:pt x="778814" y="1575401"/>
                  <a:pt x="573242" y="1561909"/>
                </a:cubicBezTo>
                <a:cubicBezTo>
                  <a:pt x="233734" y="1587670"/>
                  <a:pt x="256" y="1401953"/>
                  <a:pt x="0" y="1301585"/>
                </a:cubicBezTo>
                <a:cubicBezTo>
                  <a:pt x="-5280" y="1170782"/>
                  <a:pt x="-29020" y="1063596"/>
                  <a:pt x="0" y="954498"/>
                </a:cubicBezTo>
                <a:cubicBezTo>
                  <a:pt x="28390" y="848118"/>
                  <a:pt x="-7430" y="681817"/>
                  <a:pt x="0" y="586585"/>
                </a:cubicBezTo>
                <a:cubicBezTo>
                  <a:pt x="-13624" y="506980"/>
                  <a:pt x="-22475" y="321568"/>
                  <a:pt x="0" y="260323"/>
                </a:cubicBezTo>
                <a:close/>
              </a:path>
              <a:path w="7581947" h="1561909" fill="none" stroke="0" extrusionOk="0">
                <a:moveTo>
                  <a:pt x="0" y="260323"/>
                </a:moveTo>
                <a:cubicBezTo>
                  <a:pt x="25979" y="64477"/>
                  <a:pt x="219928" y="-33476"/>
                  <a:pt x="573242" y="0"/>
                </a:cubicBezTo>
                <a:cubicBezTo>
                  <a:pt x="989257" y="10034"/>
                  <a:pt x="1117490" y="1483"/>
                  <a:pt x="1556948" y="0"/>
                </a:cubicBezTo>
                <a:cubicBezTo>
                  <a:pt x="1971776" y="-736"/>
                  <a:pt x="2057146" y="10765"/>
                  <a:pt x="2347591" y="0"/>
                </a:cubicBezTo>
                <a:cubicBezTo>
                  <a:pt x="2598666" y="-39581"/>
                  <a:pt x="3003849" y="113515"/>
                  <a:pt x="3331297" y="0"/>
                </a:cubicBezTo>
                <a:cubicBezTo>
                  <a:pt x="3715266" y="-19581"/>
                  <a:pt x="3716672" y="6828"/>
                  <a:pt x="4057585" y="0"/>
                </a:cubicBezTo>
                <a:cubicBezTo>
                  <a:pt x="4400395" y="-16090"/>
                  <a:pt x="4769767" y="51694"/>
                  <a:pt x="5041291" y="0"/>
                </a:cubicBezTo>
                <a:cubicBezTo>
                  <a:pt x="5355247" y="-5223"/>
                  <a:pt x="5513713" y="40048"/>
                  <a:pt x="5831933" y="0"/>
                </a:cubicBezTo>
                <a:cubicBezTo>
                  <a:pt x="6203070" y="58291"/>
                  <a:pt x="6777041" y="-25212"/>
                  <a:pt x="7008704" y="0"/>
                </a:cubicBezTo>
                <a:cubicBezTo>
                  <a:pt x="7315289" y="-24333"/>
                  <a:pt x="7542708" y="126793"/>
                  <a:pt x="7581947" y="260323"/>
                </a:cubicBezTo>
                <a:cubicBezTo>
                  <a:pt x="7562039" y="327614"/>
                  <a:pt x="7561414" y="444091"/>
                  <a:pt x="7581947" y="586585"/>
                </a:cubicBezTo>
                <a:cubicBezTo>
                  <a:pt x="7588893" y="714540"/>
                  <a:pt x="7586607" y="779711"/>
                  <a:pt x="7581947" y="902435"/>
                </a:cubicBezTo>
                <a:cubicBezTo>
                  <a:pt x="7596056" y="1024970"/>
                  <a:pt x="7627496" y="1112134"/>
                  <a:pt x="7581947" y="1301585"/>
                </a:cubicBezTo>
                <a:cubicBezTo>
                  <a:pt x="7599157" y="1509742"/>
                  <a:pt x="7372164" y="1569858"/>
                  <a:pt x="7008704" y="1561909"/>
                </a:cubicBezTo>
                <a:cubicBezTo>
                  <a:pt x="6784455" y="1567941"/>
                  <a:pt x="6571657" y="1482434"/>
                  <a:pt x="6282416" y="1561909"/>
                </a:cubicBezTo>
                <a:cubicBezTo>
                  <a:pt x="6104260" y="1551961"/>
                  <a:pt x="5878920" y="1601931"/>
                  <a:pt x="5758386" y="1561909"/>
                </a:cubicBezTo>
                <a:cubicBezTo>
                  <a:pt x="5611874" y="1538704"/>
                  <a:pt x="5502215" y="1552432"/>
                  <a:pt x="5234355" y="1561909"/>
                </a:cubicBezTo>
                <a:cubicBezTo>
                  <a:pt x="5067179" y="1536379"/>
                  <a:pt x="4621200" y="1548641"/>
                  <a:pt x="4315004" y="1561909"/>
                </a:cubicBezTo>
                <a:cubicBezTo>
                  <a:pt x="4031498" y="1572464"/>
                  <a:pt x="3771504" y="1518645"/>
                  <a:pt x="3266942" y="1561909"/>
                </a:cubicBezTo>
                <a:cubicBezTo>
                  <a:pt x="2758581" y="1598879"/>
                  <a:pt x="2569342" y="1575077"/>
                  <a:pt x="2283236" y="1561909"/>
                </a:cubicBezTo>
                <a:cubicBezTo>
                  <a:pt x="1970651" y="1555723"/>
                  <a:pt x="1675812" y="1573802"/>
                  <a:pt x="1428240" y="1561909"/>
                </a:cubicBezTo>
                <a:cubicBezTo>
                  <a:pt x="1088173" y="1570557"/>
                  <a:pt x="774121" y="1549764"/>
                  <a:pt x="573242" y="1561909"/>
                </a:cubicBezTo>
                <a:cubicBezTo>
                  <a:pt x="220551" y="1599680"/>
                  <a:pt x="32357" y="1445421"/>
                  <a:pt x="0" y="1301585"/>
                </a:cubicBezTo>
                <a:cubicBezTo>
                  <a:pt x="-2955" y="1178141"/>
                  <a:pt x="-16442" y="1066632"/>
                  <a:pt x="0" y="954498"/>
                </a:cubicBezTo>
                <a:cubicBezTo>
                  <a:pt x="35110" y="841932"/>
                  <a:pt x="-6409" y="673141"/>
                  <a:pt x="0" y="586585"/>
                </a:cubicBezTo>
                <a:cubicBezTo>
                  <a:pt x="-12056" y="497927"/>
                  <a:pt x="-18245" y="323461"/>
                  <a:pt x="0" y="26032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556948 w 7581947"/>
                      <a:gd name="connsiteY2" fmla="*/ 0 h 1561909"/>
                      <a:gd name="connsiteX3" fmla="*/ 2347591 w 7581947"/>
                      <a:gd name="connsiteY3" fmla="*/ 0 h 1561909"/>
                      <a:gd name="connsiteX4" fmla="*/ 3331297 w 7581947"/>
                      <a:gd name="connsiteY4" fmla="*/ 0 h 1561909"/>
                      <a:gd name="connsiteX5" fmla="*/ 4057585 w 7581947"/>
                      <a:gd name="connsiteY5" fmla="*/ 0 h 1561909"/>
                      <a:gd name="connsiteX6" fmla="*/ 5041291 w 7581947"/>
                      <a:gd name="connsiteY6" fmla="*/ 0 h 1561909"/>
                      <a:gd name="connsiteX7" fmla="*/ 5831933 w 7581947"/>
                      <a:gd name="connsiteY7" fmla="*/ 0 h 1561909"/>
                      <a:gd name="connsiteX8" fmla="*/ 7008704 w 7581947"/>
                      <a:gd name="connsiteY8" fmla="*/ 0 h 1561909"/>
                      <a:gd name="connsiteX9" fmla="*/ 7581947 w 7581947"/>
                      <a:gd name="connsiteY9" fmla="*/ 260323 h 1561909"/>
                      <a:gd name="connsiteX10" fmla="*/ 7581947 w 7581947"/>
                      <a:gd name="connsiteY10" fmla="*/ 586585 h 1561909"/>
                      <a:gd name="connsiteX11" fmla="*/ 7581947 w 7581947"/>
                      <a:gd name="connsiteY11" fmla="*/ 902435 h 1561909"/>
                      <a:gd name="connsiteX12" fmla="*/ 7581947 w 7581947"/>
                      <a:gd name="connsiteY12" fmla="*/ 1301585 h 1561909"/>
                      <a:gd name="connsiteX13" fmla="*/ 7008704 w 7581947"/>
                      <a:gd name="connsiteY13" fmla="*/ 1561909 h 1561909"/>
                      <a:gd name="connsiteX14" fmla="*/ 6282416 w 7581947"/>
                      <a:gd name="connsiteY14" fmla="*/ 1561909 h 1561909"/>
                      <a:gd name="connsiteX15" fmla="*/ 5758386 w 7581947"/>
                      <a:gd name="connsiteY15" fmla="*/ 1561909 h 1561909"/>
                      <a:gd name="connsiteX16" fmla="*/ 5234355 w 7581947"/>
                      <a:gd name="connsiteY16" fmla="*/ 1561909 h 1561909"/>
                      <a:gd name="connsiteX17" fmla="*/ 4315004 w 7581947"/>
                      <a:gd name="connsiteY17" fmla="*/ 1561909 h 1561909"/>
                      <a:gd name="connsiteX18" fmla="*/ 3266942 w 7581947"/>
                      <a:gd name="connsiteY18" fmla="*/ 1561909 h 1561909"/>
                      <a:gd name="connsiteX19" fmla="*/ 2283236 w 7581947"/>
                      <a:gd name="connsiteY19" fmla="*/ 1561909 h 1561909"/>
                      <a:gd name="connsiteX20" fmla="*/ 1428240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54498 h 1561909"/>
                      <a:gd name="connsiteX24" fmla="*/ 0 w 7581947"/>
                      <a:gd name="connsiteY24" fmla="*/ 586585 h 1561909"/>
                      <a:gd name="connsiteX25" fmla="*/ 0 w 7581947"/>
                      <a:gd name="connsiteY25" fmla="*/ 260323 h 1561909"/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621303 w 7581947"/>
                      <a:gd name="connsiteY2" fmla="*/ 0 h 1561909"/>
                      <a:gd name="connsiteX3" fmla="*/ 2476300 w 7581947"/>
                      <a:gd name="connsiteY3" fmla="*/ 0 h 1561909"/>
                      <a:gd name="connsiteX4" fmla="*/ 3266942 w 7581947"/>
                      <a:gd name="connsiteY4" fmla="*/ 0 h 1561909"/>
                      <a:gd name="connsiteX5" fmla="*/ 4250649 w 7581947"/>
                      <a:gd name="connsiteY5" fmla="*/ 0 h 1561909"/>
                      <a:gd name="connsiteX6" fmla="*/ 5105646 w 7581947"/>
                      <a:gd name="connsiteY6" fmla="*/ 0 h 1561909"/>
                      <a:gd name="connsiteX7" fmla="*/ 5650637 w 7581947"/>
                      <a:gd name="connsiteY7" fmla="*/ 0 h 1561909"/>
                      <a:gd name="connsiteX8" fmla="*/ 6153706 w 7581947"/>
                      <a:gd name="connsiteY8" fmla="*/ 0 h 1561909"/>
                      <a:gd name="connsiteX9" fmla="*/ 7008704 w 7581947"/>
                      <a:gd name="connsiteY9" fmla="*/ 0 h 1561909"/>
                      <a:gd name="connsiteX10" fmla="*/ 7581947 w 7581947"/>
                      <a:gd name="connsiteY10" fmla="*/ 260323 h 1561909"/>
                      <a:gd name="connsiteX11" fmla="*/ 7581947 w 7581947"/>
                      <a:gd name="connsiteY11" fmla="*/ 586585 h 1561909"/>
                      <a:gd name="connsiteX12" fmla="*/ 7581947 w 7581947"/>
                      <a:gd name="connsiteY12" fmla="*/ 933672 h 1561909"/>
                      <a:gd name="connsiteX13" fmla="*/ 7581947 w 7581947"/>
                      <a:gd name="connsiteY13" fmla="*/ 1301585 h 1561909"/>
                      <a:gd name="connsiteX14" fmla="*/ 7008704 w 7581947"/>
                      <a:gd name="connsiteY14" fmla="*/ 1561909 h 1561909"/>
                      <a:gd name="connsiteX15" fmla="*/ 6089353 w 7581947"/>
                      <a:gd name="connsiteY15" fmla="*/ 1561909 h 1561909"/>
                      <a:gd name="connsiteX16" fmla="*/ 5170000 w 7581947"/>
                      <a:gd name="connsiteY16" fmla="*/ 1561909 h 1561909"/>
                      <a:gd name="connsiteX17" fmla="*/ 4121940 w 7581947"/>
                      <a:gd name="connsiteY17" fmla="*/ 1561909 h 1561909"/>
                      <a:gd name="connsiteX18" fmla="*/ 3202588 w 7581947"/>
                      <a:gd name="connsiteY18" fmla="*/ 1561909 h 1561909"/>
                      <a:gd name="connsiteX19" fmla="*/ 2476300 w 7581947"/>
                      <a:gd name="connsiteY19" fmla="*/ 1561909 h 1561909"/>
                      <a:gd name="connsiteX20" fmla="*/ 1685658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75323 h 1561909"/>
                      <a:gd name="connsiteX24" fmla="*/ 0 w 7581947"/>
                      <a:gd name="connsiteY24" fmla="*/ 659473 h 1561909"/>
                      <a:gd name="connsiteX25" fmla="*/ 0 w 7581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81947" h="1561909" fill="none" extrusionOk="0">
                        <a:moveTo>
                          <a:pt x="0" y="260323"/>
                        </a:moveTo>
                        <a:cubicBezTo>
                          <a:pt x="50284" y="79469"/>
                          <a:pt x="269523" y="-52090"/>
                          <a:pt x="573242" y="0"/>
                        </a:cubicBezTo>
                        <a:cubicBezTo>
                          <a:pt x="964814" y="4888"/>
                          <a:pt x="1138284" y="822"/>
                          <a:pt x="1556948" y="0"/>
                        </a:cubicBezTo>
                        <a:cubicBezTo>
                          <a:pt x="1984471" y="-13134"/>
                          <a:pt x="2058199" y="4944"/>
                          <a:pt x="2347591" y="0"/>
                        </a:cubicBezTo>
                        <a:cubicBezTo>
                          <a:pt x="2658242" y="-6985"/>
                          <a:pt x="2940779" y="83380"/>
                          <a:pt x="3331297" y="0"/>
                        </a:cubicBezTo>
                        <a:cubicBezTo>
                          <a:pt x="3713000" y="-19850"/>
                          <a:pt x="3716312" y="7570"/>
                          <a:pt x="4057585" y="0"/>
                        </a:cubicBezTo>
                        <a:cubicBezTo>
                          <a:pt x="4461025" y="-6805"/>
                          <a:pt x="4780774" y="41331"/>
                          <a:pt x="5041291" y="0"/>
                        </a:cubicBezTo>
                        <a:cubicBezTo>
                          <a:pt x="5357407" y="15377"/>
                          <a:pt x="5531602" y="15187"/>
                          <a:pt x="5831933" y="0"/>
                        </a:cubicBezTo>
                        <a:cubicBezTo>
                          <a:pt x="6173788" y="41898"/>
                          <a:pt x="6725303" y="-37652"/>
                          <a:pt x="7008704" y="0"/>
                        </a:cubicBezTo>
                        <a:cubicBezTo>
                          <a:pt x="7333554" y="-21379"/>
                          <a:pt x="7535541" y="120932"/>
                          <a:pt x="7581947" y="260323"/>
                        </a:cubicBezTo>
                        <a:cubicBezTo>
                          <a:pt x="7555903" y="318481"/>
                          <a:pt x="7560969" y="439483"/>
                          <a:pt x="7581947" y="586585"/>
                        </a:cubicBezTo>
                        <a:cubicBezTo>
                          <a:pt x="7587714" y="712723"/>
                          <a:pt x="7578066" y="769249"/>
                          <a:pt x="7581947" y="902435"/>
                        </a:cubicBezTo>
                        <a:cubicBezTo>
                          <a:pt x="7583033" y="1036372"/>
                          <a:pt x="7625898" y="1119650"/>
                          <a:pt x="7581947" y="1301585"/>
                        </a:cubicBezTo>
                        <a:cubicBezTo>
                          <a:pt x="7632673" y="1504238"/>
                          <a:pt x="7394588" y="1585330"/>
                          <a:pt x="7008704" y="1561909"/>
                        </a:cubicBezTo>
                        <a:cubicBezTo>
                          <a:pt x="6805452" y="1569431"/>
                          <a:pt x="6585371" y="1510390"/>
                          <a:pt x="6282416" y="1561909"/>
                        </a:cubicBezTo>
                        <a:cubicBezTo>
                          <a:pt x="6103153" y="1566938"/>
                          <a:pt x="5903529" y="1587562"/>
                          <a:pt x="5758386" y="1561909"/>
                        </a:cubicBezTo>
                        <a:cubicBezTo>
                          <a:pt x="5613243" y="1536257"/>
                          <a:pt x="5488938" y="1542566"/>
                          <a:pt x="5234355" y="1561909"/>
                        </a:cubicBezTo>
                        <a:cubicBezTo>
                          <a:pt x="5067733" y="1523220"/>
                          <a:pt x="4582910" y="1571353"/>
                          <a:pt x="4315004" y="1561909"/>
                        </a:cubicBezTo>
                        <a:cubicBezTo>
                          <a:pt x="4065057" y="1519188"/>
                          <a:pt x="3792939" y="1517502"/>
                          <a:pt x="3266942" y="1561909"/>
                        </a:cubicBezTo>
                        <a:cubicBezTo>
                          <a:pt x="2748819" y="1579549"/>
                          <a:pt x="2600372" y="1558713"/>
                          <a:pt x="2283236" y="1561909"/>
                        </a:cubicBezTo>
                        <a:cubicBezTo>
                          <a:pt x="1969256" y="1563698"/>
                          <a:pt x="1732453" y="1577008"/>
                          <a:pt x="1428240" y="1561909"/>
                        </a:cubicBezTo>
                        <a:cubicBezTo>
                          <a:pt x="1078158" y="1561935"/>
                          <a:pt x="775632" y="1545203"/>
                          <a:pt x="573242" y="1561909"/>
                        </a:cubicBezTo>
                        <a:cubicBezTo>
                          <a:pt x="230119" y="1580472"/>
                          <a:pt x="36608" y="1451061"/>
                          <a:pt x="0" y="1301585"/>
                        </a:cubicBezTo>
                        <a:cubicBezTo>
                          <a:pt x="-20809" y="1172547"/>
                          <a:pt x="-16064" y="1074473"/>
                          <a:pt x="0" y="954498"/>
                        </a:cubicBezTo>
                        <a:cubicBezTo>
                          <a:pt x="24476" y="835233"/>
                          <a:pt x="908" y="671535"/>
                          <a:pt x="0" y="586585"/>
                        </a:cubicBezTo>
                        <a:cubicBezTo>
                          <a:pt x="-10657" y="493566"/>
                          <a:pt x="-16456" y="329094"/>
                          <a:pt x="0" y="260323"/>
                        </a:cubicBezTo>
                        <a:close/>
                      </a:path>
                      <a:path w="7581947" h="1561909" stroke="0" extrusionOk="0">
                        <a:moveTo>
                          <a:pt x="0" y="260323"/>
                        </a:moveTo>
                        <a:cubicBezTo>
                          <a:pt x="-57848" y="125131"/>
                          <a:pt x="209748" y="56000"/>
                          <a:pt x="573242" y="0"/>
                        </a:cubicBezTo>
                        <a:cubicBezTo>
                          <a:pt x="1050536" y="27889"/>
                          <a:pt x="1243488" y="9473"/>
                          <a:pt x="1621303" y="0"/>
                        </a:cubicBezTo>
                        <a:cubicBezTo>
                          <a:pt x="1959297" y="5828"/>
                          <a:pt x="2271676" y="-33910"/>
                          <a:pt x="2476300" y="0"/>
                        </a:cubicBezTo>
                        <a:cubicBezTo>
                          <a:pt x="2688495" y="-4684"/>
                          <a:pt x="3002818" y="-29387"/>
                          <a:pt x="3266942" y="0"/>
                        </a:cubicBezTo>
                        <a:cubicBezTo>
                          <a:pt x="3571174" y="-6721"/>
                          <a:pt x="3944350" y="-44047"/>
                          <a:pt x="4250649" y="0"/>
                        </a:cubicBezTo>
                        <a:cubicBezTo>
                          <a:pt x="4619541" y="-3520"/>
                          <a:pt x="4706780" y="-2526"/>
                          <a:pt x="5105646" y="0"/>
                        </a:cubicBezTo>
                        <a:cubicBezTo>
                          <a:pt x="5265386" y="12218"/>
                          <a:pt x="5437120" y="-9073"/>
                          <a:pt x="5650637" y="0"/>
                        </a:cubicBezTo>
                        <a:cubicBezTo>
                          <a:pt x="5864154" y="9073"/>
                          <a:pt x="6016522" y="11538"/>
                          <a:pt x="6153706" y="0"/>
                        </a:cubicBezTo>
                        <a:cubicBezTo>
                          <a:pt x="6463430" y="13069"/>
                          <a:pt x="6779362" y="-20840"/>
                          <a:pt x="7008704" y="0"/>
                        </a:cubicBezTo>
                        <a:cubicBezTo>
                          <a:pt x="7329859" y="-19472"/>
                          <a:pt x="7567515" y="107067"/>
                          <a:pt x="7581947" y="260323"/>
                        </a:cubicBezTo>
                        <a:cubicBezTo>
                          <a:pt x="7583129" y="395621"/>
                          <a:pt x="7609305" y="442290"/>
                          <a:pt x="7581947" y="586585"/>
                        </a:cubicBezTo>
                        <a:cubicBezTo>
                          <a:pt x="7577894" y="731151"/>
                          <a:pt x="7587915" y="867973"/>
                          <a:pt x="7581947" y="933672"/>
                        </a:cubicBezTo>
                        <a:cubicBezTo>
                          <a:pt x="7552086" y="998598"/>
                          <a:pt x="7610658" y="1131116"/>
                          <a:pt x="7581947" y="1301585"/>
                        </a:cubicBezTo>
                        <a:cubicBezTo>
                          <a:pt x="7610730" y="1426580"/>
                          <a:pt x="7375322" y="1539938"/>
                          <a:pt x="7008704" y="1561909"/>
                        </a:cubicBezTo>
                        <a:cubicBezTo>
                          <a:pt x="6837921" y="1599123"/>
                          <a:pt x="6427777" y="1542062"/>
                          <a:pt x="6089353" y="1561909"/>
                        </a:cubicBezTo>
                        <a:cubicBezTo>
                          <a:pt x="5795459" y="1568054"/>
                          <a:pt x="5485584" y="1512689"/>
                          <a:pt x="5170000" y="1561909"/>
                        </a:cubicBezTo>
                        <a:cubicBezTo>
                          <a:pt x="4924991" y="1608870"/>
                          <a:pt x="4553620" y="1539985"/>
                          <a:pt x="4121940" y="1561909"/>
                        </a:cubicBezTo>
                        <a:cubicBezTo>
                          <a:pt x="3709193" y="1573447"/>
                          <a:pt x="3575863" y="1540167"/>
                          <a:pt x="3202588" y="1561909"/>
                        </a:cubicBezTo>
                        <a:cubicBezTo>
                          <a:pt x="2823147" y="1553227"/>
                          <a:pt x="2652221" y="1588990"/>
                          <a:pt x="2476300" y="1561909"/>
                        </a:cubicBezTo>
                        <a:cubicBezTo>
                          <a:pt x="2292398" y="1566562"/>
                          <a:pt x="2046799" y="1519657"/>
                          <a:pt x="1685658" y="1561909"/>
                        </a:cubicBezTo>
                        <a:cubicBezTo>
                          <a:pt x="1293531" y="1541110"/>
                          <a:pt x="858341" y="1582793"/>
                          <a:pt x="573242" y="1561909"/>
                        </a:cubicBezTo>
                        <a:cubicBezTo>
                          <a:pt x="343206" y="1569814"/>
                          <a:pt x="40175" y="1474671"/>
                          <a:pt x="0" y="1301585"/>
                        </a:cubicBezTo>
                        <a:cubicBezTo>
                          <a:pt x="-763" y="1171390"/>
                          <a:pt x="-15262" y="1055557"/>
                          <a:pt x="0" y="975323"/>
                        </a:cubicBezTo>
                        <a:cubicBezTo>
                          <a:pt x="24773" y="924822"/>
                          <a:pt x="19450" y="756165"/>
                          <a:pt x="0" y="659473"/>
                        </a:cubicBezTo>
                        <a:cubicBezTo>
                          <a:pt x="-6719" y="551859"/>
                          <a:pt x="-785" y="329563"/>
                          <a:pt x="0" y="260323"/>
                        </a:cubicBezTo>
                        <a:close/>
                      </a:path>
                      <a:path w="7581947" h="1561909" fill="none" stroke="0" extrusionOk="0">
                        <a:moveTo>
                          <a:pt x="0" y="260323"/>
                        </a:moveTo>
                        <a:cubicBezTo>
                          <a:pt x="-15241" y="113717"/>
                          <a:pt x="236272" y="-4787"/>
                          <a:pt x="573242" y="0"/>
                        </a:cubicBezTo>
                        <a:cubicBezTo>
                          <a:pt x="989922" y="11015"/>
                          <a:pt x="1109310" y="18278"/>
                          <a:pt x="1556948" y="0"/>
                        </a:cubicBezTo>
                        <a:cubicBezTo>
                          <a:pt x="1985214" y="-10319"/>
                          <a:pt x="2057127" y="4701"/>
                          <a:pt x="2347591" y="0"/>
                        </a:cubicBezTo>
                        <a:cubicBezTo>
                          <a:pt x="2623036" y="-10955"/>
                          <a:pt x="2985556" y="35585"/>
                          <a:pt x="3331297" y="0"/>
                        </a:cubicBezTo>
                        <a:cubicBezTo>
                          <a:pt x="3713391" y="-21079"/>
                          <a:pt x="3717994" y="6102"/>
                          <a:pt x="4057585" y="0"/>
                        </a:cubicBezTo>
                        <a:cubicBezTo>
                          <a:pt x="4326312" y="-19845"/>
                          <a:pt x="4722496" y="8964"/>
                          <a:pt x="5041291" y="0"/>
                        </a:cubicBezTo>
                        <a:cubicBezTo>
                          <a:pt x="5343492" y="-18747"/>
                          <a:pt x="5511930" y="345"/>
                          <a:pt x="5831933" y="0"/>
                        </a:cubicBezTo>
                        <a:cubicBezTo>
                          <a:pt x="6149499" y="15193"/>
                          <a:pt x="6770626" y="12857"/>
                          <a:pt x="7008704" y="0"/>
                        </a:cubicBezTo>
                        <a:cubicBezTo>
                          <a:pt x="7330850" y="-27669"/>
                          <a:pt x="7527140" y="128376"/>
                          <a:pt x="7581947" y="260323"/>
                        </a:cubicBezTo>
                        <a:cubicBezTo>
                          <a:pt x="7558353" y="340870"/>
                          <a:pt x="7574228" y="470070"/>
                          <a:pt x="7581947" y="586585"/>
                        </a:cubicBezTo>
                        <a:cubicBezTo>
                          <a:pt x="7594275" y="717303"/>
                          <a:pt x="7579110" y="766603"/>
                          <a:pt x="7581947" y="902435"/>
                        </a:cubicBezTo>
                        <a:cubicBezTo>
                          <a:pt x="7600716" y="1027109"/>
                          <a:pt x="7622367" y="1120466"/>
                          <a:pt x="7581947" y="1301585"/>
                        </a:cubicBezTo>
                        <a:cubicBezTo>
                          <a:pt x="7591761" y="1480934"/>
                          <a:pt x="7318421" y="1547160"/>
                          <a:pt x="7008704" y="1561909"/>
                        </a:cubicBezTo>
                        <a:cubicBezTo>
                          <a:pt x="6823748" y="1550483"/>
                          <a:pt x="6560203" y="1505779"/>
                          <a:pt x="6282416" y="1561909"/>
                        </a:cubicBezTo>
                        <a:cubicBezTo>
                          <a:pt x="6116737" y="1569365"/>
                          <a:pt x="6021747" y="1574883"/>
                          <a:pt x="5768866" y="1561909"/>
                        </a:cubicBezTo>
                        <a:cubicBezTo>
                          <a:pt x="5515985" y="1548936"/>
                          <a:pt x="5359496" y="1574681"/>
                          <a:pt x="5234355" y="1561909"/>
                        </a:cubicBezTo>
                        <a:cubicBezTo>
                          <a:pt x="5019698" y="1623126"/>
                          <a:pt x="4606873" y="1552213"/>
                          <a:pt x="4315004" y="1561909"/>
                        </a:cubicBezTo>
                        <a:cubicBezTo>
                          <a:pt x="4026346" y="1599835"/>
                          <a:pt x="3771659" y="1556375"/>
                          <a:pt x="3266942" y="1561909"/>
                        </a:cubicBezTo>
                        <a:cubicBezTo>
                          <a:pt x="2765192" y="1595863"/>
                          <a:pt x="2591057" y="1587325"/>
                          <a:pt x="2283236" y="1561909"/>
                        </a:cubicBezTo>
                        <a:cubicBezTo>
                          <a:pt x="1958182" y="1509733"/>
                          <a:pt x="1726253" y="1572107"/>
                          <a:pt x="1428240" y="1561909"/>
                        </a:cubicBezTo>
                        <a:cubicBezTo>
                          <a:pt x="1143165" y="1578724"/>
                          <a:pt x="765967" y="1589368"/>
                          <a:pt x="573242" y="1561909"/>
                        </a:cubicBezTo>
                        <a:cubicBezTo>
                          <a:pt x="250583" y="1583486"/>
                          <a:pt x="23371" y="1410449"/>
                          <a:pt x="0" y="1301585"/>
                        </a:cubicBezTo>
                        <a:cubicBezTo>
                          <a:pt x="-8" y="1188983"/>
                          <a:pt x="-36389" y="1050578"/>
                          <a:pt x="0" y="954498"/>
                        </a:cubicBezTo>
                        <a:cubicBezTo>
                          <a:pt x="38497" y="838270"/>
                          <a:pt x="-6689" y="672754"/>
                          <a:pt x="0" y="586585"/>
                        </a:cubicBezTo>
                        <a:cubicBezTo>
                          <a:pt x="-4815" y="508320"/>
                          <a:pt x="-23069" y="33554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7378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Em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191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bé được sinh ra sau khoảng 9 tháng ở trong bụng mẹ.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562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581947" cy="1561909"/>
          </a:xfrm>
          <a:custGeom>
            <a:avLst/>
            <a:gdLst>
              <a:gd name="connsiteX0" fmla="*/ 0 w 7581947"/>
              <a:gd name="connsiteY0" fmla="*/ 260323 h 1561909"/>
              <a:gd name="connsiteX1" fmla="*/ 573242 w 7581947"/>
              <a:gd name="connsiteY1" fmla="*/ 0 h 1561909"/>
              <a:gd name="connsiteX2" fmla="*/ 1556948 w 7581947"/>
              <a:gd name="connsiteY2" fmla="*/ 0 h 1561909"/>
              <a:gd name="connsiteX3" fmla="*/ 2347591 w 7581947"/>
              <a:gd name="connsiteY3" fmla="*/ 0 h 1561909"/>
              <a:gd name="connsiteX4" fmla="*/ 3331297 w 7581947"/>
              <a:gd name="connsiteY4" fmla="*/ 0 h 1561909"/>
              <a:gd name="connsiteX5" fmla="*/ 4057585 w 7581947"/>
              <a:gd name="connsiteY5" fmla="*/ 0 h 1561909"/>
              <a:gd name="connsiteX6" fmla="*/ 5041291 w 7581947"/>
              <a:gd name="connsiteY6" fmla="*/ 0 h 1561909"/>
              <a:gd name="connsiteX7" fmla="*/ 5831933 w 7581947"/>
              <a:gd name="connsiteY7" fmla="*/ 0 h 1561909"/>
              <a:gd name="connsiteX8" fmla="*/ 7008704 w 7581947"/>
              <a:gd name="connsiteY8" fmla="*/ 0 h 1561909"/>
              <a:gd name="connsiteX9" fmla="*/ 7581947 w 7581947"/>
              <a:gd name="connsiteY9" fmla="*/ 260323 h 1561909"/>
              <a:gd name="connsiteX10" fmla="*/ 7581947 w 7581947"/>
              <a:gd name="connsiteY10" fmla="*/ 586585 h 1561909"/>
              <a:gd name="connsiteX11" fmla="*/ 7581947 w 7581947"/>
              <a:gd name="connsiteY11" fmla="*/ 902435 h 1561909"/>
              <a:gd name="connsiteX12" fmla="*/ 7581947 w 7581947"/>
              <a:gd name="connsiteY12" fmla="*/ 1301585 h 1561909"/>
              <a:gd name="connsiteX13" fmla="*/ 7008704 w 7581947"/>
              <a:gd name="connsiteY13" fmla="*/ 1561909 h 1561909"/>
              <a:gd name="connsiteX14" fmla="*/ 6282416 w 7581947"/>
              <a:gd name="connsiteY14" fmla="*/ 1561909 h 1561909"/>
              <a:gd name="connsiteX15" fmla="*/ 5758386 w 7581947"/>
              <a:gd name="connsiteY15" fmla="*/ 1561909 h 1561909"/>
              <a:gd name="connsiteX16" fmla="*/ 5234355 w 7581947"/>
              <a:gd name="connsiteY16" fmla="*/ 1561909 h 1561909"/>
              <a:gd name="connsiteX17" fmla="*/ 4315004 w 7581947"/>
              <a:gd name="connsiteY17" fmla="*/ 1561909 h 1561909"/>
              <a:gd name="connsiteX18" fmla="*/ 3266942 w 7581947"/>
              <a:gd name="connsiteY18" fmla="*/ 1561909 h 1561909"/>
              <a:gd name="connsiteX19" fmla="*/ 2283236 w 7581947"/>
              <a:gd name="connsiteY19" fmla="*/ 1561909 h 1561909"/>
              <a:gd name="connsiteX20" fmla="*/ 1428240 w 7581947"/>
              <a:gd name="connsiteY20" fmla="*/ 1561909 h 1561909"/>
              <a:gd name="connsiteX21" fmla="*/ 573242 w 7581947"/>
              <a:gd name="connsiteY21" fmla="*/ 1561909 h 1561909"/>
              <a:gd name="connsiteX22" fmla="*/ 0 w 7581947"/>
              <a:gd name="connsiteY22" fmla="*/ 1301585 h 1561909"/>
              <a:gd name="connsiteX23" fmla="*/ 0 w 7581947"/>
              <a:gd name="connsiteY23" fmla="*/ 954498 h 1561909"/>
              <a:gd name="connsiteX24" fmla="*/ 0 w 7581947"/>
              <a:gd name="connsiteY24" fmla="*/ 586585 h 1561909"/>
              <a:gd name="connsiteX25" fmla="*/ 0 w 7581947"/>
              <a:gd name="connsiteY25" fmla="*/ 260323 h 1561909"/>
              <a:gd name="connsiteX0" fmla="*/ 0 w 7581947"/>
              <a:gd name="connsiteY0" fmla="*/ 260323 h 1561909"/>
              <a:gd name="connsiteX1" fmla="*/ 573242 w 7581947"/>
              <a:gd name="connsiteY1" fmla="*/ 0 h 1561909"/>
              <a:gd name="connsiteX2" fmla="*/ 1621303 w 7581947"/>
              <a:gd name="connsiteY2" fmla="*/ 0 h 1561909"/>
              <a:gd name="connsiteX3" fmla="*/ 2476300 w 7581947"/>
              <a:gd name="connsiteY3" fmla="*/ 0 h 1561909"/>
              <a:gd name="connsiteX4" fmla="*/ 3266942 w 7581947"/>
              <a:gd name="connsiteY4" fmla="*/ 0 h 1561909"/>
              <a:gd name="connsiteX5" fmla="*/ 4250649 w 7581947"/>
              <a:gd name="connsiteY5" fmla="*/ 0 h 1561909"/>
              <a:gd name="connsiteX6" fmla="*/ 4695247 w 7581947"/>
              <a:gd name="connsiteY6" fmla="*/ 0 h 1561909"/>
              <a:gd name="connsiteX7" fmla="*/ 5105646 w 7581947"/>
              <a:gd name="connsiteY7" fmla="*/ 0 h 1561909"/>
              <a:gd name="connsiteX8" fmla="*/ 5650637 w 7581947"/>
              <a:gd name="connsiteY8" fmla="*/ 0 h 1561909"/>
              <a:gd name="connsiteX9" fmla="*/ 6153706 w 7581947"/>
              <a:gd name="connsiteY9" fmla="*/ 0 h 1561909"/>
              <a:gd name="connsiteX10" fmla="*/ 7008704 w 7581947"/>
              <a:gd name="connsiteY10" fmla="*/ 0 h 1561909"/>
              <a:gd name="connsiteX11" fmla="*/ 7581947 w 7581947"/>
              <a:gd name="connsiteY11" fmla="*/ 260323 h 1561909"/>
              <a:gd name="connsiteX12" fmla="*/ 7581947 w 7581947"/>
              <a:gd name="connsiteY12" fmla="*/ 586585 h 1561909"/>
              <a:gd name="connsiteX13" fmla="*/ 7581947 w 7581947"/>
              <a:gd name="connsiteY13" fmla="*/ 933672 h 1561909"/>
              <a:gd name="connsiteX14" fmla="*/ 7581947 w 7581947"/>
              <a:gd name="connsiteY14" fmla="*/ 1301585 h 1561909"/>
              <a:gd name="connsiteX15" fmla="*/ 7008704 w 7581947"/>
              <a:gd name="connsiteY15" fmla="*/ 1561909 h 1561909"/>
              <a:gd name="connsiteX16" fmla="*/ 6089353 w 7581947"/>
              <a:gd name="connsiteY16" fmla="*/ 1561909 h 1561909"/>
              <a:gd name="connsiteX17" fmla="*/ 5170000 w 7581947"/>
              <a:gd name="connsiteY17" fmla="*/ 1561909 h 1561909"/>
              <a:gd name="connsiteX18" fmla="*/ 4121940 w 7581947"/>
              <a:gd name="connsiteY18" fmla="*/ 1561909 h 1561909"/>
              <a:gd name="connsiteX19" fmla="*/ 3202588 w 7581947"/>
              <a:gd name="connsiteY19" fmla="*/ 1561909 h 1561909"/>
              <a:gd name="connsiteX20" fmla="*/ 2476300 w 7581947"/>
              <a:gd name="connsiteY20" fmla="*/ 1561909 h 1561909"/>
              <a:gd name="connsiteX21" fmla="*/ 1685658 w 7581947"/>
              <a:gd name="connsiteY21" fmla="*/ 1561909 h 1561909"/>
              <a:gd name="connsiteX22" fmla="*/ 573242 w 7581947"/>
              <a:gd name="connsiteY22" fmla="*/ 1561909 h 1561909"/>
              <a:gd name="connsiteX23" fmla="*/ 0 w 7581947"/>
              <a:gd name="connsiteY23" fmla="*/ 1301585 h 1561909"/>
              <a:gd name="connsiteX24" fmla="*/ 0 w 7581947"/>
              <a:gd name="connsiteY24" fmla="*/ 975323 h 1561909"/>
              <a:gd name="connsiteX25" fmla="*/ 0 w 7581947"/>
              <a:gd name="connsiteY25" fmla="*/ 659473 h 1561909"/>
              <a:gd name="connsiteX26" fmla="*/ 0 w 7581947"/>
              <a:gd name="connsiteY26" fmla="*/ 260323 h 1561909"/>
              <a:gd name="connsiteX0" fmla="*/ 0 w 7581947"/>
              <a:gd name="connsiteY0" fmla="*/ 260323 h 1561909"/>
              <a:gd name="connsiteX1" fmla="*/ 573242 w 7581947"/>
              <a:gd name="connsiteY1" fmla="*/ 0 h 1561909"/>
              <a:gd name="connsiteX2" fmla="*/ 1556948 w 7581947"/>
              <a:gd name="connsiteY2" fmla="*/ 0 h 1561909"/>
              <a:gd name="connsiteX3" fmla="*/ 2347591 w 7581947"/>
              <a:gd name="connsiteY3" fmla="*/ 0 h 1561909"/>
              <a:gd name="connsiteX4" fmla="*/ 3331297 w 7581947"/>
              <a:gd name="connsiteY4" fmla="*/ 0 h 1561909"/>
              <a:gd name="connsiteX5" fmla="*/ 4057585 w 7581947"/>
              <a:gd name="connsiteY5" fmla="*/ 0 h 1561909"/>
              <a:gd name="connsiteX6" fmla="*/ 5041291 w 7581947"/>
              <a:gd name="connsiteY6" fmla="*/ 0 h 1561909"/>
              <a:gd name="connsiteX7" fmla="*/ 5831933 w 7581947"/>
              <a:gd name="connsiteY7" fmla="*/ 0 h 1561909"/>
              <a:gd name="connsiteX8" fmla="*/ 7008704 w 7581947"/>
              <a:gd name="connsiteY8" fmla="*/ 0 h 1561909"/>
              <a:gd name="connsiteX9" fmla="*/ 7581947 w 7581947"/>
              <a:gd name="connsiteY9" fmla="*/ 260323 h 1561909"/>
              <a:gd name="connsiteX10" fmla="*/ 7581947 w 7581947"/>
              <a:gd name="connsiteY10" fmla="*/ 586585 h 1561909"/>
              <a:gd name="connsiteX11" fmla="*/ 7581947 w 7581947"/>
              <a:gd name="connsiteY11" fmla="*/ 902435 h 1561909"/>
              <a:gd name="connsiteX12" fmla="*/ 7581947 w 7581947"/>
              <a:gd name="connsiteY12" fmla="*/ 1301585 h 1561909"/>
              <a:gd name="connsiteX13" fmla="*/ 7008704 w 7581947"/>
              <a:gd name="connsiteY13" fmla="*/ 1561909 h 1561909"/>
              <a:gd name="connsiteX14" fmla="*/ 6282416 w 7581947"/>
              <a:gd name="connsiteY14" fmla="*/ 1561909 h 1561909"/>
              <a:gd name="connsiteX15" fmla="*/ 5768866 w 7581947"/>
              <a:gd name="connsiteY15" fmla="*/ 1561909 h 1561909"/>
              <a:gd name="connsiteX16" fmla="*/ 5234355 w 7581947"/>
              <a:gd name="connsiteY16" fmla="*/ 1561909 h 1561909"/>
              <a:gd name="connsiteX17" fmla="*/ 4315004 w 7581947"/>
              <a:gd name="connsiteY17" fmla="*/ 1561909 h 1561909"/>
              <a:gd name="connsiteX18" fmla="*/ 3266942 w 7581947"/>
              <a:gd name="connsiteY18" fmla="*/ 1561909 h 1561909"/>
              <a:gd name="connsiteX19" fmla="*/ 2283236 w 7581947"/>
              <a:gd name="connsiteY19" fmla="*/ 1561909 h 1561909"/>
              <a:gd name="connsiteX20" fmla="*/ 1428240 w 7581947"/>
              <a:gd name="connsiteY20" fmla="*/ 1561909 h 1561909"/>
              <a:gd name="connsiteX21" fmla="*/ 573242 w 7581947"/>
              <a:gd name="connsiteY21" fmla="*/ 1561909 h 1561909"/>
              <a:gd name="connsiteX22" fmla="*/ 0 w 7581947"/>
              <a:gd name="connsiteY22" fmla="*/ 1301585 h 1561909"/>
              <a:gd name="connsiteX23" fmla="*/ 0 w 7581947"/>
              <a:gd name="connsiteY23" fmla="*/ 954498 h 1561909"/>
              <a:gd name="connsiteX24" fmla="*/ 0 w 7581947"/>
              <a:gd name="connsiteY24" fmla="*/ 586585 h 1561909"/>
              <a:gd name="connsiteX25" fmla="*/ 0 w 7581947"/>
              <a:gd name="connsiteY25" fmla="*/ 260323 h 156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81947" h="1561909" fill="none" extrusionOk="0">
                <a:moveTo>
                  <a:pt x="0" y="260323"/>
                </a:moveTo>
                <a:cubicBezTo>
                  <a:pt x="85896" y="52719"/>
                  <a:pt x="298178" y="-101839"/>
                  <a:pt x="573242" y="0"/>
                </a:cubicBezTo>
                <a:cubicBezTo>
                  <a:pt x="952408" y="132"/>
                  <a:pt x="1167930" y="-28330"/>
                  <a:pt x="1556948" y="0"/>
                </a:cubicBezTo>
                <a:cubicBezTo>
                  <a:pt x="1968037" y="-3919"/>
                  <a:pt x="2060285" y="10595"/>
                  <a:pt x="2347591" y="0"/>
                </a:cubicBezTo>
                <a:cubicBezTo>
                  <a:pt x="2691328" y="-13551"/>
                  <a:pt x="2927372" y="133551"/>
                  <a:pt x="3331297" y="0"/>
                </a:cubicBezTo>
                <a:cubicBezTo>
                  <a:pt x="3717306" y="-18615"/>
                  <a:pt x="3714850" y="2803"/>
                  <a:pt x="4057585" y="0"/>
                </a:cubicBezTo>
                <a:cubicBezTo>
                  <a:pt x="4522402" y="-4854"/>
                  <a:pt x="4804039" y="65438"/>
                  <a:pt x="5041291" y="0"/>
                </a:cubicBezTo>
                <a:cubicBezTo>
                  <a:pt x="5371032" y="28424"/>
                  <a:pt x="5545727" y="49712"/>
                  <a:pt x="5831933" y="0"/>
                </a:cubicBezTo>
                <a:cubicBezTo>
                  <a:pt x="6186885" y="54855"/>
                  <a:pt x="6684648" y="-92019"/>
                  <a:pt x="7008704" y="0"/>
                </a:cubicBezTo>
                <a:cubicBezTo>
                  <a:pt x="7321302" y="-9217"/>
                  <a:pt x="7555552" y="125423"/>
                  <a:pt x="7581947" y="260323"/>
                </a:cubicBezTo>
                <a:cubicBezTo>
                  <a:pt x="7576223" y="296781"/>
                  <a:pt x="7559318" y="436534"/>
                  <a:pt x="7581947" y="586585"/>
                </a:cubicBezTo>
                <a:cubicBezTo>
                  <a:pt x="7585224" y="713880"/>
                  <a:pt x="7578628" y="777682"/>
                  <a:pt x="7581947" y="902435"/>
                </a:cubicBezTo>
                <a:cubicBezTo>
                  <a:pt x="7569202" y="1020548"/>
                  <a:pt x="7628753" y="1116561"/>
                  <a:pt x="7581947" y="1301585"/>
                </a:cubicBezTo>
                <a:cubicBezTo>
                  <a:pt x="7670762" y="1551067"/>
                  <a:pt x="7416832" y="1589143"/>
                  <a:pt x="7008704" y="1561909"/>
                </a:cubicBezTo>
                <a:cubicBezTo>
                  <a:pt x="6781585" y="1578163"/>
                  <a:pt x="6584708" y="1487612"/>
                  <a:pt x="6282416" y="1561909"/>
                </a:cubicBezTo>
                <a:cubicBezTo>
                  <a:pt x="6104867" y="1549613"/>
                  <a:pt x="5911234" y="1564785"/>
                  <a:pt x="5758386" y="1561909"/>
                </a:cubicBezTo>
                <a:cubicBezTo>
                  <a:pt x="5583270" y="1538597"/>
                  <a:pt x="5503266" y="1520259"/>
                  <a:pt x="5234355" y="1561909"/>
                </a:cubicBezTo>
                <a:cubicBezTo>
                  <a:pt x="5084448" y="1510067"/>
                  <a:pt x="4602336" y="1569845"/>
                  <a:pt x="4315004" y="1561909"/>
                </a:cubicBezTo>
                <a:cubicBezTo>
                  <a:pt x="4071884" y="1492760"/>
                  <a:pt x="3804867" y="1472700"/>
                  <a:pt x="3266942" y="1561909"/>
                </a:cubicBezTo>
                <a:cubicBezTo>
                  <a:pt x="2744219" y="1602398"/>
                  <a:pt x="2598038" y="1556211"/>
                  <a:pt x="2283236" y="1561909"/>
                </a:cubicBezTo>
                <a:cubicBezTo>
                  <a:pt x="2007082" y="1594156"/>
                  <a:pt x="1696725" y="1586997"/>
                  <a:pt x="1428240" y="1561909"/>
                </a:cubicBezTo>
                <a:cubicBezTo>
                  <a:pt x="1062294" y="1567500"/>
                  <a:pt x="774763" y="1501811"/>
                  <a:pt x="573242" y="1561909"/>
                </a:cubicBezTo>
                <a:cubicBezTo>
                  <a:pt x="215453" y="1585913"/>
                  <a:pt x="35230" y="1471916"/>
                  <a:pt x="0" y="1301585"/>
                </a:cubicBezTo>
                <a:cubicBezTo>
                  <a:pt x="-34326" y="1160699"/>
                  <a:pt x="-356" y="1075898"/>
                  <a:pt x="0" y="954498"/>
                </a:cubicBezTo>
                <a:cubicBezTo>
                  <a:pt x="8399" y="833697"/>
                  <a:pt x="-10102" y="676358"/>
                  <a:pt x="0" y="586585"/>
                </a:cubicBezTo>
                <a:cubicBezTo>
                  <a:pt x="-20621" y="481961"/>
                  <a:pt x="-16044" y="323880"/>
                  <a:pt x="0" y="260323"/>
                </a:cubicBezTo>
                <a:close/>
              </a:path>
              <a:path w="7581947" h="1561909" stroke="0" extrusionOk="0">
                <a:moveTo>
                  <a:pt x="0" y="260323"/>
                </a:moveTo>
                <a:cubicBezTo>
                  <a:pt x="-87367" y="168004"/>
                  <a:pt x="189366" y="106883"/>
                  <a:pt x="573242" y="0"/>
                </a:cubicBezTo>
                <a:cubicBezTo>
                  <a:pt x="1006181" y="38546"/>
                  <a:pt x="1252276" y="33578"/>
                  <a:pt x="1621303" y="0"/>
                </a:cubicBezTo>
                <a:cubicBezTo>
                  <a:pt x="1934894" y="1593"/>
                  <a:pt x="2270036" y="-76383"/>
                  <a:pt x="2476300" y="0"/>
                </a:cubicBezTo>
                <a:cubicBezTo>
                  <a:pt x="2707988" y="-42002"/>
                  <a:pt x="3033404" y="-61200"/>
                  <a:pt x="3266942" y="0"/>
                </a:cubicBezTo>
                <a:cubicBezTo>
                  <a:pt x="3606649" y="-31154"/>
                  <a:pt x="3991365" y="-83816"/>
                  <a:pt x="4250649" y="0"/>
                </a:cubicBezTo>
                <a:cubicBezTo>
                  <a:pt x="4407972" y="-17401"/>
                  <a:pt x="4517094" y="-18308"/>
                  <a:pt x="4695247" y="0"/>
                </a:cubicBezTo>
                <a:cubicBezTo>
                  <a:pt x="4873400" y="18308"/>
                  <a:pt x="5007390" y="-1605"/>
                  <a:pt x="5105646" y="0"/>
                </a:cubicBezTo>
                <a:cubicBezTo>
                  <a:pt x="5224729" y="16682"/>
                  <a:pt x="5444723" y="193"/>
                  <a:pt x="5650637" y="0"/>
                </a:cubicBezTo>
                <a:cubicBezTo>
                  <a:pt x="5862967" y="11965"/>
                  <a:pt x="6024022" y="8904"/>
                  <a:pt x="6153706" y="0"/>
                </a:cubicBezTo>
                <a:cubicBezTo>
                  <a:pt x="6484931" y="-38521"/>
                  <a:pt x="6822510" y="-1795"/>
                  <a:pt x="7008704" y="0"/>
                </a:cubicBezTo>
                <a:cubicBezTo>
                  <a:pt x="7347295" y="-46844"/>
                  <a:pt x="7579063" y="103215"/>
                  <a:pt x="7581947" y="260323"/>
                </a:cubicBezTo>
                <a:cubicBezTo>
                  <a:pt x="7594579" y="397670"/>
                  <a:pt x="7609932" y="450294"/>
                  <a:pt x="7581947" y="586585"/>
                </a:cubicBezTo>
                <a:cubicBezTo>
                  <a:pt x="7564155" y="725990"/>
                  <a:pt x="7598131" y="867300"/>
                  <a:pt x="7581947" y="933672"/>
                </a:cubicBezTo>
                <a:cubicBezTo>
                  <a:pt x="7551739" y="983763"/>
                  <a:pt x="7620920" y="1123672"/>
                  <a:pt x="7581947" y="1301585"/>
                </a:cubicBezTo>
                <a:cubicBezTo>
                  <a:pt x="7620850" y="1446909"/>
                  <a:pt x="7415889" y="1539054"/>
                  <a:pt x="7008704" y="1561909"/>
                </a:cubicBezTo>
                <a:cubicBezTo>
                  <a:pt x="6855877" y="1580712"/>
                  <a:pt x="6445486" y="1500603"/>
                  <a:pt x="6089353" y="1561909"/>
                </a:cubicBezTo>
                <a:cubicBezTo>
                  <a:pt x="5838991" y="1587746"/>
                  <a:pt x="5540749" y="1464916"/>
                  <a:pt x="5170000" y="1561909"/>
                </a:cubicBezTo>
                <a:cubicBezTo>
                  <a:pt x="4937366" y="1613224"/>
                  <a:pt x="4558294" y="1512231"/>
                  <a:pt x="4121940" y="1561909"/>
                </a:cubicBezTo>
                <a:cubicBezTo>
                  <a:pt x="3699560" y="1552179"/>
                  <a:pt x="3577227" y="1550406"/>
                  <a:pt x="3202588" y="1561909"/>
                </a:cubicBezTo>
                <a:cubicBezTo>
                  <a:pt x="2783826" y="1543812"/>
                  <a:pt x="2650829" y="1551079"/>
                  <a:pt x="2476300" y="1561909"/>
                </a:cubicBezTo>
                <a:cubicBezTo>
                  <a:pt x="2262785" y="1540880"/>
                  <a:pt x="2035205" y="1533306"/>
                  <a:pt x="1685658" y="1561909"/>
                </a:cubicBezTo>
                <a:cubicBezTo>
                  <a:pt x="1347766" y="1573622"/>
                  <a:pt x="871699" y="1580869"/>
                  <a:pt x="573242" y="1561909"/>
                </a:cubicBezTo>
                <a:cubicBezTo>
                  <a:pt x="382937" y="1587044"/>
                  <a:pt x="44614" y="1477537"/>
                  <a:pt x="0" y="1301585"/>
                </a:cubicBezTo>
                <a:cubicBezTo>
                  <a:pt x="-4687" y="1183237"/>
                  <a:pt x="-6294" y="1050434"/>
                  <a:pt x="0" y="975323"/>
                </a:cubicBezTo>
                <a:cubicBezTo>
                  <a:pt x="10493" y="918128"/>
                  <a:pt x="10478" y="741933"/>
                  <a:pt x="0" y="659473"/>
                </a:cubicBezTo>
                <a:cubicBezTo>
                  <a:pt x="-7067" y="554423"/>
                  <a:pt x="1292" y="331290"/>
                  <a:pt x="0" y="260323"/>
                </a:cubicBezTo>
                <a:close/>
              </a:path>
              <a:path w="7581947" h="1561909" fill="none" stroke="0" extrusionOk="0">
                <a:moveTo>
                  <a:pt x="0" y="260323"/>
                </a:moveTo>
                <a:cubicBezTo>
                  <a:pt x="-4210" y="65652"/>
                  <a:pt x="244983" y="-20478"/>
                  <a:pt x="573242" y="0"/>
                </a:cubicBezTo>
                <a:cubicBezTo>
                  <a:pt x="1011235" y="15919"/>
                  <a:pt x="1098174" y="25031"/>
                  <a:pt x="1556948" y="0"/>
                </a:cubicBezTo>
                <a:cubicBezTo>
                  <a:pt x="1978104" y="2268"/>
                  <a:pt x="2064120" y="5989"/>
                  <a:pt x="2347591" y="0"/>
                </a:cubicBezTo>
                <a:cubicBezTo>
                  <a:pt x="2634718" y="-16574"/>
                  <a:pt x="2938887" y="-32552"/>
                  <a:pt x="3331297" y="0"/>
                </a:cubicBezTo>
                <a:cubicBezTo>
                  <a:pt x="3712936" y="-19969"/>
                  <a:pt x="3721140" y="10082"/>
                  <a:pt x="4057585" y="0"/>
                </a:cubicBezTo>
                <a:cubicBezTo>
                  <a:pt x="4254998" y="-10475"/>
                  <a:pt x="4724283" y="30489"/>
                  <a:pt x="5041291" y="0"/>
                </a:cubicBezTo>
                <a:cubicBezTo>
                  <a:pt x="5303192" y="-11649"/>
                  <a:pt x="5506212" y="23959"/>
                  <a:pt x="5831933" y="0"/>
                </a:cubicBezTo>
                <a:cubicBezTo>
                  <a:pt x="6113666" y="6679"/>
                  <a:pt x="6763207" y="17051"/>
                  <a:pt x="7008704" y="0"/>
                </a:cubicBezTo>
                <a:cubicBezTo>
                  <a:pt x="7332024" y="-31630"/>
                  <a:pt x="7509156" y="117793"/>
                  <a:pt x="7581947" y="260323"/>
                </a:cubicBezTo>
                <a:cubicBezTo>
                  <a:pt x="7562690" y="359775"/>
                  <a:pt x="7578164" y="480907"/>
                  <a:pt x="7581947" y="586585"/>
                </a:cubicBezTo>
                <a:cubicBezTo>
                  <a:pt x="7600086" y="714439"/>
                  <a:pt x="7578118" y="777577"/>
                  <a:pt x="7581947" y="902435"/>
                </a:cubicBezTo>
                <a:cubicBezTo>
                  <a:pt x="7609029" y="1038883"/>
                  <a:pt x="7624656" y="1118218"/>
                  <a:pt x="7581947" y="1301585"/>
                </a:cubicBezTo>
                <a:cubicBezTo>
                  <a:pt x="7526956" y="1504264"/>
                  <a:pt x="7328826" y="1549319"/>
                  <a:pt x="7008704" y="1561909"/>
                </a:cubicBezTo>
                <a:cubicBezTo>
                  <a:pt x="6871959" y="1584543"/>
                  <a:pt x="6569538" y="1498004"/>
                  <a:pt x="6282416" y="1561909"/>
                </a:cubicBezTo>
                <a:cubicBezTo>
                  <a:pt x="6118981" y="1574603"/>
                  <a:pt x="6034319" y="1576794"/>
                  <a:pt x="5768866" y="1561909"/>
                </a:cubicBezTo>
                <a:cubicBezTo>
                  <a:pt x="5530672" y="1558111"/>
                  <a:pt x="5374626" y="1563550"/>
                  <a:pt x="5234355" y="1561909"/>
                </a:cubicBezTo>
                <a:cubicBezTo>
                  <a:pt x="5084497" y="1619702"/>
                  <a:pt x="4616761" y="1528624"/>
                  <a:pt x="4315004" y="1561909"/>
                </a:cubicBezTo>
                <a:cubicBezTo>
                  <a:pt x="4042569" y="1590814"/>
                  <a:pt x="3773676" y="1585219"/>
                  <a:pt x="3266942" y="1561909"/>
                </a:cubicBezTo>
                <a:cubicBezTo>
                  <a:pt x="2776411" y="1594454"/>
                  <a:pt x="2607225" y="1560918"/>
                  <a:pt x="2283236" y="1561909"/>
                </a:cubicBezTo>
                <a:cubicBezTo>
                  <a:pt x="1946668" y="1468573"/>
                  <a:pt x="1695467" y="1524629"/>
                  <a:pt x="1428240" y="1561909"/>
                </a:cubicBezTo>
                <a:cubicBezTo>
                  <a:pt x="1167564" y="1578966"/>
                  <a:pt x="778814" y="1575401"/>
                  <a:pt x="573242" y="1561909"/>
                </a:cubicBezTo>
                <a:cubicBezTo>
                  <a:pt x="233734" y="1587670"/>
                  <a:pt x="256" y="1401953"/>
                  <a:pt x="0" y="1301585"/>
                </a:cubicBezTo>
                <a:cubicBezTo>
                  <a:pt x="-5280" y="1170782"/>
                  <a:pt x="-29020" y="1063596"/>
                  <a:pt x="0" y="954498"/>
                </a:cubicBezTo>
                <a:cubicBezTo>
                  <a:pt x="28390" y="848118"/>
                  <a:pt x="-7430" y="681817"/>
                  <a:pt x="0" y="586585"/>
                </a:cubicBezTo>
                <a:cubicBezTo>
                  <a:pt x="-13624" y="506980"/>
                  <a:pt x="-22475" y="321568"/>
                  <a:pt x="0" y="260323"/>
                </a:cubicBezTo>
                <a:close/>
              </a:path>
              <a:path w="7581947" h="1561909" fill="none" stroke="0" extrusionOk="0">
                <a:moveTo>
                  <a:pt x="0" y="260323"/>
                </a:moveTo>
                <a:cubicBezTo>
                  <a:pt x="25979" y="64477"/>
                  <a:pt x="219928" y="-33476"/>
                  <a:pt x="573242" y="0"/>
                </a:cubicBezTo>
                <a:cubicBezTo>
                  <a:pt x="989257" y="10034"/>
                  <a:pt x="1117490" y="1483"/>
                  <a:pt x="1556948" y="0"/>
                </a:cubicBezTo>
                <a:cubicBezTo>
                  <a:pt x="1971776" y="-736"/>
                  <a:pt x="2057146" y="10765"/>
                  <a:pt x="2347591" y="0"/>
                </a:cubicBezTo>
                <a:cubicBezTo>
                  <a:pt x="2598666" y="-39581"/>
                  <a:pt x="3003849" y="113515"/>
                  <a:pt x="3331297" y="0"/>
                </a:cubicBezTo>
                <a:cubicBezTo>
                  <a:pt x="3715266" y="-19581"/>
                  <a:pt x="3716672" y="6828"/>
                  <a:pt x="4057585" y="0"/>
                </a:cubicBezTo>
                <a:cubicBezTo>
                  <a:pt x="4400395" y="-16090"/>
                  <a:pt x="4769767" y="51694"/>
                  <a:pt x="5041291" y="0"/>
                </a:cubicBezTo>
                <a:cubicBezTo>
                  <a:pt x="5355247" y="-5223"/>
                  <a:pt x="5513713" y="40048"/>
                  <a:pt x="5831933" y="0"/>
                </a:cubicBezTo>
                <a:cubicBezTo>
                  <a:pt x="6203070" y="58291"/>
                  <a:pt x="6777041" y="-25212"/>
                  <a:pt x="7008704" y="0"/>
                </a:cubicBezTo>
                <a:cubicBezTo>
                  <a:pt x="7315289" y="-24333"/>
                  <a:pt x="7542708" y="126793"/>
                  <a:pt x="7581947" y="260323"/>
                </a:cubicBezTo>
                <a:cubicBezTo>
                  <a:pt x="7562039" y="327614"/>
                  <a:pt x="7561414" y="444091"/>
                  <a:pt x="7581947" y="586585"/>
                </a:cubicBezTo>
                <a:cubicBezTo>
                  <a:pt x="7588893" y="714540"/>
                  <a:pt x="7586607" y="779711"/>
                  <a:pt x="7581947" y="902435"/>
                </a:cubicBezTo>
                <a:cubicBezTo>
                  <a:pt x="7596056" y="1024970"/>
                  <a:pt x="7627496" y="1112134"/>
                  <a:pt x="7581947" y="1301585"/>
                </a:cubicBezTo>
                <a:cubicBezTo>
                  <a:pt x="7599157" y="1509742"/>
                  <a:pt x="7372164" y="1569858"/>
                  <a:pt x="7008704" y="1561909"/>
                </a:cubicBezTo>
                <a:cubicBezTo>
                  <a:pt x="6784455" y="1567941"/>
                  <a:pt x="6571657" y="1482434"/>
                  <a:pt x="6282416" y="1561909"/>
                </a:cubicBezTo>
                <a:cubicBezTo>
                  <a:pt x="6104260" y="1551961"/>
                  <a:pt x="5878920" y="1601931"/>
                  <a:pt x="5758386" y="1561909"/>
                </a:cubicBezTo>
                <a:cubicBezTo>
                  <a:pt x="5611874" y="1538704"/>
                  <a:pt x="5502215" y="1552432"/>
                  <a:pt x="5234355" y="1561909"/>
                </a:cubicBezTo>
                <a:cubicBezTo>
                  <a:pt x="5067179" y="1536379"/>
                  <a:pt x="4621200" y="1548641"/>
                  <a:pt x="4315004" y="1561909"/>
                </a:cubicBezTo>
                <a:cubicBezTo>
                  <a:pt x="4031498" y="1572464"/>
                  <a:pt x="3771504" y="1518645"/>
                  <a:pt x="3266942" y="1561909"/>
                </a:cubicBezTo>
                <a:cubicBezTo>
                  <a:pt x="2758581" y="1598879"/>
                  <a:pt x="2569342" y="1575077"/>
                  <a:pt x="2283236" y="1561909"/>
                </a:cubicBezTo>
                <a:cubicBezTo>
                  <a:pt x="1970651" y="1555723"/>
                  <a:pt x="1675812" y="1573802"/>
                  <a:pt x="1428240" y="1561909"/>
                </a:cubicBezTo>
                <a:cubicBezTo>
                  <a:pt x="1088173" y="1570557"/>
                  <a:pt x="774121" y="1549764"/>
                  <a:pt x="573242" y="1561909"/>
                </a:cubicBezTo>
                <a:cubicBezTo>
                  <a:pt x="220551" y="1599680"/>
                  <a:pt x="32357" y="1445421"/>
                  <a:pt x="0" y="1301585"/>
                </a:cubicBezTo>
                <a:cubicBezTo>
                  <a:pt x="-2955" y="1178141"/>
                  <a:pt x="-16442" y="1066632"/>
                  <a:pt x="0" y="954498"/>
                </a:cubicBezTo>
                <a:cubicBezTo>
                  <a:pt x="35110" y="841932"/>
                  <a:pt x="-6409" y="673141"/>
                  <a:pt x="0" y="586585"/>
                </a:cubicBezTo>
                <a:cubicBezTo>
                  <a:pt x="-12056" y="497927"/>
                  <a:pt x="-18245" y="323461"/>
                  <a:pt x="0" y="26032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556948 w 7581947"/>
                      <a:gd name="connsiteY2" fmla="*/ 0 h 1561909"/>
                      <a:gd name="connsiteX3" fmla="*/ 2347591 w 7581947"/>
                      <a:gd name="connsiteY3" fmla="*/ 0 h 1561909"/>
                      <a:gd name="connsiteX4" fmla="*/ 3331297 w 7581947"/>
                      <a:gd name="connsiteY4" fmla="*/ 0 h 1561909"/>
                      <a:gd name="connsiteX5" fmla="*/ 4057585 w 7581947"/>
                      <a:gd name="connsiteY5" fmla="*/ 0 h 1561909"/>
                      <a:gd name="connsiteX6" fmla="*/ 5041291 w 7581947"/>
                      <a:gd name="connsiteY6" fmla="*/ 0 h 1561909"/>
                      <a:gd name="connsiteX7" fmla="*/ 5831933 w 7581947"/>
                      <a:gd name="connsiteY7" fmla="*/ 0 h 1561909"/>
                      <a:gd name="connsiteX8" fmla="*/ 7008704 w 7581947"/>
                      <a:gd name="connsiteY8" fmla="*/ 0 h 1561909"/>
                      <a:gd name="connsiteX9" fmla="*/ 7581947 w 7581947"/>
                      <a:gd name="connsiteY9" fmla="*/ 260323 h 1561909"/>
                      <a:gd name="connsiteX10" fmla="*/ 7581947 w 7581947"/>
                      <a:gd name="connsiteY10" fmla="*/ 586585 h 1561909"/>
                      <a:gd name="connsiteX11" fmla="*/ 7581947 w 7581947"/>
                      <a:gd name="connsiteY11" fmla="*/ 902435 h 1561909"/>
                      <a:gd name="connsiteX12" fmla="*/ 7581947 w 7581947"/>
                      <a:gd name="connsiteY12" fmla="*/ 1301585 h 1561909"/>
                      <a:gd name="connsiteX13" fmla="*/ 7008704 w 7581947"/>
                      <a:gd name="connsiteY13" fmla="*/ 1561909 h 1561909"/>
                      <a:gd name="connsiteX14" fmla="*/ 6282416 w 7581947"/>
                      <a:gd name="connsiteY14" fmla="*/ 1561909 h 1561909"/>
                      <a:gd name="connsiteX15" fmla="*/ 5758386 w 7581947"/>
                      <a:gd name="connsiteY15" fmla="*/ 1561909 h 1561909"/>
                      <a:gd name="connsiteX16" fmla="*/ 5234355 w 7581947"/>
                      <a:gd name="connsiteY16" fmla="*/ 1561909 h 1561909"/>
                      <a:gd name="connsiteX17" fmla="*/ 4315004 w 7581947"/>
                      <a:gd name="connsiteY17" fmla="*/ 1561909 h 1561909"/>
                      <a:gd name="connsiteX18" fmla="*/ 3266942 w 7581947"/>
                      <a:gd name="connsiteY18" fmla="*/ 1561909 h 1561909"/>
                      <a:gd name="connsiteX19" fmla="*/ 2283236 w 7581947"/>
                      <a:gd name="connsiteY19" fmla="*/ 1561909 h 1561909"/>
                      <a:gd name="connsiteX20" fmla="*/ 1428240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54498 h 1561909"/>
                      <a:gd name="connsiteX24" fmla="*/ 0 w 7581947"/>
                      <a:gd name="connsiteY24" fmla="*/ 586585 h 1561909"/>
                      <a:gd name="connsiteX25" fmla="*/ 0 w 7581947"/>
                      <a:gd name="connsiteY25" fmla="*/ 260323 h 1561909"/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621303 w 7581947"/>
                      <a:gd name="connsiteY2" fmla="*/ 0 h 1561909"/>
                      <a:gd name="connsiteX3" fmla="*/ 2476300 w 7581947"/>
                      <a:gd name="connsiteY3" fmla="*/ 0 h 1561909"/>
                      <a:gd name="connsiteX4" fmla="*/ 3266942 w 7581947"/>
                      <a:gd name="connsiteY4" fmla="*/ 0 h 1561909"/>
                      <a:gd name="connsiteX5" fmla="*/ 4250649 w 7581947"/>
                      <a:gd name="connsiteY5" fmla="*/ 0 h 1561909"/>
                      <a:gd name="connsiteX6" fmla="*/ 5105646 w 7581947"/>
                      <a:gd name="connsiteY6" fmla="*/ 0 h 1561909"/>
                      <a:gd name="connsiteX7" fmla="*/ 5650637 w 7581947"/>
                      <a:gd name="connsiteY7" fmla="*/ 0 h 1561909"/>
                      <a:gd name="connsiteX8" fmla="*/ 6153706 w 7581947"/>
                      <a:gd name="connsiteY8" fmla="*/ 0 h 1561909"/>
                      <a:gd name="connsiteX9" fmla="*/ 7008704 w 7581947"/>
                      <a:gd name="connsiteY9" fmla="*/ 0 h 1561909"/>
                      <a:gd name="connsiteX10" fmla="*/ 7581947 w 7581947"/>
                      <a:gd name="connsiteY10" fmla="*/ 260323 h 1561909"/>
                      <a:gd name="connsiteX11" fmla="*/ 7581947 w 7581947"/>
                      <a:gd name="connsiteY11" fmla="*/ 586585 h 1561909"/>
                      <a:gd name="connsiteX12" fmla="*/ 7581947 w 7581947"/>
                      <a:gd name="connsiteY12" fmla="*/ 933672 h 1561909"/>
                      <a:gd name="connsiteX13" fmla="*/ 7581947 w 7581947"/>
                      <a:gd name="connsiteY13" fmla="*/ 1301585 h 1561909"/>
                      <a:gd name="connsiteX14" fmla="*/ 7008704 w 7581947"/>
                      <a:gd name="connsiteY14" fmla="*/ 1561909 h 1561909"/>
                      <a:gd name="connsiteX15" fmla="*/ 6089353 w 7581947"/>
                      <a:gd name="connsiteY15" fmla="*/ 1561909 h 1561909"/>
                      <a:gd name="connsiteX16" fmla="*/ 5170000 w 7581947"/>
                      <a:gd name="connsiteY16" fmla="*/ 1561909 h 1561909"/>
                      <a:gd name="connsiteX17" fmla="*/ 4121940 w 7581947"/>
                      <a:gd name="connsiteY17" fmla="*/ 1561909 h 1561909"/>
                      <a:gd name="connsiteX18" fmla="*/ 3202588 w 7581947"/>
                      <a:gd name="connsiteY18" fmla="*/ 1561909 h 1561909"/>
                      <a:gd name="connsiteX19" fmla="*/ 2476300 w 7581947"/>
                      <a:gd name="connsiteY19" fmla="*/ 1561909 h 1561909"/>
                      <a:gd name="connsiteX20" fmla="*/ 1685658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75323 h 1561909"/>
                      <a:gd name="connsiteX24" fmla="*/ 0 w 7581947"/>
                      <a:gd name="connsiteY24" fmla="*/ 659473 h 1561909"/>
                      <a:gd name="connsiteX25" fmla="*/ 0 w 7581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81947" h="1561909" fill="none" extrusionOk="0">
                        <a:moveTo>
                          <a:pt x="0" y="260323"/>
                        </a:moveTo>
                        <a:cubicBezTo>
                          <a:pt x="50284" y="79469"/>
                          <a:pt x="269523" y="-52090"/>
                          <a:pt x="573242" y="0"/>
                        </a:cubicBezTo>
                        <a:cubicBezTo>
                          <a:pt x="964814" y="4888"/>
                          <a:pt x="1138284" y="822"/>
                          <a:pt x="1556948" y="0"/>
                        </a:cubicBezTo>
                        <a:cubicBezTo>
                          <a:pt x="1984471" y="-13134"/>
                          <a:pt x="2058199" y="4944"/>
                          <a:pt x="2347591" y="0"/>
                        </a:cubicBezTo>
                        <a:cubicBezTo>
                          <a:pt x="2658242" y="-6985"/>
                          <a:pt x="2940779" y="83380"/>
                          <a:pt x="3331297" y="0"/>
                        </a:cubicBezTo>
                        <a:cubicBezTo>
                          <a:pt x="3713000" y="-19850"/>
                          <a:pt x="3716312" y="7570"/>
                          <a:pt x="4057585" y="0"/>
                        </a:cubicBezTo>
                        <a:cubicBezTo>
                          <a:pt x="4461025" y="-6805"/>
                          <a:pt x="4780774" y="41331"/>
                          <a:pt x="5041291" y="0"/>
                        </a:cubicBezTo>
                        <a:cubicBezTo>
                          <a:pt x="5357407" y="15377"/>
                          <a:pt x="5531602" y="15187"/>
                          <a:pt x="5831933" y="0"/>
                        </a:cubicBezTo>
                        <a:cubicBezTo>
                          <a:pt x="6173788" y="41898"/>
                          <a:pt x="6725303" y="-37652"/>
                          <a:pt x="7008704" y="0"/>
                        </a:cubicBezTo>
                        <a:cubicBezTo>
                          <a:pt x="7333554" y="-21379"/>
                          <a:pt x="7535541" y="120932"/>
                          <a:pt x="7581947" y="260323"/>
                        </a:cubicBezTo>
                        <a:cubicBezTo>
                          <a:pt x="7555903" y="318481"/>
                          <a:pt x="7560969" y="439483"/>
                          <a:pt x="7581947" y="586585"/>
                        </a:cubicBezTo>
                        <a:cubicBezTo>
                          <a:pt x="7587714" y="712723"/>
                          <a:pt x="7578066" y="769249"/>
                          <a:pt x="7581947" y="902435"/>
                        </a:cubicBezTo>
                        <a:cubicBezTo>
                          <a:pt x="7583033" y="1036372"/>
                          <a:pt x="7625898" y="1119650"/>
                          <a:pt x="7581947" y="1301585"/>
                        </a:cubicBezTo>
                        <a:cubicBezTo>
                          <a:pt x="7632673" y="1504238"/>
                          <a:pt x="7394588" y="1585330"/>
                          <a:pt x="7008704" y="1561909"/>
                        </a:cubicBezTo>
                        <a:cubicBezTo>
                          <a:pt x="6805452" y="1569431"/>
                          <a:pt x="6585371" y="1510390"/>
                          <a:pt x="6282416" y="1561909"/>
                        </a:cubicBezTo>
                        <a:cubicBezTo>
                          <a:pt x="6103153" y="1566938"/>
                          <a:pt x="5903529" y="1587562"/>
                          <a:pt x="5758386" y="1561909"/>
                        </a:cubicBezTo>
                        <a:cubicBezTo>
                          <a:pt x="5613243" y="1536257"/>
                          <a:pt x="5488938" y="1542566"/>
                          <a:pt x="5234355" y="1561909"/>
                        </a:cubicBezTo>
                        <a:cubicBezTo>
                          <a:pt x="5067733" y="1523220"/>
                          <a:pt x="4582910" y="1571353"/>
                          <a:pt x="4315004" y="1561909"/>
                        </a:cubicBezTo>
                        <a:cubicBezTo>
                          <a:pt x="4065057" y="1519188"/>
                          <a:pt x="3792939" y="1517502"/>
                          <a:pt x="3266942" y="1561909"/>
                        </a:cubicBezTo>
                        <a:cubicBezTo>
                          <a:pt x="2748819" y="1579549"/>
                          <a:pt x="2600372" y="1558713"/>
                          <a:pt x="2283236" y="1561909"/>
                        </a:cubicBezTo>
                        <a:cubicBezTo>
                          <a:pt x="1969256" y="1563698"/>
                          <a:pt x="1732453" y="1577008"/>
                          <a:pt x="1428240" y="1561909"/>
                        </a:cubicBezTo>
                        <a:cubicBezTo>
                          <a:pt x="1078158" y="1561935"/>
                          <a:pt x="775632" y="1545203"/>
                          <a:pt x="573242" y="1561909"/>
                        </a:cubicBezTo>
                        <a:cubicBezTo>
                          <a:pt x="230119" y="1580472"/>
                          <a:pt x="36608" y="1451061"/>
                          <a:pt x="0" y="1301585"/>
                        </a:cubicBezTo>
                        <a:cubicBezTo>
                          <a:pt x="-20809" y="1172547"/>
                          <a:pt x="-16064" y="1074473"/>
                          <a:pt x="0" y="954498"/>
                        </a:cubicBezTo>
                        <a:cubicBezTo>
                          <a:pt x="24476" y="835233"/>
                          <a:pt x="908" y="671535"/>
                          <a:pt x="0" y="586585"/>
                        </a:cubicBezTo>
                        <a:cubicBezTo>
                          <a:pt x="-10657" y="493566"/>
                          <a:pt x="-16456" y="329094"/>
                          <a:pt x="0" y="260323"/>
                        </a:cubicBezTo>
                        <a:close/>
                      </a:path>
                      <a:path w="7581947" h="1561909" stroke="0" extrusionOk="0">
                        <a:moveTo>
                          <a:pt x="0" y="260323"/>
                        </a:moveTo>
                        <a:cubicBezTo>
                          <a:pt x="-57848" y="125131"/>
                          <a:pt x="209748" y="56000"/>
                          <a:pt x="573242" y="0"/>
                        </a:cubicBezTo>
                        <a:cubicBezTo>
                          <a:pt x="1050536" y="27889"/>
                          <a:pt x="1243488" y="9473"/>
                          <a:pt x="1621303" y="0"/>
                        </a:cubicBezTo>
                        <a:cubicBezTo>
                          <a:pt x="1959297" y="5828"/>
                          <a:pt x="2271676" y="-33910"/>
                          <a:pt x="2476300" y="0"/>
                        </a:cubicBezTo>
                        <a:cubicBezTo>
                          <a:pt x="2688495" y="-4684"/>
                          <a:pt x="3002818" y="-29387"/>
                          <a:pt x="3266942" y="0"/>
                        </a:cubicBezTo>
                        <a:cubicBezTo>
                          <a:pt x="3571174" y="-6721"/>
                          <a:pt x="3944350" y="-44047"/>
                          <a:pt x="4250649" y="0"/>
                        </a:cubicBezTo>
                        <a:cubicBezTo>
                          <a:pt x="4619541" y="-3520"/>
                          <a:pt x="4706780" y="-2526"/>
                          <a:pt x="5105646" y="0"/>
                        </a:cubicBezTo>
                        <a:cubicBezTo>
                          <a:pt x="5265386" y="12218"/>
                          <a:pt x="5437120" y="-9073"/>
                          <a:pt x="5650637" y="0"/>
                        </a:cubicBezTo>
                        <a:cubicBezTo>
                          <a:pt x="5864154" y="9073"/>
                          <a:pt x="6016522" y="11538"/>
                          <a:pt x="6153706" y="0"/>
                        </a:cubicBezTo>
                        <a:cubicBezTo>
                          <a:pt x="6463430" y="13069"/>
                          <a:pt x="6779362" y="-20840"/>
                          <a:pt x="7008704" y="0"/>
                        </a:cubicBezTo>
                        <a:cubicBezTo>
                          <a:pt x="7329859" y="-19472"/>
                          <a:pt x="7567515" y="107067"/>
                          <a:pt x="7581947" y="260323"/>
                        </a:cubicBezTo>
                        <a:cubicBezTo>
                          <a:pt x="7583129" y="395621"/>
                          <a:pt x="7609305" y="442290"/>
                          <a:pt x="7581947" y="586585"/>
                        </a:cubicBezTo>
                        <a:cubicBezTo>
                          <a:pt x="7577894" y="731151"/>
                          <a:pt x="7587915" y="867973"/>
                          <a:pt x="7581947" y="933672"/>
                        </a:cubicBezTo>
                        <a:cubicBezTo>
                          <a:pt x="7552086" y="998598"/>
                          <a:pt x="7610658" y="1131116"/>
                          <a:pt x="7581947" y="1301585"/>
                        </a:cubicBezTo>
                        <a:cubicBezTo>
                          <a:pt x="7610730" y="1426580"/>
                          <a:pt x="7375322" y="1539938"/>
                          <a:pt x="7008704" y="1561909"/>
                        </a:cubicBezTo>
                        <a:cubicBezTo>
                          <a:pt x="6837921" y="1599123"/>
                          <a:pt x="6427777" y="1542062"/>
                          <a:pt x="6089353" y="1561909"/>
                        </a:cubicBezTo>
                        <a:cubicBezTo>
                          <a:pt x="5795459" y="1568054"/>
                          <a:pt x="5485584" y="1512689"/>
                          <a:pt x="5170000" y="1561909"/>
                        </a:cubicBezTo>
                        <a:cubicBezTo>
                          <a:pt x="4924991" y="1608870"/>
                          <a:pt x="4553620" y="1539985"/>
                          <a:pt x="4121940" y="1561909"/>
                        </a:cubicBezTo>
                        <a:cubicBezTo>
                          <a:pt x="3709193" y="1573447"/>
                          <a:pt x="3575863" y="1540167"/>
                          <a:pt x="3202588" y="1561909"/>
                        </a:cubicBezTo>
                        <a:cubicBezTo>
                          <a:pt x="2823147" y="1553227"/>
                          <a:pt x="2652221" y="1588990"/>
                          <a:pt x="2476300" y="1561909"/>
                        </a:cubicBezTo>
                        <a:cubicBezTo>
                          <a:pt x="2292398" y="1566562"/>
                          <a:pt x="2046799" y="1519657"/>
                          <a:pt x="1685658" y="1561909"/>
                        </a:cubicBezTo>
                        <a:cubicBezTo>
                          <a:pt x="1293531" y="1541110"/>
                          <a:pt x="858341" y="1582793"/>
                          <a:pt x="573242" y="1561909"/>
                        </a:cubicBezTo>
                        <a:cubicBezTo>
                          <a:pt x="343206" y="1569814"/>
                          <a:pt x="40175" y="1474671"/>
                          <a:pt x="0" y="1301585"/>
                        </a:cubicBezTo>
                        <a:cubicBezTo>
                          <a:pt x="-763" y="1171390"/>
                          <a:pt x="-15262" y="1055557"/>
                          <a:pt x="0" y="975323"/>
                        </a:cubicBezTo>
                        <a:cubicBezTo>
                          <a:pt x="24773" y="924822"/>
                          <a:pt x="19450" y="756165"/>
                          <a:pt x="0" y="659473"/>
                        </a:cubicBezTo>
                        <a:cubicBezTo>
                          <a:pt x="-6719" y="551859"/>
                          <a:pt x="-785" y="329563"/>
                          <a:pt x="0" y="260323"/>
                        </a:cubicBezTo>
                        <a:close/>
                      </a:path>
                      <a:path w="7581947" h="1561909" fill="none" stroke="0" extrusionOk="0">
                        <a:moveTo>
                          <a:pt x="0" y="260323"/>
                        </a:moveTo>
                        <a:cubicBezTo>
                          <a:pt x="-15241" y="113717"/>
                          <a:pt x="236272" y="-4787"/>
                          <a:pt x="573242" y="0"/>
                        </a:cubicBezTo>
                        <a:cubicBezTo>
                          <a:pt x="989922" y="11015"/>
                          <a:pt x="1109310" y="18278"/>
                          <a:pt x="1556948" y="0"/>
                        </a:cubicBezTo>
                        <a:cubicBezTo>
                          <a:pt x="1985214" y="-10319"/>
                          <a:pt x="2057127" y="4701"/>
                          <a:pt x="2347591" y="0"/>
                        </a:cubicBezTo>
                        <a:cubicBezTo>
                          <a:pt x="2623036" y="-10955"/>
                          <a:pt x="2985556" y="35585"/>
                          <a:pt x="3331297" y="0"/>
                        </a:cubicBezTo>
                        <a:cubicBezTo>
                          <a:pt x="3713391" y="-21079"/>
                          <a:pt x="3717994" y="6102"/>
                          <a:pt x="4057585" y="0"/>
                        </a:cubicBezTo>
                        <a:cubicBezTo>
                          <a:pt x="4326312" y="-19845"/>
                          <a:pt x="4722496" y="8964"/>
                          <a:pt x="5041291" y="0"/>
                        </a:cubicBezTo>
                        <a:cubicBezTo>
                          <a:pt x="5343492" y="-18747"/>
                          <a:pt x="5511930" y="345"/>
                          <a:pt x="5831933" y="0"/>
                        </a:cubicBezTo>
                        <a:cubicBezTo>
                          <a:pt x="6149499" y="15193"/>
                          <a:pt x="6770626" y="12857"/>
                          <a:pt x="7008704" y="0"/>
                        </a:cubicBezTo>
                        <a:cubicBezTo>
                          <a:pt x="7330850" y="-27669"/>
                          <a:pt x="7527140" y="128376"/>
                          <a:pt x="7581947" y="260323"/>
                        </a:cubicBezTo>
                        <a:cubicBezTo>
                          <a:pt x="7558353" y="340870"/>
                          <a:pt x="7574228" y="470070"/>
                          <a:pt x="7581947" y="586585"/>
                        </a:cubicBezTo>
                        <a:cubicBezTo>
                          <a:pt x="7594275" y="717303"/>
                          <a:pt x="7579110" y="766603"/>
                          <a:pt x="7581947" y="902435"/>
                        </a:cubicBezTo>
                        <a:cubicBezTo>
                          <a:pt x="7600716" y="1027109"/>
                          <a:pt x="7622367" y="1120466"/>
                          <a:pt x="7581947" y="1301585"/>
                        </a:cubicBezTo>
                        <a:cubicBezTo>
                          <a:pt x="7591761" y="1480934"/>
                          <a:pt x="7318421" y="1547160"/>
                          <a:pt x="7008704" y="1561909"/>
                        </a:cubicBezTo>
                        <a:cubicBezTo>
                          <a:pt x="6823748" y="1550483"/>
                          <a:pt x="6560203" y="1505779"/>
                          <a:pt x="6282416" y="1561909"/>
                        </a:cubicBezTo>
                        <a:cubicBezTo>
                          <a:pt x="6116737" y="1569365"/>
                          <a:pt x="6021747" y="1574883"/>
                          <a:pt x="5768866" y="1561909"/>
                        </a:cubicBezTo>
                        <a:cubicBezTo>
                          <a:pt x="5515985" y="1548936"/>
                          <a:pt x="5359496" y="1574681"/>
                          <a:pt x="5234355" y="1561909"/>
                        </a:cubicBezTo>
                        <a:cubicBezTo>
                          <a:pt x="5019698" y="1623126"/>
                          <a:pt x="4606873" y="1552213"/>
                          <a:pt x="4315004" y="1561909"/>
                        </a:cubicBezTo>
                        <a:cubicBezTo>
                          <a:pt x="4026346" y="1599835"/>
                          <a:pt x="3771659" y="1556375"/>
                          <a:pt x="3266942" y="1561909"/>
                        </a:cubicBezTo>
                        <a:cubicBezTo>
                          <a:pt x="2765192" y="1595863"/>
                          <a:pt x="2591057" y="1587325"/>
                          <a:pt x="2283236" y="1561909"/>
                        </a:cubicBezTo>
                        <a:cubicBezTo>
                          <a:pt x="1958182" y="1509733"/>
                          <a:pt x="1726253" y="1572107"/>
                          <a:pt x="1428240" y="1561909"/>
                        </a:cubicBezTo>
                        <a:cubicBezTo>
                          <a:pt x="1143165" y="1578724"/>
                          <a:pt x="765967" y="1589368"/>
                          <a:pt x="573242" y="1561909"/>
                        </a:cubicBezTo>
                        <a:cubicBezTo>
                          <a:pt x="250583" y="1583486"/>
                          <a:pt x="23371" y="1410449"/>
                          <a:pt x="0" y="1301585"/>
                        </a:cubicBezTo>
                        <a:cubicBezTo>
                          <a:pt x="-8" y="1188983"/>
                          <a:pt x="-36389" y="1050578"/>
                          <a:pt x="0" y="954498"/>
                        </a:cubicBezTo>
                        <a:cubicBezTo>
                          <a:pt x="38497" y="838270"/>
                          <a:pt x="-6689" y="672754"/>
                          <a:pt x="0" y="586585"/>
                        </a:cubicBezTo>
                        <a:cubicBezTo>
                          <a:pt x="-4815" y="508320"/>
                          <a:pt x="-23069" y="33554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11613" y="461943"/>
            <a:ext cx="7378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Sự phát triển của con người được chia làm mấy giai đoạn?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3749040" y="2367280"/>
            <a:ext cx="8188960" cy="434848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4793641" y="3156857"/>
              <a:ext cx="6055504" cy="2574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 phát triển của con người được chia làm 4 giai đoạn chính: Tuổi ấu thơ, tuổi vị thành niên, tuổi trưởng thành, tuổi già.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1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581947" cy="1561909"/>
          </a:xfrm>
          <a:custGeom>
            <a:avLst/>
            <a:gdLst>
              <a:gd name="connsiteX0" fmla="*/ 0 w 7581947"/>
              <a:gd name="connsiteY0" fmla="*/ 260323 h 1561909"/>
              <a:gd name="connsiteX1" fmla="*/ 573242 w 7581947"/>
              <a:gd name="connsiteY1" fmla="*/ 0 h 1561909"/>
              <a:gd name="connsiteX2" fmla="*/ 1556948 w 7581947"/>
              <a:gd name="connsiteY2" fmla="*/ 0 h 1561909"/>
              <a:gd name="connsiteX3" fmla="*/ 2347591 w 7581947"/>
              <a:gd name="connsiteY3" fmla="*/ 0 h 1561909"/>
              <a:gd name="connsiteX4" fmla="*/ 3331297 w 7581947"/>
              <a:gd name="connsiteY4" fmla="*/ 0 h 1561909"/>
              <a:gd name="connsiteX5" fmla="*/ 4057585 w 7581947"/>
              <a:gd name="connsiteY5" fmla="*/ 0 h 1561909"/>
              <a:gd name="connsiteX6" fmla="*/ 5041291 w 7581947"/>
              <a:gd name="connsiteY6" fmla="*/ 0 h 1561909"/>
              <a:gd name="connsiteX7" fmla="*/ 5831933 w 7581947"/>
              <a:gd name="connsiteY7" fmla="*/ 0 h 1561909"/>
              <a:gd name="connsiteX8" fmla="*/ 7008704 w 7581947"/>
              <a:gd name="connsiteY8" fmla="*/ 0 h 1561909"/>
              <a:gd name="connsiteX9" fmla="*/ 7581947 w 7581947"/>
              <a:gd name="connsiteY9" fmla="*/ 260323 h 1561909"/>
              <a:gd name="connsiteX10" fmla="*/ 7581947 w 7581947"/>
              <a:gd name="connsiteY10" fmla="*/ 586585 h 1561909"/>
              <a:gd name="connsiteX11" fmla="*/ 7581947 w 7581947"/>
              <a:gd name="connsiteY11" fmla="*/ 902435 h 1561909"/>
              <a:gd name="connsiteX12" fmla="*/ 7581947 w 7581947"/>
              <a:gd name="connsiteY12" fmla="*/ 1301585 h 1561909"/>
              <a:gd name="connsiteX13" fmla="*/ 7008704 w 7581947"/>
              <a:gd name="connsiteY13" fmla="*/ 1561909 h 1561909"/>
              <a:gd name="connsiteX14" fmla="*/ 6282416 w 7581947"/>
              <a:gd name="connsiteY14" fmla="*/ 1561909 h 1561909"/>
              <a:gd name="connsiteX15" fmla="*/ 5758386 w 7581947"/>
              <a:gd name="connsiteY15" fmla="*/ 1561909 h 1561909"/>
              <a:gd name="connsiteX16" fmla="*/ 5234355 w 7581947"/>
              <a:gd name="connsiteY16" fmla="*/ 1561909 h 1561909"/>
              <a:gd name="connsiteX17" fmla="*/ 4315004 w 7581947"/>
              <a:gd name="connsiteY17" fmla="*/ 1561909 h 1561909"/>
              <a:gd name="connsiteX18" fmla="*/ 3266942 w 7581947"/>
              <a:gd name="connsiteY18" fmla="*/ 1561909 h 1561909"/>
              <a:gd name="connsiteX19" fmla="*/ 2283236 w 7581947"/>
              <a:gd name="connsiteY19" fmla="*/ 1561909 h 1561909"/>
              <a:gd name="connsiteX20" fmla="*/ 1428240 w 7581947"/>
              <a:gd name="connsiteY20" fmla="*/ 1561909 h 1561909"/>
              <a:gd name="connsiteX21" fmla="*/ 573242 w 7581947"/>
              <a:gd name="connsiteY21" fmla="*/ 1561909 h 1561909"/>
              <a:gd name="connsiteX22" fmla="*/ 0 w 7581947"/>
              <a:gd name="connsiteY22" fmla="*/ 1301585 h 1561909"/>
              <a:gd name="connsiteX23" fmla="*/ 0 w 7581947"/>
              <a:gd name="connsiteY23" fmla="*/ 954498 h 1561909"/>
              <a:gd name="connsiteX24" fmla="*/ 0 w 7581947"/>
              <a:gd name="connsiteY24" fmla="*/ 586585 h 1561909"/>
              <a:gd name="connsiteX25" fmla="*/ 0 w 7581947"/>
              <a:gd name="connsiteY25" fmla="*/ 260323 h 1561909"/>
              <a:gd name="connsiteX0" fmla="*/ 0 w 7581947"/>
              <a:gd name="connsiteY0" fmla="*/ 260323 h 1561909"/>
              <a:gd name="connsiteX1" fmla="*/ 573242 w 7581947"/>
              <a:gd name="connsiteY1" fmla="*/ 0 h 1561909"/>
              <a:gd name="connsiteX2" fmla="*/ 1621303 w 7581947"/>
              <a:gd name="connsiteY2" fmla="*/ 0 h 1561909"/>
              <a:gd name="connsiteX3" fmla="*/ 2476300 w 7581947"/>
              <a:gd name="connsiteY3" fmla="*/ 0 h 1561909"/>
              <a:gd name="connsiteX4" fmla="*/ 3266942 w 7581947"/>
              <a:gd name="connsiteY4" fmla="*/ 0 h 1561909"/>
              <a:gd name="connsiteX5" fmla="*/ 4250649 w 7581947"/>
              <a:gd name="connsiteY5" fmla="*/ 0 h 1561909"/>
              <a:gd name="connsiteX6" fmla="*/ 4695247 w 7581947"/>
              <a:gd name="connsiteY6" fmla="*/ 0 h 1561909"/>
              <a:gd name="connsiteX7" fmla="*/ 5105646 w 7581947"/>
              <a:gd name="connsiteY7" fmla="*/ 0 h 1561909"/>
              <a:gd name="connsiteX8" fmla="*/ 5650637 w 7581947"/>
              <a:gd name="connsiteY8" fmla="*/ 0 h 1561909"/>
              <a:gd name="connsiteX9" fmla="*/ 6153706 w 7581947"/>
              <a:gd name="connsiteY9" fmla="*/ 0 h 1561909"/>
              <a:gd name="connsiteX10" fmla="*/ 7008704 w 7581947"/>
              <a:gd name="connsiteY10" fmla="*/ 0 h 1561909"/>
              <a:gd name="connsiteX11" fmla="*/ 7581947 w 7581947"/>
              <a:gd name="connsiteY11" fmla="*/ 260323 h 1561909"/>
              <a:gd name="connsiteX12" fmla="*/ 7581947 w 7581947"/>
              <a:gd name="connsiteY12" fmla="*/ 586585 h 1561909"/>
              <a:gd name="connsiteX13" fmla="*/ 7581947 w 7581947"/>
              <a:gd name="connsiteY13" fmla="*/ 933672 h 1561909"/>
              <a:gd name="connsiteX14" fmla="*/ 7581947 w 7581947"/>
              <a:gd name="connsiteY14" fmla="*/ 1301585 h 1561909"/>
              <a:gd name="connsiteX15" fmla="*/ 7008704 w 7581947"/>
              <a:gd name="connsiteY15" fmla="*/ 1561909 h 1561909"/>
              <a:gd name="connsiteX16" fmla="*/ 6089353 w 7581947"/>
              <a:gd name="connsiteY16" fmla="*/ 1561909 h 1561909"/>
              <a:gd name="connsiteX17" fmla="*/ 5170000 w 7581947"/>
              <a:gd name="connsiteY17" fmla="*/ 1561909 h 1561909"/>
              <a:gd name="connsiteX18" fmla="*/ 4121940 w 7581947"/>
              <a:gd name="connsiteY18" fmla="*/ 1561909 h 1561909"/>
              <a:gd name="connsiteX19" fmla="*/ 3202588 w 7581947"/>
              <a:gd name="connsiteY19" fmla="*/ 1561909 h 1561909"/>
              <a:gd name="connsiteX20" fmla="*/ 2476300 w 7581947"/>
              <a:gd name="connsiteY20" fmla="*/ 1561909 h 1561909"/>
              <a:gd name="connsiteX21" fmla="*/ 1685658 w 7581947"/>
              <a:gd name="connsiteY21" fmla="*/ 1561909 h 1561909"/>
              <a:gd name="connsiteX22" fmla="*/ 573242 w 7581947"/>
              <a:gd name="connsiteY22" fmla="*/ 1561909 h 1561909"/>
              <a:gd name="connsiteX23" fmla="*/ 0 w 7581947"/>
              <a:gd name="connsiteY23" fmla="*/ 1301585 h 1561909"/>
              <a:gd name="connsiteX24" fmla="*/ 0 w 7581947"/>
              <a:gd name="connsiteY24" fmla="*/ 975323 h 1561909"/>
              <a:gd name="connsiteX25" fmla="*/ 0 w 7581947"/>
              <a:gd name="connsiteY25" fmla="*/ 659473 h 1561909"/>
              <a:gd name="connsiteX26" fmla="*/ 0 w 7581947"/>
              <a:gd name="connsiteY26" fmla="*/ 260323 h 1561909"/>
              <a:gd name="connsiteX0" fmla="*/ 0 w 7581947"/>
              <a:gd name="connsiteY0" fmla="*/ 260323 h 1561909"/>
              <a:gd name="connsiteX1" fmla="*/ 573242 w 7581947"/>
              <a:gd name="connsiteY1" fmla="*/ 0 h 1561909"/>
              <a:gd name="connsiteX2" fmla="*/ 1556948 w 7581947"/>
              <a:gd name="connsiteY2" fmla="*/ 0 h 1561909"/>
              <a:gd name="connsiteX3" fmla="*/ 2347591 w 7581947"/>
              <a:gd name="connsiteY3" fmla="*/ 0 h 1561909"/>
              <a:gd name="connsiteX4" fmla="*/ 3331297 w 7581947"/>
              <a:gd name="connsiteY4" fmla="*/ 0 h 1561909"/>
              <a:gd name="connsiteX5" fmla="*/ 4057585 w 7581947"/>
              <a:gd name="connsiteY5" fmla="*/ 0 h 1561909"/>
              <a:gd name="connsiteX6" fmla="*/ 5041291 w 7581947"/>
              <a:gd name="connsiteY6" fmla="*/ 0 h 1561909"/>
              <a:gd name="connsiteX7" fmla="*/ 5831933 w 7581947"/>
              <a:gd name="connsiteY7" fmla="*/ 0 h 1561909"/>
              <a:gd name="connsiteX8" fmla="*/ 7008704 w 7581947"/>
              <a:gd name="connsiteY8" fmla="*/ 0 h 1561909"/>
              <a:gd name="connsiteX9" fmla="*/ 7581947 w 7581947"/>
              <a:gd name="connsiteY9" fmla="*/ 260323 h 1561909"/>
              <a:gd name="connsiteX10" fmla="*/ 7581947 w 7581947"/>
              <a:gd name="connsiteY10" fmla="*/ 586585 h 1561909"/>
              <a:gd name="connsiteX11" fmla="*/ 7581947 w 7581947"/>
              <a:gd name="connsiteY11" fmla="*/ 902435 h 1561909"/>
              <a:gd name="connsiteX12" fmla="*/ 7581947 w 7581947"/>
              <a:gd name="connsiteY12" fmla="*/ 1301585 h 1561909"/>
              <a:gd name="connsiteX13" fmla="*/ 7008704 w 7581947"/>
              <a:gd name="connsiteY13" fmla="*/ 1561909 h 1561909"/>
              <a:gd name="connsiteX14" fmla="*/ 6282416 w 7581947"/>
              <a:gd name="connsiteY14" fmla="*/ 1561909 h 1561909"/>
              <a:gd name="connsiteX15" fmla="*/ 5768866 w 7581947"/>
              <a:gd name="connsiteY15" fmla="*/ 1561909 h 1561909"/>
              <a:gd name="connsiteX16" fmla="*/ 5234355 w 7581947"/>
              <a:gd name="connsiteY16" fmla="*/ 1561909 h 1561909"/>
              <a:gd name="connsiteX17" fmla="*/ 4315004 w 7581947"/>
              <a:gd name="connsiteY17" fmla="*/ 1561909 h 1561909"/>
              <a:gd name="connsiteX18" fmla="*/ 3266942 w 7581947"/>
              <a:gd name="connsiteY18" fmla="*/ 1561909 h 1561909"/>
              <a:gd name="connsiteX19" fmla="*/ 2283236 w 7581947"/>
              <a:gd name="connsiteY19" fmla="*/ 1561909 h 1561909"/>
              <a:gd name="connsiteX20" fmla="*/ 1428240 w 7581947"/>
              <a:gd name="connsiteY20" fmla="*/ 1561909 h 1561909"/>
              <a:gd name="connsiteX21" fmla="*/ 573242 w 7581947"/>
              <a:gd name="connsiteY21" fmla="*/ 1561909 h 1561909"/>
              <a:gd name="connsiteX22" fmla="*/ 0 w 7581947"/>
              <a:gd name="connsiteY22" fmla="*/ 1301585 h 1561909"/>
              <a:gd name="connsiteX23" fmla="*/ 0 w 7581947"/>
              <a:gd name="connsiteY23" fmla="*/ 954498 h 1561909"/>
              <a:gd name="connsiteX24" fmla="*/ 0 w 7581947"/>
              <a:gd name="connsiteY24" fmla="*/ 586585 h 1561909"/>
              <a:gd name="connsiteX25" fmla="*/ 0 w 7581947"/>
              <a:gd name="connsiteY25" fmla="*/ 260323 h 156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81947" h="1561909" fill="none" extrusionOk="0">
                <a:moveTo>
                  <a:pt x="0" y="260323"/>
                </a:moveTo>
                <a:cubicBezTo>
                  <a:pt x="85896" y="52719"/>
                  <a:pt x="298178" y="-101839"/>
                  <a:pt x="573242" y="0"/>
                </a:cubicBezTo>
                <a:cubicBezTo>
                  <a:pt x="952408" y="132"/>
                  <a:pt x="1167930" y="-28330"/>
                  <a:pt x="1556948" y="0"/>
                </a:cubicBezTo>
                <a:cubicBezTo>
                  <a:pt x="1968037" y="-3919"/>
                  <a:pt x="2060285" y="10595"/>
                  <a:pt x="2347591" y="0"/>
                </a:cubicBezTo>
                <a:cubicBezTo>
                  <a:pt x="2691328" y="-13551"/>
                  <a:pt x="2927372" y="133551"/>
                  <a:pt x="3331297" y="0"/>
                </a:cubicBezTo>
                <a:cubicBezTo>
                  <a:pt x="3717306" y="-18615"/>
                  <a:pt x="3714850" y="2803"/>
                  <a:pt x="4057585" y="0"/>
                </a:cubicBezTo>
                <a:cubicBezTo>
                  <a:pt x="4522402" y="-4854"/>
                  <a:pt x="4804039" y="65438"/>
                  <a:pt x="5041291" y="0"/>
                </a:cubicBezTo>
                <a:cubicBezTo>
                  <a:pt x="5371032" y="28424"/>
                  <a:pt x="5545727" y="49712"/>
                  <a:pt x="5831933" y="0"/>
                </a:cubicBezTo>
                <a:cubicBezTo>
                  <a:pt x="6186885" y="54855"/>
                  <a:pt x="6684648" y="-92019"/>
                  <a:pt x="7008704" y="0"/>
                </a:cubicBezTo>
                <a:cubicBezTo>
                  <a:pt x="7321302" y="-9217"/>
                  <a:pt x="7555552" y="125423"/>
                  <a:pt x="7581947" y="260323"/>
                </a:cubicBezTo>
                <a:cubicBezTo>
                  <a:pt x="7576223" y="296781"/>
                  <a:pt x="7559318" y="436534"/>
                  <a:pt x="7581947" y="586585"/>
                </a:cubicBezTo>
                <a:cubicBezTo>
                  <a:pt x="7585224" y="713880"/>
                  <a:pt x="7578628" y="777682"/>
                  <a:pt x="7581947" y="902435"/>
                </a:cubicBezTo>
                <a:cubicBezTo>
                  <a:pt x="7569202" y="1020548"/>
                  <a:pt x="7628753" y="1116561"/>
                  <a:pt x="7581947" y="1301585"/>
                </a:cubicBezTo>
                <a:cubicBezTo>
                  <a:pt x="7670762" y="1551067"/>
                  <a:pt x="7416832" y="1589143"/>
                  <a:pt x="7008704" y="1561909"/>
                </a:cubicBezTo>
                <a:cubicBezTo>
                  <a:pt x="6781585" y="1578163"/>
                  <a:pt x="6584708" y="1487612"/>
                  <a:pt x="6282416" y="1561909"/>
                </a:cubicBezTo>
                <a:cubicBezTo>
                  <a:pt x="6104867" y="1549613"/>
                  <a:pt x="5911234" y="1564785"/>
                  <a:pt x="5758386" y="1561909"/>
                </a:cubicBezTo>
                <a:cubicBezTo>
                  <a:pt x="5583270" y="1538597"/>
                  <a:pt x="5503266" y="1520259"/>
                  <a:pt x="5234355" y="1561909"/>
                </a:cubicBezTo>
                <a:cubicBezTo>
                  <a:pt x="5084448" y="1510067"/>
                  <a:pt x="4602336" y="1569845"/>
                  <a:pt x="4315004" y="1561909"/>
                </a:cubicBezTo>
                <a:cubicBezTo>
                  <a:pt x="4071884" y="1492760"/>
                  <a:pt x="3804867" y="1472700"/>
                  <a:pt x="3266942" y="1561909"/>
                </a:cubicBezTo>
                <a:cubicBezTo>
                  <a:pt x="2744219" y="1602398"/>
                  <a:pt x="2598038" y="1556211"/>
                  <a:pt x="2283236" y="1561909"/>
                </a:cubicBezTo>
                <a:cubicBezTo>
                  <a:pt x="2007082" y="1594156"/>
                  <a:pt x="1696725" y="1586997"/>
                  <a:pt x="1428240" y="1561909"/>
                </a:cubicBezTo>
                <a:cubicBezTo>
                  <a:pt x="1062294" y="1567500"/>
                  <a:pt x="774763" y="1501811"/>
                  <a:pt x="573242" y="1561909"/>
                </a:cubicBezTo>
                <a:cubicBezTo>
                  <a:pt x="215453" y="1585913"/>
                  <a:pt x="35230" y="1471916"/>
                  <a:pt x="0" y="1301585"/>
                </a:cubicBezTo>
                <a:cubicBezTo>
                  <a:pt x="-34326" y="1160699"/>
                  <a:pt x="-356" y="1075898"/>
                  <a:pt x="0" y="954498"/>
                </a:cubicBezTo>
                <a:cubicBezTo>
                  <a:pt x="8399" y="833697"/>
                  <a:pt x="-10102" y="676358"/>
                  <a:pt x="0" y="586585"/>
                </a:cubicBezTo>
                <a:cubicBezTo>
                  <a:pt x="-20621" y="481961"/>
                  <a:pt x="-16044" y="323880"/>
                  <a:pt x="0" y="260323"/>
                </a:cubicBezTo>
                <a:close/>
              </a:path>
              <a:path w="7581947" h="1561909" stroke="0" extrusionOk="0">
                <a:moveTo>
                  <a:pt x="0" y="260323"/>
                </a:moveTo>
                <a:cubicBezTo>
                  <a:pt x="-87367" y="168004"/>
                  <a:pt x="189366" y="106883"/>
                  <a:pt x="573242" y="0"/>
                </a:cubicBezTo>
                <a:cubicBezTo>
                  <a:pt x="1006181" y="38546"/>
                  <a:pt x="1252276" y="33578"/>
                  <a:pt x="1621303" y="0"/>
                </a:cubicBezTo>
                <a:cubicBezTo>
                  <a:pt x="1934894" y="1593"/>
                  <a:pt x="2270036" y="-76383"/>
                  <a:pt x="2476300" y="0"/>
                </a:cubicBezTo>
                <a:cubicBezTo>
                  <a:pt x="2707988" y="-42002"/>
                  <a:pt x="3033404" y="-61200"/>
                  <a:pt x="3266942" y="0"/>
                </a:cubicBezTo>
                <a:cubicBezTo>
                  <a:pt x="3606649" y="-31154"/>
                  <a:pt x="3991365" y="-83816"/>
                  <a:pt x="4250649" y="0"/>
                </a:cubicBezTo>
                <a:cubicBezTo>
                  <a:pt x="4407972" y="-17401"/>
                  <a:pt x="4517094" y="-18308"/>
                  <a:pt x="4695247" y="0"/>
                </a:cubicBezTo>
                <a:cubicBezTo>
                  <a:pt x="4873400" y="18308"/>
                  <a:pt x="5007390" y="-1605"/>
                  <a:pt x="5105646" y="0"/>
                </a:cubicBezTo>
                <a:cubicBezTo>
                  <a:pt x="5224729" y="16682"/>
                  <a:pt x="5444723" y="193"/>
                  <a:pt x="5650637" y="0"/>
                </a:cubicBezTo>
                <a:cubicBezTo>
                  <a:pt x="5862967" y="11965"/>
                  <a:pt x="6024022" y="8904"/>
                  <a:pt x="6153706" y="0"/>
                </a:cubicBezTo>
                <a:cubicBezTo>
                  <a:pt x="6484931" y="-38521"/>
                  <a:pt x="6822510" y="-1795"/>
                  <a:pt x="7008704" y="0"/>
                </a:cubicBezTo>
                <a:cubicBezTo>
                  <a:pt x="7347295" y="-46844"/>
                  <a:pt x="7579063" y="103215"/>
                  <a:pt x="7581947" y="260323"/>
                </a:cubicBezTo>
                <a:cubicBezTo>
                  <a:pt x="7594579" y="397670"/>
                  <a:pt x="7609932" y="450294"/>
                  <a:pt x="7581947" y="586585"/>
                </a:cubicBezTo>
                <a:cubicBezTo>
                  <a:pt x="7564155" y="725990"/>
                  <a:pt x="7598131" y="867300"/>
                  <a:pt x="7581947" y="933672"/>
                </a:cubicBezTo>
                <a:cubicBezTo>
                  <a:pt x="7551739" y="983763"/>
                  <a:pt x="7620920" y="1123672"/>
                  <a:pt x="7581947" y="1301585"/>
                </a:cubicBezTo>
                <a:cubicBezTo>
                  <a:pt x="7620850" y="1446909"/>
                  <a:pt x="7415889" y="1539054"/>
                  <a:pt x="7008704" y="1561909"/>
                </a:cubicBezTo>
                <a:cubicBezTo>
                  <a:pt x="6855877" y="1580712"/>
                  <a:pt x="6445486" y="1500603"/>
                  <a:pt x="6089353" y="1561909"/>
                </a:cubicBezTo>
                <a:cubicBezTo>
                  <a:pt x="5838991" y="1587746"/>
                  <a:pt x="5540749" y="1464916"/>
                  <a:pt x="5170000" y="1561909"/>
                </a:cubicBezTo>
                <a:cubicBezTo>
                  <a:pt x="4937366" y="1613224"/>
                  <a:pt x="4558294" y="1512231"/>
                  <a:pt x="4121940" y="1561909"/>
                </a:cubicBezTo>
                <a:cubicBezTo>
                  <a:pt x="3699560" y="1552179"/>
                  <a:pt x="3577227" y="1550406"/>
                  <a:pt x="3202588" y="1561909"/>
                </a:cubicBezTo>
                <a:cubicBezTo>
                  <a:pt x="2783826" y="1543812"/>
                  <a:pt x="2650829" y="1551079"/>
                  <a:pt x="2476300" y="1561909"/>
                </a:cubicBezTo>
                <a:cubicBezTo>
                  <a:pt x="2262785" y="1540880"/>
                  <a:pt x="2035205" y="1533306"/>
                  <a:pt x="1685658" y="1561909"/>
                </a:cubicBezTo>
                <a:cubicBezTo>
                  <a:pt x="1347766" y="1573622"/>
                  <a:pt x="871699" y="1580869"/>
                  <a:pt x="573242" y="1561909"/>
                </a:cubicBezTo>
                <a:cubicBezTo>
                  <a:pt x="382937" y="1587044"/>
                  <a:pt x="44614" y="1477537"/>
                  <a:pt x="0" y="1301585"/>
                </a:cubicBezTo>
                <a:cubicBezTo>
                  <a:pt x="-4687" y="1183237"/>
                  <a:pt x="-6294" y="1050434"/>
                  <a:pt x="0" y="975323"/>
                </a:cubicBezTo>
                <a:cubicBezTo>
                  <a:pt x="10493" y="918128"/>
                  <a:pt x="10478" y="741933"/>
                  <a:pt x="0" y="659473"/>
                </a:cubicBezTo>
                <a:cubicBezTo>
                  <a:pt x="-7067" y="554423"/>
                  <a:pt x="1292" y="331290"/>
                  <a:pt x="0" y="260323"/>
                </a:cubicBezTo>
                <a:close/>
              </a:path>
              <a:path w="7581947" h="1561909" fill="none" stroke="0" extrusionOk="0">
                <a:moveTo>
                  <a:pt x="0" y="260323"/>
                </a:moveTo>
                <a:cubicBezTo>
                  <a:pt x="-4210" y="65652"/>
                  <a:pt x="244983" y="-20478"/>
                  <a:pt x="573242" y="0"/>
                </a:cubicBezTo>
                <a:cubicBezTo>
                  <a:pt x="1011235" y="15919"/>
                  <a:pt x="1098174" y="25031"/>
                  <a:pt x="1556948" y="0"/>
                </a:cubicBezTo>
                <a:cubicBezTo>
                  <a:pt x="1978104" y="2268"/>
                  <a:pt x="2064120" y="5989"/>
                  <a:pt x="2347591" y="0"/>
                </a:cubicBezTo>
                <a:cubicBezTo>
                  <a:pt x="2634718" y="-16574"/>
                  <a:pt x="2938887" y="-32552"/>
                  <a:pt x="3331297" y="0"/>
                </a:cubicBezTo>
                <a:cubicBezTo>
                  <a:pt x="3712936" y="-19969"/>
                  <a:pt x="3721140" y="10082"/>
                  <a:pt x="4057585" y="0"/>
                </a:cubicBezTo>
                <a:cubicBezTo>
                  <a:pt x="4254998" y="-10475"/>
                  <a:pt x="4724283" y="30489"/>
                  <a:pt x="5041291" y="0"/>
                </a:cubicBezTo>
                <a:cubicBezTo>
                  <a:pt x="5303192" y="-11649"/>
                  <a:pt x="5506212" y="23959"/>
                  <a:pt x="5831933" y="0"/>
                </a:cubicBezTo>
                <a:cubicBezTo>
                  <a:pt x="6113666" y="6679"/>
                  <a:pt x="6763207" y="17051"/>
                  <a:pt x="7008704" y="0"/>
                </a:cubicBezTo>
                <a:cubicBezTo>
                  <a:pt x="7332024" y="-31630"/>
                  <a:pt x="7509156" y="117793"/>
                  <a:pt x="7581947" y="260323"/>
                </a:cubicBezTo>
                <a:cubicBezTo>
                  <a:pt x="7562690" y="359775"/>
                  <a:pt x="7578164" y="480907"/>
                  <a:pt x="7581947" y="586585"/>
                </a:cubicBezTo>
                <a:cubicBezTo>
                  <a:pt x="7600086" y="714439"/>
                  <a:pt x="7578118" y="777577"/>
                  <a:pt x="7581947" y="902435"/>
                </a:cubicBezTo>
                <a:cubicBezTo>
                  <a:pt x="7609029" y="1038883"/>
                  <a:pt x="7624656" y="1118218"/>
                  <a:pt x="7581947" y="1301585"/>
                </a:cubicBezTo>
                <a:cubicBezTo>
                  <a:pt x="7526956" y="1504264"/>
                  <a:pt x="7328826" y="1549319"/>
                  <a:pt x="7008704" y="1561909"/>
                </a:cubicBezTo>
                <a:cubicBezTo>
                  <a:pt x="6871959" y="1584543"/>
                  <a:pt x="6569538" y="1498004"/>
                  <a:pt x="6282416" y="1561909"/>
                </a:cubicBezTo>
                <a:cubicBezTo>
                  <a:pt x="6118981" y="1574603"/>
                  <a:pt x="6034319" y="1576794"/>
                  <a:pt x="5768866" y="1561909"/>
                </a:cubicBezTo>
                <a:cubicBezTo>
                  <a:pt x="5530672" y="1558111"/>
                  <a:pt x="5374626" y="1563550"/>
                  <a:pt x="5234355" y="1561909"/>
                </a:cubicBezTo>
                <a:cubicBezTo>
                  <a:pt x="5084497" y="1619702"/>
                  <a:pt x="4616761" y="1528624"/>
                  <a:pt x="4315004" y="1561909"/>
                </a:cubicBezTo>
                <a:cubicBezTo>
                  <a:pt x="4042569" y="1590814"/>
                  <a:pt x="3773676" y="1585219"/>
                  <a:pt x="3266942" y="1561909"/>
                </a:cubicBezTo>
                <a:cubicBezTo>
                  <a:pt x="2776411" y="1594454"/>
                  <a:pt x="2607225" y="1560918"/>
                  <a:pt x="2283236" y="1561909"/>
                </a:cubicBezTo>
                <a:cubicBezTo>
                  <a:pt x="1946668" y="1468573"/>
                  <a:pt x="1695467" y="1524629"/>
                  <a:pt x="1428240" y="1561909"/>
                </a:cubicBezTo>
                <a:cubicBezTo>
                  <a:pt x="1167564" y="1578966"/>
                  <a:pt x="778814" y="1575401"/>
                  <a:pt x="573242" y="1561909"/>
                </a:cubicBezTo>
                <a:cubicBezTo>
                  <a:pt x="233734" y="1587670"/>
                  <a:pt x="256" y="1401953"/>
                  <a:pt x="0" y="1301585"/>
                </a:cubicBezTo>
                <a:cubicBezTo>
                  <a:pt x="-5280" y="1170782"/>
                  <a:pt x="-29020" y="1063596"/>
                  <a:pt x="0" y="954498"/>
                </a:cubicBezTo>
                <a:cubicBezTo>
                  <a:pt x="28390" y="848118"/>
                  <a:pt x="-7430" y="681817"/>
                  <a:pt x="0" y="586585"/>
                </a:cubicBezTo>
                <a:cubicBezTo>
                  <a:pt x="-13624" y="506980"/>
                  <a:pt x="-22475" y="321568"/>
                  <a:pt x="0" y="260323"/>
                </a:cubicBezTo>
                <a:close/>
              </a:path>
              <a:path w="7581947" h="1561909" fill="none" stroke="0" extrusionOk="0">
                <a:moveTo>
                  <a:pt x="0" y="260323"/>
                </a:moveTo>
                <a:cubicBezTo>
                  <a:pt x="25979" y="64477"/>
                  <a:pt x="219928" y="-33476"/>
                  <a:pt x="573242" y="0"/>
                </a:cubicBezTo>
                <a:cubicBezTo>
                  <a:pt x="989257" y="10034"/>
                  <a:pt x="1117490" y="1483"/>
                  <a:pt x="1556948" y="0"/>
                </a:cubicBezTo>
                <a:cubicBezTo>
                  <a:pt x="1971776" y="-736"/>
                  <a:pt x="2057146" y="10765"/>
                  <a:pt x="2347591" y="0"/>
                </a:cubicBezTo>
                <a:cubicBezTo>
                  <a:pt x="2598666" y="-39581"/>
                  <a:pt x="3003849" y="113515"/>
                  <a:pt x="3331297" y="0"/>
                </a:cubicBezTo>
                <a:cubicBezTo>
                  <a:pt x="3715266" y="-19581"/>
                  <a:pt x="3716672" y="6828"/>
                  <a:pt x="4057585" y="0"/>
                </a:cubicBezTo>
                <a:cubicBezTo>
                  <a:pt x="4400395" y="-16090"/>
                  <a:pt x="4769767" y="51694"/>
                  <a:pt x="5041291" y="0"/>
                </a:cubicBezTo>
                <a:cubicBezTo>
                  <a:pt x="5355247" y="-5223"/>
                  <a:pt x="5513713" y="40048"/>
                  <a:pt x="5831933" y="0"/>
                </a:cubicBezTo>
                <a:cubicBezTo>
                  <a:pt x="6203070" y="58291"/>
                  <a:pt x="6777041" y="-25212"/>
                  <a:pt x="7008704" y="0"/>
                </a:cubicBezTo>
                <a:cubicBezTo>
                  <a:pt x="7315289" y="-24333"/>
                  <a:pt x="7542708" y="126793"/>
                  <a:pt x="7581947" y="260323"/>
                </a:cubicBezTo>
                <a:cubicBezTo>
                  <a:pt x="7562039" y="327614"/>
                  <a:pt x="7561414" y="444091"/>
                  <a:pt x="7581947" y="586585"/>
                </a:cubicBezTo>
                <a:cubicBezTo>
                  <a:pt x="7588893" y="714540"/>
                  <a:pt x="7586607" y="779711"/>
                  <a:pt x="7581947" y="902435"/>
                </a:cubicBezTo>
                <a:cubicBezTo>
                  <a:pt x="7596056" y="1024970"/>
                  <a:pt x="7627496" y="1112134"/>
                  <a:pt x="7581947" y="1301585"/>
                </a:cubicBezTo>
                <a:cubicBezTo>
                  <a:pt x="7599157" y="1509742"/>
                  <a:pt x="7372164" y="1569858"/>
                  <a:pt x="7008704" y="1561909"/>
                </a:cubicBezTo>
                <a:cubicBezTo>
                  <a:pt x="6784455" y="1567941"/>
                  <a:pt x="6571657" y="1482434"/>
                  <a:pt x="6282416" y="1561909"/>
                </a:cubicBezTo>
                <a:cubicBezTo>
                  <a:pt x="6104260" y="1551961"/>
                  <a:pt x="5878920" y="1601931"/>
                  <a:pt x="5758386" y="1561909"/>
                </a:cubicBezTo>
                <a:cubicBezTo>
                  <a:pt x="5611874" y="1538704"/>
                  <a:pt x="5502215" y="1552432"/>
                  <a:pt x="5234355" y="1561909"/>
                </a:cubicBezTo>
                <a:cubicBezTo>
                  <a:pt x="5067179" y="1536379"/>
                  <a:pt x="4621200" y="1548641"/>
                  <a:pt x="4315004" y="1561909"/>
                </a:cubicBezTo>
                <a:cubicBezTo>
                  <a:pt x="4031498" y="1572464"/>
                  <a:pt x="3771504" y="1518645"/>
                  <a:pt x="3266942" y="1561909"/>
                </a:cubicBezTo>
                <a:cubicBezTo>
                  <a:pt x="2758581" y="1598879"/>
                  <a:pt x="2569342" y="1575077"/>
                  <a:pt x="2283236" y="1561909"/>
                </a:cubicBezTo>
                <a:cubicBezTo>
                  <a:pt x="1970651" y="1555723"/>
                  <a:pt x="1675812" y="1573802"/>
                  <a:pt x="1428240" y="1561909"/>
                </a:cubicBezTo>
                <a:cubicBezTo>
                  <a:pt x="1088173" y="1570557"/>
                  <a:pt x="774121" y="1549764"/>
                  <a:pt x="573242" y="1561909"/>
                </a:cubicBezTo>
                <a:cubicBezTo>
                  <a:pt x="220551" y="1599680"/>
                  <a:pt x="32357" y="1445421"/>
                  <a:pt x="0" y="1301585"/>
                </a:cubicBezTo>
                <a:cubicBezTo>
                  <a:pt x="-2955" y="1178141"/>
                  <a:pt x="-16442" y="1066632"/>
                  <a:pt x="0" y="954498"/>
                </a:cubicBezTo>
                <a:cubicBezTo>
                  <a:pt x="35110" y="841932"/>
                  <a:pt x="-6409" y="673141"/>
                  <a:pt x="0" y="586585"/>
                </a:cubicBezTo>
                <a:cubicBezTo>
                  <a:pt x="-12056" y="497927"/>
                  <a:pt x="-18245" y="323461"/>
                  <a:pt x="0" y="26032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556948 w 7581947"/>
                      <a:gd name="connsiteY2" fmla="*/ 0 h 1561909"/>
                      <a:gd name="connsiteX3" fmla="*/ 2347591 w 7581947"/>
                      <a:gd name="connsiteY3" fmla="*/ 0 h 1561909"/>
                      <a:gd name="connsiteX4" fmla="*/ 3331297 w 7581947"/>
                      <a:gd name="connsiteY4" fmla="*/ 0 h 1561909"/>
                      <a:gd name="connsiteX5" fmla="*/ 4057585 w 7581947"/>
                      <a:gd name="connsiteY5" fmla="*/ 0 h 1561909"/>
                      <a:gd name="connsiteX6" fmla="*/ 5041291 w 7581947"/>
                      <a:gd name="connsiteY6" fmla="*/ 0 h 1561909"/>
                      <a:gd name="connsiteX7" fmla="*/ 5831933 w 7581947"/>
                      <a:gd name="connsiteY7" fmla="*/ 0 h 1561909"/>
                      <a:gd name="connsiteX8" fmla="*/ 7008704 w 7581947"/>
                      <a:gd name="connsiteY8" fmla="*/ 0 h 1561909"/>
                      <a:gd name="connsiteX9" fmla="*/ 7581947 w 7581947"/>
                      <a:gd name="connsiteY9" fmla="*/ 260323 h 1561909"/>
                      <a:gd name="connsiteX10" fmla="*/ 7581947 w 7581947"/>
                      <a:gd name="connsiteY10" fmla="*/ 586585 h 1561909"/>
                      <a:gd name="connsiteX11" fmla="*/ 7581947 w 7581947"/>
                      <a:gd name="connsiteY11" fmla="*/ 902435 h 1561909"/>
                      <a:gd name="connsiteX12" fmla="*/ 7581947 w 7581947"/>
                      <a:gd name="connsiteY12" fmla="*/ 1301585 h 1561909"/>
                      <a:gd name="connsiteX13" fmla="*/ 7008704 w 7581947"/>
                      <a:gd name="connsiteY13" fmla="*/ 1561909 h 1561909"/>
                      <a:gd name="connsiteX14" fmla="*/ 6282416 w 7581947"/>
                      <a:gd name="connsiteY14" fmla="*/ 1561909 h 1561909"/>
                      <a:gd name="connsiteX15" fmla="*/ 5758386 w 7581947"/>
                      <a:gd name="connsiteY15" fmla="*/ 1561909 h 1561909"/>
                      <a:gd name="connsiteX16" fmla="*/ 5234355 w 7581947"/>
                      <a:gd name="connsiteY16" fmla="*/ 1561909 h 1561909"/>
                      <a:gd name="connsiteX17" fmla="*/ 4315004 w 7581947"/>
                      <a:gd name="connsiteY17" fmla="*/ 1561909 h 1561909"/>
                      <a:gd name="connsiteX18" fmla="*/ 3266942 w 7581947"/>
                      <a:gd name="connsiteY18" fmla="*/ 1561909 h 1561909"/>
                      <a:gd name="connsiteX19" fmla="*/ 2283236 w 7581947"/>
                      <a:gd name="connsiteY19" fmla="*/ 1561909 h 1561909"/>
                      <a:gd name="connsiteX20" fmla="*/ 1428240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54498 h 1561909"/>
                      <a:gd name="connsiteX24" fmla="*/ 0 w 7581947"/>
                      <a:gd name="connsiteY24" fmla="*/ 586585 h 1561909"/>
                      <a:gd name="connsiteX25" fmla="*/ 0 w 7581947"/>
                      <a:gd name="connsiteY25" fmla="*/ 260323 h 1561909"/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621303 w 7581947"/>
                      <a:gd name="connsiteY2" fmla="*/ 0 h 1561909"/>
                      <a:gd name="connsiteX3" fmla="*/ 2476300 w 7581947"/>
                      <a:gd name="connsiteY3" fmla="*/ 0 h 1561909"/>
                      <a:gd name="connsiteX4" fmla="*/ 3266942 w 7581947"/>
                      <a:gd name="connsiteY4" fmla="*/ 0 h 1561909"/>
                      <a:gd name="connsiteX5" fmla="*/ 4250649 w 7581947"/>
                      <a:gd name="connsiteY5" fmla="*/ 0 h 1561909"/>
                      <a:gd name="connsiteX6" fmla="*/ 5105646 w 7581947"/>
                      <a:gd name="connsiteY6" fmla="*/ 0 h 1561909"/>
                      <a:gd name="connsiteX7" fmla="*/ 5650637 w 7581947"/>
                      <a:gd name="connsiteY7" fmla="*/ 0 h 1561909"/>
                      <a:gd name="connsiteX8" fmla="*/ 6153706 w 7581947"/>
                      <a:gd name="connsiteY8" fmla="*/ 0 h 1561909"/>
                      <a:gd name="connsiteX9" fmla="*/ 7008704 w 7581947"/>
                      <a:gd name="connsiteY9" fmla="*/ 0 h 1561909"/>
                      <a:gd name="connsiteX10" fmla="*/ 7581947 w 7581947"/>
                      <a:gd name="connsiteY10" fmla="*/ 260323 h 1561909"/>
                      <a:gd name="connsiteX11" fmla="*/ 7581947 w 7581947"/>
                      <a:gd name="connsiteY11" fmla="*/ 586585 h 1561909"/>
                      <a:gd name="connsiteX12" fmla="*/ 7581947 w 7581947"/>
                      <a:gd name="connsiteY12" fmla="*/ 933672 h 1561909"/>
                      <a:gd name="connsiteX13" fmla="*/ 7581947 w 7581947"/>
                      <a:gd name="connsiteY13" fmla="*/ 1301585 h 1561909"/>
                      <a:gd name="connsiteX14" fmla="*/ 7008704 w 7581947"/>
                      <a:gd name="connsiteY14" fmla="*/ 1561909 h 1561909"/>
                      <a:gd name="connsiteX15" fmla="*/ 6089353 w 7581947"/>
                      <a:gd name="connsiteY15" fmla="*/ 1561909 h 1561909"/>
                      <a:gd name="connsiteX16" fmla="*/ 5170000 w 7581947"/>
                      <a:gd name="connsiteY16" fmla="*/ 1561909 h 1561909"/>
                      <a:gd name="connsiteX17" fmla="*/ 4121940 w 7581947"/>
                      <a:gd name="connsiteY17" fmla="*/ 1561909 h 1561909"/>
                      <a:gd name="connsiteX18" fmla="*/ 3202588 w 7581947"/>
                      <a:gd name="connsiteY18" fmla="*/ 1561909 h 1561909"/>
                      <a:gd name="connsiteX19" fmla="*/ 2476300 w 7581947"/>
                      <a:gd name="connsiteY19" fmla="*/ 1561909 h 1561909"/>
                      <a:gd name="connsiteX20" fmla="*/ 1685658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75323 h 1561909"/>
                      <a:gd name="connsiteX24" fmla="*/ 0 w 7581947"/>
                      <a:gd name="connsiteY24" fmla="*/ 659473 h 1561909"/>
                      <a:gd name="connsiteX25" fmla="*/ 0 w 7581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81947" h="1561909" fill="none" extrusionOk="0">
                        <a:moveTo>
                          <a:pt x="0" y="260323"/>
                        </a:moveTo>
                        <a:cubicBezTo>
                          <a:pt x="50284" y="79469"/>
                          <a:pt x="269523" y="-52090"/>
                          <a:pt x="573242" y="0"/>
                        </a:cubicBezTo>
                        <a:cubicBezTo>
                          <a:pt x="964814" y="4888"/>
                          <a:pt x="1138284" y="822"/>
                          <a:pt x="1556948" y="0"/>
                        </a:cubicBezTo>
                        <a:cubicBezTo>
                          <a:pt x="1984471" y="-13134"/>
                          <a:pt x="2058199" y="4944"/>
                          <a:pt x="2347591" y="0"/>
                        </a:cubicBezTo>
                        <a:cubicBezTo>
                          <a:pt x="2658242" y="-6985"/>
                          <a:pt x="2940779" y="83380"/>
                          <a:pt x="3331297" y="0"/>
                        </a:cubicBezTo>
                        <a:cubicBezTo>
                          <a:pt x="3713000" y="-19850"/>
                          <a:pt x="3716312" y="7570"/>
                          <a:pt x="4057585" y="0"/>
                        </a:cubicBezTo>
                        <a:cubicBezTo>
                          <a:pt x="4461025" y="-6805"/>
                          <a:pt x="4780774" y="41331"/>
                          <a:pt x="5041291" y="0"/>
                        </a:cubicBezTo>
                        <a:cubicBezTo>
                          <a:pt x="5357407" y="15377"/>
                          <a:pt x="5531602" y="15187"/>
                          <a:pt x="5831933" y="0"/>
                        </a:cubicBezTo>
                        <a:cubicBezTo>
                          <a:pt x="6173788" y="41898"/>
                          <a:pt x="6725303" y="-37652"/>
                          <a:pt x="7008704" y="0"/>
                        </a:cubicBezTo>
                        <a:cubicBezTo>
                          <a:pt x="7333554" y="-21379"/>
                          <a:pt x="7535541" y="120932"/>
                          <a:pt x="7581947" y="260323"/>
                        </a:cubicBezTo>
                        <a:cubicBezTo>
                          <a:pt x="7555903" y="318481"/>
                          <a:pt x="7560969" y="439483"/>
                          <a:pt x="7581947" y="586585"/>
                        </a:cubicBezTo>
                        <a:cubicBezTo>
                          <a:pt x="7587714" y="712723"/>
                          <a:pt x="7578066" y="769249"/>
                          <a:pt x="7581947" y="902435"/>
                        </a:cubicBezTo>
                        <a:cubicBezTo>
                          <a:pt x="7583033" y="1036372"/>
                          <a:pt x="7625898" y="1119650"/>
                          <a:pt x="7581947" y="1301585"/>
                        </a:cubicBezTo>
                        <a:cubicBezTo>
                          <a:pt x="7632673" y="1504238"/>
                          <a:pt x="7394588" y="1585330"/>
                          <a:pt x="7008704" y="1561909"/>
                        </a:cubicBezTo>
                        <a:cubicBezTo>
                          <a:pt x="6805452" y="1569431"/>
                          <a:pt x="6585371" y="1510390"/>
                          <a:pt x="6282416" y="1561909"/>
                        </a:cubicBezTo>
                        <a:cubicBezTo>
                          <a:pt x="6103153" y="1566938"/>
                          <a:pt x="5903529" y="1587562"/>
                          <a:pt x="5758386" y="1561909"/>
                        </a:cubicBezTo>
                        <a:cubicBezTo>
                          <a:pt x="5613243" y="1536257"/>
                          <a:pt x="5488938" y="1542566"/>
                          <a:pt x="5234355" y="1561909"/>
                        </a:cubicBezTo>
                        <a:cubicBezTo>
                          <a:pt x="5067733" y="1523220"/>
                          <a:pt x="4582910" y="1571353"/>
                          <a:pt x="4315004" y="1561909"/>
                        </a:cubicBezTo>
                        <a:cubicBezTo>
                          <a:pt x="4065057" y="1519188"/>
                          <a:pt x="3792939" y="1517502"/>
                          <a:pt x="3266942" y="1561909"/>
                        </a:cubicBezTo>
                        <a:cubicBezTo>
                          <a:pt x="2748819" y="1579549"/>
                          <a:pt x="2600372" y="1558713"/>
                          <a:pt x="2283236" y="1561909"/>
                        </a:cubicBezTo>
                        <a:cubicBezTo>
                          <a:pt x="1969256" y="1563698"/>
                          <a:pt x="1732453" y="1577008"/>
                          <a:pt x="1428240" y="1561909"/>
                        </a:cubicBezTo>
                        <a:cubicBezTo>
                          <a:pt x="1078158" y="1561935"/>
                          <a:pt x="775632" y="1545203"/>
                          <a:pt x="573242" y="1561909"/>
                        </a:cubicBezTo>
                        <a:cubicBezTo>
                          <a:pt x="230119" y="1580472"/>
                          <a:pt x="36608" y="1451061"/>
                          <a:pt x="0" y="1301585"/>
                        </a:cubicBezTo>
                        <a:cubicBezTo>
                          <a:pt x="-20809" y="1172547"/>
                          <a:pt x="-16064" y="1074473"/>
                          <a:pt x="0" y="954498"/>
                        </a:cubicBezTo>
                        <a:cubicBezTo>
                          <a:pt x="24476" y="835233"/>
                          <a:pt x="908" y="671535"/>
                          <a:pt x="0" y="586585"/>
                        </a:cubicBezTo>
                        <a:cubicBezTo>
                          <a:pt x="-10657" y="493566"/>
                          <a:pt x="-16456" y="329094"/>
                          <a:pt x="0" y="260323"/>
                        </a:cubicBezTo>
                        <a:close/>
                      </a:path>
                      <a:path w="7581947" h="1561909" stroke="0" extrusionOk="0">
                        <a:moveTo>
                          <a:pt x="0" y="260323"/>
                        </a:moveTo>
                        <a:cubicBezTo>
                          <a:pt x="-57848" y="125131"/>
                          <a:pt x="209748" y="56000"/>
                          <a:pt x="573242" y="0"/>
                        </a:cubicBezTo>
                        <a:cubicBezTo>
                          <a:pt x="1050536" y="27889"/>
                          <a:pt x="1243488" y="9473"/>
                          <a:pt x="1621303" y="0"/>
                        </a:cubicBezTo>
                        <a:cubicBezTo>
                          <a:pt x="1959297" y="5828"/>
                          <a:pt x="2271676" y="-33910"/>
                          <a:pt x="2476300" y="0"/>
                        </a:cubicBezTo>
                        <a:cubicBezTo>
                          <a:pt x="2688495" y="-4684"/>
                          <a:pt x="3002818" y="-29387"/>
                          <a:pt x="3266942" y="0"/>
                        </a:cubicBezTo>
                        <a:cubicBezTo>
                          <a:pt x="3571174" y="-6721"/>
                          <a:pt x="3944350" y="-44047"/>
                          <a:pt x="4250649" y="0"/>
                        </a:cubicBezTo>
                        <a:cubicBezTo>
                          <a:pt x="4619541" y="-3520"/>
                          <a:pt x="4706780" y="-2526"/>
                          <a:pt x="5105646" y="0"/>
                        </a:cubicBezTo>
                        <a:cubicBezTo>
                          <a:pt x="5265386" y="12218"/>
                          <a:pt x="5437120" y="-9073"/>
                          <a:pt x="5650637" y="0"/>
                        </a:cubicBezTo>
                        <a:cubicBezTo>
                          <a:pt x="5864154" y="9073"/>
                          <a:pt x="6016522" y="11538"/>
                          <a:pt x="6153706" y="0"/>
                        </a:cubicBezTo>
                        <a:cubicBezTo>
                          <a:pt x="6463430" y="13069"/>
                          <a:pt x="6779362" y="-20840"/>
                          <a:pt x="7008704" y="0"/>
                        </a:cubicBezTo>
                        <a:cubicBezTo>
                          <a:pt x="7329859" y="-19472"/>
                          <a:pt x="7567515" y="107067"/>
                          <a:pt x="7581947" y="260323"/>
                        </a:cubicBezTo>
                        <a:cubicBezTo>
                          <a:pt x="7583129" y="395621"/>
                          <a:pt x="7609305" y="442290"/>
                          <a:pt x="7581947" y="586585"/>
                        </a:cubicBezTo>
                        <a:cubicBezTo>
                          <a:pt x="7577894" y="731151"/>
                          <a:pt x="7587915" y="867973"/>
                          <a:pt x="7581947" y="933672"/>
                        </a:cubicBezTo>
                        <a:cubicBezTo>
                          <a:pt x="7552086" y="998598"/>
                          <a:pt x="7610658" y="1131116"/>
                          <a:pt x="7581947" y="1301585"/>
                        </a:cubicBezTo>
                        <a:cubicBezTo>
                          <a:pt x="7610730" y="1426580"/>
                          <a:pt x="7375322" y="1539938"/>
                          <a:pt x="7008704" y="1561909"/>
                        </a:cubicBezTo>
                        <a:cubicBezTo>
                          <a:pt x="6837921" y="1599123"/>
                          <a:pt x="6427777" y="1542062"/>
                          <a:pt x="6089353" y="1561909"/>
                        </a:cubicBezTo>
                        <a:cubicBezTo>
                          <a:pt x="5795459" y="1568054"/>
                          <a:pt x="5485584" y="1512689"/>
                          <a:pt x="5170000" y="1561909"/>
                        </a:cubicBezTo>
                        <a:cubicBezTo>
                          <a:pt x="4924991" y="1608870"/>
                          <a:pt x="4553620" y="1539985"/>
                          <a:pt x="4121940" y="1561909"/>
                        </a:cubicBezTo>
                        <a:cubicBezTo>
                          <a:pt x="3709193" y="1573447"/>
                          <a:pt x="3575863" y="1540167"/>
                          <a:pt x="3202588" y="1561909"/>
                        </a:cubicBezTo>
                        <a:cubicBezTo>
                          <a:pt x="2823147" y="1553227"/>
                          <a:pt x="2652221" y="1588990"/>
                          <a:pt x="2476300" y="1561909"/>
                        </a:cubicBezTo>
                        <a:cubicBezTo>
                          <a:pt x="2292398" y="1566562"/>
                          <a:pt x="2046799" y="1519657"/>
                          <a:pt x="1685658" y="1561909"/>
                        </a:cubicBezTo>
                        <a:cubicBezTo>
                          <a:pt x="1293531" y="1541110"/>
                          <a:pt x="858341" y="1582793"/>
                          <a:pt x="573242" y="1561909"/>
                        </a:cubicBezTo>
                        <a:cubicBezTo>
                          <a:pt x="343206" y="1569814"/>
                          <a:pt x="40175" y="1474671"/>
                          <a:pt x="0" y="1301585"/>
                        </a:cubicBezTo>
                        <a:cubicBezTo>
                          <a:pt x="-763" y="1171390"/>
                          <a:pt x="-15262" y="1055557"/>
                          <a:pt x="0" y="975323"/>
                        </a:cubicBezTo>
                        <a:cubicBezTo>
                          <a:pt x="24773" y="924822"/>
                          <a:pt x="19450" y="756165"/>
                          <a:pt x="0" y="659473"/>
                        </a:cubicBezTo>
                        <a:cubicBezTo>
                          <a:pt x="-6719" y="551859"/>
                          <a:pt x="-785" y="329563"/>
                          <a:pt x="0" y="260323"/>
                        </a:cubicBezTo>
                        <a:close/>
                      </a:path>
                      <a:path w="7581947" h="1561909" fill="none" stroke="0" extrusionOk="0">
                        <a:moveTo>
                          <a:pt x="0" y="260323"/>
                        </a:moveTo>
                        <a:cubicBezTo>
                          <a:pt x="-15241" y="113717"/>
                          <a:pt x="236272" y="-4787"/>
                          <a:pt x="573242" y="0"/>
                        </a:cubicBezTo>
                        <a:cubicBezTo>
                          <a:pt x="989922" y="11015"/>
                          <a:pt x="1109310" y="18278"/>
                          <a:pt x="1556948" y="0"/>
                        </a:cubicBezTo>
                        <a:cubicBezTo>
                          <a:pt x="1985214" y="-10319"/>
                          <a:pt x="2057127" y="4701"/>
                          <a:pt x="2347591" y="0"/>
                        </a:cubicBezTo>
                        <a:cubicBezTo>
                          <a:pt x="2623036" y="-10955"/>
                          <a:pt x="2985556" y="35585"/>
                          <a:pt x="3331297" y="0"/>
                        </a:cubicBezTo>
                        <a:cubicBezTo>
                          <a:pt x="3713391" y="-21079"/>
                          <a:pt x="3717994" y="6102"/>
                          <a:pt x="4057585" y="0"/>
                        </a:cubicBezTo>
                        <a:cubicBezTo>
                          <a:pt x="4326312" y="-19845"/>
                          <a:pt x="4722496" y="8964"/>
                          <a:pt x="5041291" y="0"/>
                        </a:cubicBezTo>
                        <a:cubicBezTo>
                          <a:pt x="5343492" y="-18747"/>
                          <a:pt x="5511930" y="345"/>
                          <a:pt x="5831933" y="0"/>
                        </a:cubicBezTo>
                        <a:cubicBezTo>
                          <a:pt x="6149499" y="15193"/>
                          <a:pt x="6770626" y="12857"/>
                          <a:pt x="7008704" y="0"/>
                        </a:cubicBezTo>
                        <a:cubicBezTo>
                          <a:pt x="7330850" y="-27669"/>
                          <a:pt x="7527140" y="128376"/>
                          <a:pt x="7581947" y="260323"/>
                        </a:cubicBezTo>
                        <a:cubicBezTo>
                          <a:pt x="7558353" y="340870"/>
                          <a:pt x="7574228" y="470070"/>
                          <a:pt x="7581947" y="586585"/>
                        </a:cubicBezTo>
                        <a:cubicBezTo>
                          <a:pt x="7594275" y="717303"/>
                          <a:pt x="7579110" y="766603"/>
                          <a:pt x="7581947" y="902435"/>
                        </a:cubicBezTo>
                        <a:cubicBezTo>
                          <a:pt x="7600716" y="1027109"/>
                          <a:pt x="7622367" y="1120466"/>
                          <a:pt x="7581947" y="1301585"/>
                        </a:cubicBezTo>
                        <a:cubicBezTo>
                          <a:pt x="7591761" y="1480934"/>
                          <a:pt x="7318421" y="1547160"/>
                          <a:pt x="7008704" y="1561909"/>
                        </a:cubicBezTo>
                        <a:cubicBezTo>
                          <a:pt x="6823748" y="1550483"/>
                          <a:pt x="6560203" y="1505779"/>
                          <a:pt x="6282416" y="1561909"/>
                        </a:cubicBezTo>
                        <a:cubicBezTo>
                          <a:pt x="6116737" y="1569365"/>
                          <a:pt x="6021747" y="1574883"/>
                          <a:pt x="5768866" y="1561909"/>
                        </a:cubicBezTo>
                        <a:cubicBezTo>
                          <a:pt x="5515985" y="1548936"/>
                          <a:pt x="5359496" y="1574681"/>
                          <a:pt x="5234355" y="1561909"/>
                        </a:cubicBezTo>
                        <a:cubicBezTo>
                          <a:pt x="5019698" y="1623126"/>
                          <a:pt x="4606873" y="1552213"/>
                          <a:pt x="4315004" y="1561909"/>
                        </a:cubicBezTo>
                        <a:cubicBezTo>
                          <a:pt x="4026346" y="1599835"/>
                          <a:pt x="3771659" y="1556375"/>
                          <a:pt x="3266942" y="1561909"/>
                        </a:cubicBezTo>
                        <a:cubicBezTo>
                          <a:pt x="2765192" y="1595863"/>
                          <a:pt x="2591057" y="1587325"/>
                          <a:pt x="2283236" y="1561909"/>
                        </a:cubicBezTo>
                        <a:cubicBezTo>
                          <a:pt x="1958182" y="1509733"/>
                          <a:pt x="1726253" y="1572107"/>
                          <a:pt x="1428240" y="1561909"/>
                        </a:cubicBezTo>
                        <a:cubicBezTo>
                          <a:pt x="1143165" y="1578724"/>
                          <a:pt x="765967" y="1589368"/>
                          <a:pt x="573242" y="1561909"/>
                        </a:cubicBezTo>
                        <a:cubicBezTo>
                          <a:pt x="250583" y="1583486"/>
                          <a:pt x="23371" y="1410449"/>
                          <a:pt x="0" y="1301585"/>
                        </a:cubicBezTo>
                        <a:cubicBezTo>
                          <a:pt x="-8" y="1188983"/>
                          <a:pt x="-36389" y="1050578"/>
                          <a:pt x="0" y="954498"/>
                        </a:cubicBezTo>
                        <a:cubicBezTo>
                          <a:pt x="38497" y="838270"/>
                          <a:pt x="-6689" y="672754"/>
                          <a:pt x="0" y="586585"/>
                        </a:cubicBezTo>
                        <a:cubicBezTo>
                          <a:pt x="-4815" y="508320"/>
                          <a:pt x="-23069" y="33554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533063"/>
            <a:ext cx="73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191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Giai đoạn tuổi vị thành niên, vì dựa vào tuổi. (11 tuổi)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22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A117A04-E246-F8C0-5D5E-A4A3FB54033C}"/>
              </a:ext>
            </a:extLst>
          </p:cNvPr>
          <p:cNvSpPr/>
          <p:nvPr/>
        </p:nvSpPr>
        <p:spPr>
          <a:xfrm>
            <a:off x="0" y="-25968"/>
            <a:ext cx="12192000" cy="6883968"/>
          </a:xfrm>
          <a:custGeom>
            <a:avLst/>
            <a:gdLst/>
            <a:ahLst/>
            <a:cxnLst/>
            <a:rect l="l" t="t" r="r" b="b"/>
            <a:pathLst>
              <a:path w="3747106" h="2107747">
                <a:moveTo>
                  <a:pt x="0" y="0"/>
                </a:moveTo>
                <a:lnTo>
                  <a:pt x="3747106" y="0"/>
                </a:lnTo>
                <a:lnTo>
                  <a:pt x="3747106" y="2107746"/>
                </a:lnTo>
                <a:lnTo>
                  <a:pt x="0" y="2107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66854E2B-1192-97C2-697C-DE1BA0FE50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8687247" y="1690688"/>
            <a:ext cx="2615902" cy="69066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AB5290-4004-A074-8D2B-7D1C055DD2D6}"/>
              </a:ext>
            </a:extLst>
          </p:cNvPr>
          <p:cNvGrpSpPr/>
          <p:nvPr/>
        </p:nvGrpSpPr>
        <p:grpSpPr>
          <a:xfrm>
            <a:off x="1564641" y="648783"/>
            <a:ext cx="7071956" cy="4518529"/>
            <a:chOff x="2540775" y="648783"/>
            <a:chExt cx="6095821" cy="4518529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7D1AB40-873C-8430-1F6F-51A32E3FF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540775" y="648783"/>
              <a:ext cx="6095821" cy="45185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EE4242-560A-9A26-0ECE-C79719625E83}"/>
                </a:ext>
              </a:extLst>
            </p:cNvPr>
            <p:cNvSpPr txBox="1"/>
            <p:nvPr/>
          </p:nvSpPr>
          <p:spPr>
            <a:xfrm>
              <a:off x="2935368" y="1200519"/>
              <a:ext cx="532413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ề 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 tục ôn tập các nội dung kiến thức đã học trong chủ đề Vi khuẩn và chủ đề Con người và sức khoẻ.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4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899342B-ED7D-81F1-A405-81D05C3F15EF}"/>
              </a:ext>
            </a:extLst>
          </p:cNvPr>
          <p:cNvSpPr/>
          <p:nvPr/>
        </p:nvSpPr>
        <p:spPr>
          <a:xfrm>
            <a:off x="1472334" y="113403"/>
            <a:ext cx="10139322" cy="5437238"/>
          </a:xfrm>
          <a:prstGeom prst="cloud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2E29103C-BB7B-54F9-BAC0-0D348CED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32" b="92924" l="5957" r="30647">
                        <a14:foregroundMark x1="16388" y1="54509" x2="18976" y2="57218"/>
                        <a14:foregroundMark x1="19353" y1="72422" x2="20485" y2="68864"/>
                        <a14:foregroundMark x1="17332" y1="52932" x2="17439" y2="52932"/>
                        <a14:foregroundMark x1="14367" y1="68864" x2="17251" y2="74565"/>
                        <a14:foregroundMark x1="17251" y1="74565" x2="17251" y2="74565"/>
                        <a14:foregroundMark x1="19057" y1="68864" x2="20863" y2="70279"/>
                        <a14:foregroundMark x1="21267" y1="67287" x2="17332" y2="70724"/>
                        <a14:foregroundMark x1="13423" y1="70441" x2="14555" y2="71290"/>
                        <a14:foregroundMark x1="14744" y1="72018" x2="16577" y2="72422"/>
                        <a14:foregroundMark x1="17143" y1="67004" x2="14852" y2="72867"/>
                        <a14:foregroundMark x1="5957" y1="71735" x2="7601" y2="73878"/>
                        <a14:foregroundMark x1="15526" y1="87909" x2="16954" y2="87909"/>
                        <a14:foregroundMark x1="20404" y1="92924" x2="20404" y2="91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" t="51703" r="66396" b="3260"/>
          <a:stretch/>
        </p:blipFill>
        <p:spPr>
          <a:xfrm>
            <a:off x="-76037" y="2444550"/>
            <a:ext cx="4587117" cy="46952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AE96405-D030-85A7-9496-E5A154EDD8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72350" y="4021911"/>
            <a:ext cx="3918604" cy="2836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D683E0-6DC5-2406-6BB9-0C1D85F26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083" y="1017857"/>
            <a:ext cx="731583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899342B-ED7D-81F1-A405-81D05C3F15EF}"/>
              </a:ext>
            </a:extLst>
          </p:cNvPr>
          <p:cNvSpPr/>
          <p:nvPr/>
        </p:nvSpPr>
        <p:spPr>
          <a:xfrm>
            <a:off x="1472334" y="113403"/>
            <a:ext cx="10139322" cy="5437238"/>
          </a:xfrm>
          <a:prstGeom prst="cloud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2E29103C-BB7B-54F9-BAC0-0D348CED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32" b="92924" l="5957" r="30647">
                        <a14:foregroundMark x1="16388" y1="54509" x2="18976" y2="57218"/>
                        <a14:foregroundMark x1="19353" y1="72422" x2="20485" y2="68864"/>
                        <a14:foregroundMark x1="17332" y1="52932" x2="17439" y2="52932"/>
                        <a14:foregroundMark x1="14367" y1="68864" x2="17251" y2="74565"/>
                        <a14:foregroundMark x1="17251" y1="74565" x2="17251" y2="74565"/>
                        <a14:foregroundMark x1="19057" y1="68864" x2="20863" y2="70279"/>
                        <a14:foregroundMark x1="21267" y1="67287" x2="17332" y2="70724"/>
                        <a14:foregroundMark x1="13423" y1="70441" x2="14555" y2="71290"/>
                        <a14:foregroundMark x1="14744" y1="72018" x2="16577" y2="72422"/>
                        <a14:foregroundMark x1="17143" y1="67004" x2="14852" y2="72867"/>
                        <a14:foregroundMark x1="5957" y1="71735" x2="7601" y2="73878"/>
                        <a14:foregroundMark x1="15526" y1="87909" x2="16954" y2="87909"/>
                        <a14:foregroundMark x1="20404" y1="92924" x2="20404" y2="91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" t="51703" r="66396" b="3260"/>
          <a:stretch/>
        </p:blipFill>
        <p:spPr>
          <a:xfrm>
            <a:off x="-76037" y="2444550"/>
            <a:ext cx="4587117" cy="46952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AE96405-D030-85A7-9496-E5A154EDD8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92000" y="4021911"/>
            <a:ext cx="3918604" cy="2836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D1719-17D7-5631-5C13-321E794125DD}"/>
              </a:ext>
            </a:extLst>
          </p:cNvPr>
          <p:cNvSpPr txBox="1"/>
          <p:nvPr/>
        </p:nvSpPr>
        <p:spPr>
          <a:xfrm>
            <a:off x="3586480" y="1885573"/>
            <a:ext cx="1847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8800" dirty="0">
              <a:ln w="561975">
                <a:solidFill>
                  <a:schemeClr val="bg1"/>
                </a:solidFill>
              </a:ln>
              <a:gradFill>
                <a:gsLst>
                  <a:gs pos="57000">
                    <a:srgbClr val="FF0066"/>
                  </a:gs>
                  <a:gs pos="59000">
                    <a:srgbClr val="FFCC66"/>
                  </a:gs>
                </a:gsLst>
                <a:lin ang="5400000" scaled="1"/>
              </a:gradFill>
              <a:effectLst>
                <a:outerShdw dist="38100" dir="5400000" algn="t" rotWithShape="0">
                  <a:prstClr val="black"/>
                </a:outerShdw>
              </a:effectLst>
              <a:latin typeface="#9Slide07 IcielPony" panose="02000000000000000000" pitchFamily="2" charset="-9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19B98-AD1B-1C27-98D1-9776F63DA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102" y="883577"/>
            <a:ext cx="6184387" cy="3266151"/>
          </a:xfrm>
          <a:prstGeom prst="rect">
            <a:avLst/>
          </a:prstGeom>
        </p:spPr>
      </p:pic>
      <p:pic>
        <p:nvPicPr>
          <p:cNvPr id="2" name="Picture 1" descr="A green and white logo&#10;&#10;Description automatically generated">
            <a:extLst>
              <a:ext uri="{FF2B5EF4-FFF2-40B4-BE49-F238E27FC236}">
                <a16:creationId xmlns:a16="http://schemas.microsoft.com/office/drawing/2014/main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261" y="0"/>
            <a:ext cx="732185" cy="7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6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52435 0.002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mYeuTruongEm-ThanhLam-2633463 (1)">
            <a:hlinkClick r:id="" action="ppaction://media"/>
            <a:extLst>
              <a:ext uri="{FF2B5EF4-FFF2-40B4-BE49-F238E27FC236}">
                <a16:creationId xmlns:a16="http://schemas.microsoft.com/office/drawing/2014/main" id="{9E897FD5-A9B4-F75F-9836-B224E29BD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2306" y="3147141"/>
            <a:ext cx="406400" cy="406400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ECBAA6BE-ABA5-562F-DC9F-F8E2FCC70D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9" b="45168" l="67116" r="93181">
                        <a14:foregroundMark x1="76739" y1="5459" x2="84447" y2="7198"/>
                        <a14:foregroundMark x1="84447" y1="7198" x2="85714" y2="6793"/>
                        <a14:foregroundMark x1="77520" y1="3639" x2="76523" y2="4408"/>
                        <a14:foregroundMark x1="79326" y1="5297" x2="79811" y2="5297"/>
                        <a14:foregroundMark x1="82129" y1="45168" x2="82022" y2="42903"/>
                        <a14:foregroundMark x1="78221" y1="39749" x2="79919" y2="41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60" t="1579" r="3545" b="51398"/>
          <a:stretch/>
        </p:blipFill>
        <p:spPr>
          <a:xfrm>
            <a:off x="-406400" y="2200016"/>
            <a:ext cx="4842740" cy="4657984"/>
          </a:xfrm>
          <a:prstGeom prst="rect">
            <a:avLst/>
          </a:prstGeom>
        </p:spPr>
      </p:pic>
      <p:pic>
        <p:nvPicPr>
          <p:cNvPr id="2" name="Picture 31">
            <a:extLst>
              <a:ext uri="{FF2B5EF4-FFF2-40B4-BE49-F238E27FC236}">
                <a16:creationId xmlns:a16="http://schemas.microsoft.com/office/drawing/2014/main" id="{65D880D5-1D82-80A3-7E68-6C50FBCBA5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86912" y="1193840"/>
            <a:ext cx="6566139" cy="4858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8BE16-21F3-9835-B7C1-7F9DCAE602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4504" y="2574382"/>
            <a:ext cx="587095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65D880D5-1D82-80A3-7E68-6C50FBCBA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40584" y="309258"/>
            <a:ext cx="6554860" cy="4858942"/>
          </a:xfrm>
          <a:prstGeom prst="rect">
            <a:avLst/>
          </a:prstGeom>
        </p:spPr>
      </p:pic>
      <p:pic>
        <p:nvPicPr>
          <p:cNvPr id="4" name="Picture 3" descr="A green and red letters&#10;&#10;Description automatically generated">
            <a:extLst>
              <a:ext uri="{FF2B5EF4-FFF2-40B4-BE49-F238E27FC236}">
                <a16:creationId xmlns:a16="http://schemas.microsoft.com/office/drawing/2014/main" id="{1B3D56B0-4BF4-B129-630A-2D47B1733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79" y="2169861"/>
            <a:ext cx="5768373" cy="1539950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8C7819-3C79-9DF8-D4EB-A6937FAA5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0504" y="3954214"/>
            <a:ext cx="1183522" cy="2615518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530504" y="3316942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1201099">
            <a:off x="11188222" y="4325186"/>
            <a:ext cx="496201" cy="50121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06400" y="5639684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628084" y="5703526"/>
            <a:ext cx="935833" cy="92296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715897">
            <a:off x="10872066" y="5294271"/>
            <a:ext cx="539028" cy="158537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 rot="-490076">
            <a:off x="10170972" y="5511264"/>
            <a:ext cx="2610667" cy="1856837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rot="-558072">
            <a:off x="11651849" y="5986145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83946" y="1170506"/>
            <a:ext cx="10433477" cy="4164721"/>
            <a:chOff x="1025918" y="1755759"/>
            <a:chExt cx="15650216" cy="6247081"/>
          </a:xfrm>
        </p:grpSpPr>
        <p:grpSp>
          <p:nvGrpSpPr>
            <p:cNvPr id="4" name="Group 4"/>
            <p:cNvGrpSpPr/>
            <p:nvPr/>
          </p:nvGrpSpPr>
          <p:grpSpPr>
            <a:xfrm>
              <a:off x="2097549" y="2255357"/>
              <a:ext cx="14239013" cy="5747483"/>
              <a:chOff x="0" y="0"/>
              <a:chExt cx="3027853" cy="15137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027853" cy="1513740"/>
              </a:xfrm>
              <a:custGeom>
                <a:avLst/>
                <a:gdLst/>
                <a:ahLst/>
                <a:cxnLst/>
                <a:rect l="l" t="t" r="r" b="b"/>
                <a:pathLst>
                  <a:path w="3027853" h="1513740">
                    <a:moveTo>
                      <a:pt x="34345" y="0"/>
                    </a:moveTo>
                    <a:lnTo>
                      <a:pt x="2993508" y="0"/>
                    </a:lnTo>
                    <a:cubicBezTo>
                      <a:pt x="3002617" y="0"/>
                      <a:pt x="3011352" y="3618"/>
                      <a:pt x="3017793" y="10059"/>
                    </a:cubicBezTo>
                    <a:cubicBezTo>
                      <a:pt x="3024234" y="16500"/>
                      <a:pt x="3027853" y="25236"/>
                      <a:pt x="3027853" y="34345"/>
                    </a:cubicBezTo>
                    <a:lnTo>
                      <a:pt x="3027853" y="1479396"/>
                    </a:lnTo>
                    <a:cubicBezTo>
                      <a:pt x="3027853" y="1488504"/>
                      <a:pt x="3024234" y="1497240"/>
                      <a:pt x="3017793" y="1503681"/>
                    </a:cubicBezTo>
                    <a:cubicBezTo>
                      <a:pt x="3011352" y="1510122"/>
                      <a:pt x="3002617" y="1513740"/>
                      <a:pt x="2993508" y="1513740"/>
                    </a:cubicBezTo>
                    <a:lnTo>
                      <a:pt x="34345" y="1513740"/>
                    </a:lnTo>
                    <a:cubicBezTo>
                      <a:pt x="25236" y="1513740"/>
                      <a:pt x="16500" y="1510122"/>
                      <a:pt x="10059" y="1503681"/>
                    </a:cubicBezTo>
                    <a:cubicBezTo>
                      <a:pt x="3618" y="1497240"/>
                      <a:pt x="0" y="1488504"/>
                      <a:pt x="0" y="1479396"/>
                    </a:cubicBezTo>
                    <a:lnTo>
                      <a:pt x="0" y="34345"/>
                    </a:lnTo>
                    <a:cubicBezTo>
                      <a:pt x="0" y="25236"/>
                      <a:pt x="3618" y="16500"/>
                      <a:pt x="10059" y="10059"/>
                    </a:cubicBezTo>
                    <a:cubicBezTo>
                      <a:pt x="16500" y="3618"/>
                      <a:pt x="25236" y="0"/>
                      <a:pt x="34345" y="0"/>
                    </a:cubicBezTo>
                    <a:close/>
                  </a:path>
                </a:pathLst>
              </a:custGeom>
              <a:solidFill>
                <a:srgbClr val="FFDC96"/>
              </a:solidFill>
            </p:spPr>
            <p:txBody>
              <a:bodyPr/>
              <a:lstStyle/>
              <a:p>
                <a:pPr defTabSz="609630"/>
                <a:endParaRPr lang="vi-VN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7323" y="2102957"/>
              <a:ext cx="14408811" cy="5744912"/>
              <a:chOff x="0" y="0"/>
              <a:chExt cx="3063959" cy="151306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63959" cy="1513063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513063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479124"/>
                    </a:lnTo>
                    <a:cubicBezTo>
                      <a:pt x="3063959" y="1497868"/>
                      <a:pt x="3048764" y="1513063"/>
                      <a:pt x="3030020" y="1513063"/>
                    </a:cubicBezTo>
                    <a:lnTo>
                      <a:pt x="33940" y="1513063"/>
                    </a:lnTo>
                    <a:cubicBezTo>
                      <a:pt x="15195" y="1513063"/>
                      <a:pt x="0" y="1497868"/>
                      <a:pt x="0" y="1479124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>
                <a:noFill/>
              </a:ln>
            </p:spPr>
            <p:txBody>
              <a:bodyPr/>
              <a:lstStyle/>
              <a:p>
                <a:pPr defTabSz="609630"/>
                <a:endParaRPr lang="vi-VN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9807132">
              <a:off x="1025918" y="1755759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5" y="0"/>
                  </a:lnTo>
                  <a:lnTo>
                    <a:pt x="3606825" y="1023026"/>
                  </a:lnTo>
                  <a:lnTo>
                    <a:pt x="0" y="1023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47764" y="252280"/>
            <a:ext cx="516153" cy="343241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5800" y="984502"/>
            <a:ext cx="407605" cy="30944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255844" y="423901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807B1A-5024-DD8F-CE28-6AE3A7E12E6B}"/>
              </a:ext>
            </a:extLst>
          </p:cNvPr>
          <p:cNvSpPr txBox="1">
            <a:spLocks/>
          </p:cNvSpPr>
          <p:nvPr/>
        </p:nvSpPr>
        <p:spPr>
          <a:xfrm>
            <a:off x="1886220" y="2715977"/>
            <a:ext cx="8792290" cy="1350975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630">
              <a:lnSpc>
                <a:spcPct val="100000"/>
              </a:lnSpc>
            </a:pPr>
            <a:r>
              <a:rPr lang="vi-VN" sz="9200" b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1. Ôn tập về chủ đề Vi khuẩn.</a:t>
            </a:r>
          </a:p>
        </p:txBody>
      </p:sp>
    </p:spTree>
    <p:extLst>
      <p:ext uri="{BB962C8B-B14F-4D97-AF65-F5344CB8AC3E}">
        <p14:creationId xmlns:p14="http://schemas.microsoft.com/office/powerpoint/2010/main" val="3565643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B09A73-C31D-E53E-9841-82A480A468D4}"/>
              </a:ext>
            </a:extLst>
          </p:cNvPr>
          <p:cNvSpPr/>
          <p:nvPr/>
        </p:nvSpPr>
        <p:spPr>
          <a:xfrm>
            <a:off x="462455" y="283779"/>
            <a:ext cx="11151476" cy="63692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of kids at desks&#10;&#10;Description automatically generated">
            <a:extLst>
              <a:ext uri="{FF2B5EF4-FFF2-40B4-BE49-F238E27FC236}">
                <a16:creationId xmlns:a16="http://schemas.microsoft.com/office/drawing/2014/main" id="{C88C8C49-3A89-B440-A57A-20AC72E93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9" y="3242294"/>
            <a:ext cx="4787981" cy="249024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6F0AF88-D165-14B1-B46A-F0FC68DDFDCC}"/>
              </a:ext>
            </a:extLst>
          </p:cNvPr>
          <p:cNvSpPr/>
          <p:nvPr/>
        </p:nvSpPr>
        <p:spPr>
          <a:xfrm>
            <a:off x="5598160" y="1158240"/>
            <a:ext cx="5913120" cy="4775200"/>
          </a:xfrm>
          <a:prstGeom prst="wedgeRoundRectCallout">
            <a:avLst>
              <a:gd name="adj1" fmla="val -61222"/>
              <a:gd name="adj2" fmla="val 386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Vi khuẩn có kích như thế nào?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Để quan sát về vi khuẩn ta cần dùng dụng cụ nào?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những nơi vi khuẩn có thể sống?</a:t>
            </a:r>
          </a:p>
        </p:txBody>
      </p:sp>
    </p:spTree>
    <p:extLst>
      <p:ext uri="{BB962C8B-B14F-4D97-AF65-F5344CB8AC3E}">
        <p14:creationId xmlns:p14="http://schemas.microsoft.com/office/powerpoint/2010/main" val="52916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7327947"/>
              <a:gd name="connsiteY0" fmla="*/ 260323 h 1561909"/>
              <a:gd name="connsiteX1" fmla="*/ 554038 w 7327947"/>
              <a:gd name="connsiteY1" fmla="*/ 0 h 1561909"/>
              <a:gd name="connsiteX2" fmla="*/ 1504789 w 7327947"/>
              <a:gd name="connsiteY2" fmla="*/ 0 h 1561909"/>
              <a:gd name="connsiteX3" fmla="*/ 2268945 w 7327947"/>
              <a:gd name="connsiteY3" fmla="*/ 0 h 1561909"/>
              <a:gd name="connsiteX4" fmla="*/ 3219696 w 7327947"/>
              <a:gd name="connsiteY4" fmla="*/ 0 h 1561909"/>
              <a:gd name="connsiteX5" fmla="*/ 3921653 w 7327947"/>
              <a:gd name="connsiteY5" fmla="*/ 0 h 1561909"/>
              <a:gd name="connsiteX6" fmla="*/ 4872404 w 7327947"/>
              <a:gd name="connsiteY6" fmla="*/ 0 h 1561909"/>
              <a:gd name="connsiteX7" fmla="*/ 5636560 w 7327947"/>
              <a:gd name="connsiteY7" fmla="*/ 0 h 1561909"/>
              <a:gd name="connsiteX8" fmla="*/ 6773908 w 7327947"/>
              <a:gd name="connsiteY8" fmla="*/ 0 h 1561909"/>
              <a:gd name="connsiteX9" fmla="*/ 7327947 w 7327947"/>
              <a:gd name="connsiteY9" fmla="*/ 260323 h 1561909"/>
              <a:gd name="connsiteX10" fmla="*/ 7327947 w 7327947"/>
              <a:gd name="connsiteY10" fmla="*/ 586585 h 1561909"/>
              <a:gd name="connsiteX11" fmla="*/ 7327947 w 7327947"/>
              <a:gd name="connsiteY11" fmla="*/ 902435 h 1561909"/>
              <a:gd name="connsiteX12" fmla="*/ 7327947 w 7327947"/>
              <a:gd name="connsiteY12" fmla="*/ 1301585 h 1561909"/>
              <a:gd name="connsiteX13" fmla="*/ 6773908 w 7327947"/>
              <a:gd name="connsiteY13" fmla="*/ 1561909 h 1561909"/>
              <a:gd name="connsiteX14" fmla="*/ 6071951 w 7327947"/>
              <a:gd name="connsiteY14" fmla="*/ 1561909 h 1561909"/>
              <a:gd name="connsiteX15" fmla="*/ 5565476 w 7327947"/>
              <a:gd name="connsiteY15" fmla="*/ 1561909 h 1561909"/>
              <a:gd name="connsiteX16" fmla="*/ 5059001 w 7327947"/>
              <a:gd name="connsiteY16" fmla="*/ 1561909 h 1561909"/>
              <a:gd name="connsiteX17" fmla="*/ 4170449 w 7327947"/>
              <a:gd name="connsiteY17" fmla="*/ 1561909 h 1561909"/>
              <a:gd name="connsiteX18" fmla="*/ 3157497 w 7327947"/>
              <a:gd name="connsiteY18" fmla="*/ 1561909 h 1561909"/>
              <a:gd name="connsiteX19" fmla="*/ 2206746 w 7327947"/>
              <a:gd name="connsiteY19" fmla="*/ 1561909 h 1561909"/>
              <a:gd name="connsiteX20" fmla="*/ 1380393 w 7327947"/>
              <a:gd name="connsiteY20" fmla="*/ 1561909 h 1561909"/>
              <a:gd name="connsiteX21" fmla="*/ 554038 w 7327947"/>
              <a:gd name="connsiteY21" fmla="*/ 1561909 h 1561909"/>
              <a:gd name="connsiteX22" fmla="*/ 0 w 7327947"/>
              <a:gd name="connsiteY22" fmla="*/ 1301585 h 1561909"/>
              <a:gd name="connsiteX23" fmla="*/ 0 w 7327947"/>
              <a:gd name="connsiteY23" fmla="*/ 954498 h 1561909"/>
              <a:gd name="connsiteX24" fmla="*/ 0 w 7327947"/>
              <a:gd name="connsiteY24" fmla="*/ 586585 h 1561909"/>
              <a:gd name="connsiteX25" fmla="*/ 0 w 7327947"/>
              <a:gd name="connsiteY25" fmla="*/ 260323 h 1561909"/>
              <a:gd name="connsiteX0" fmla="*/ 0 w 7327947"/>
              <a:gd name="connsiteY0" fmla="*/ 260323 h 1561909"/>
              <a:gd name="connsiteX1" fmla="*/ 554038 w 7327947"/>
              <a:gd name="connsiteY1" fmla="*/ 0 h 1561909"/>
              <a:gd name="connsiteX2" fmla="*/ 1566988 w 7327947"/>
              <a:gd name="connsiteY2" fmla="*/ 0 h 1561909"/>
              <a:gd name="connsiteX3" fmla="*/ 2393343 w 7327947"/>
              <a:gd name="connsiteY3" fmla="*/ 0 h 1561909"/>
              <a:gd name="connsiteX4" fmla="*/ 3157497 w 7327947"/>
              <a:gd name="connsiteY4" fmla="*/ 0 h 1561909"/>
              <a:gd name="connsiteX5" fmla="*/ 4108250 w 7327947"/>
              <a:gd name="connsiteY5" fmla="*/ 0 h 1561909"/>
              <a:gd name="connsiteX6" fmla="*/ 4537954 w 7327947"/>
              <a:gd name="connsiteY6" fmla="*/ 0 h 1561909"/>
              <a:gd name="connsiteX7" fmla="*/ 4934603 w 7327947"/>
              <a:gd name="connsiteY7" fmla="*/ 0 h 1561909"/>
              <a:gd name="connsiteX8" fmla="*/ 5461337 w 7327947"/>
              <a:gd name="connsiteY8" fmla="*/ 0 h 1561909"/>
              <a:gd name="connsiteX9" fmla="*/ 5947553 w 7327947"/>
              <a:gd name="connsiteY9" fmla="*/ 0 h 1561909"/>
              <a:gd name="connsiteX10" fmla="*/ 6773908 w 7327947"/>
              <a:gd name="connsiteY10" fmla="*/ 0 h 1561909"/>
              <a:gd name="connsiteX11" fmla="*/ 7327947 w 7327947"/>
              <a:gd name="connsiteY11" fmla="*/ 260323 h 1561909"/>
              <a:gd name="connsiteX12" fmla="*/ 7327947 w 7327947"/>
              <a:gd name="connsiteY12" fmla="*/ 586585 h 1561909"/>
              <a:gd name="connsiteX13" fmla="*/ 7327947 w 7327947"/>
              <a:gd name="connsiteY13" fmla="*/ 933672 h 1561909"/>
              <a:gd name="connsiteX14" fmla="*/ 7327947 w 7327947"/>
              <a:gd name="connsiteY14" fmla="*/ 1301585 h 1561909"/>
              <a:gd name="connsiteX15" fmla="*/ 6773908 w 7327947"/>
              <a:gd name="connsiteY15" fmla="*/ 1561909 h 1561909"/>
              <a:gd name="connsiteX16" fmla="*/ 5885356 w 7327947"/>
              <a:gd name="connsiteY16" fmla="*/ 1561909 h 1561909"/>
              <a:gd name="connsiteX17" fmla="*/ 4996802 w 7327947"/>
              <a:gd name="connsiteY17" fmla="*/ 1561909 h 1561909"/>
              <a:gd name="connsiteX18" fmla="*/ 3983852 w 7327947"/>
              <a:gd name="connsiteY18" fmla="*/ 1561909 h 1561909"/>
              <a:gd name="connsiteX19" fmla="*/ 3095300 w 7327947"/>
              <a:gd name="connsiteY19" fmla="*/ 1561909 h 1561909"/>
              <a:gd name="connsiteX20" fmla="*/ 2393343 w 7327947"/>
              <a:gd name="connsiteY20" fmla="*/ 1561909 h 1561909"/>
              <a:gd name="connsiteX21" fmla="*/ 1629187 w 7327947"/>
              <a:gd name="connsiteY21" fmla="*/ 1561909 h 1561909"/>
              <a:gd name="connsiteX22" fmla="*/ 554038 w 7327947"/>
              <a:gd name="connsiteY22" fmla="*/ 1561909 h 1561909"/>
              <a:gd name="connsiteX23" fmla="*/ 0 w 7327947"/>
              <a:gd name="connsiteY23" fmla="*/ 1301585 h 1561909"/>
              <a:gd name="connsiteX24" fmla="*/ 0 w 7327947"/>
              <a:gd name="connsiteY24" fmla="*/ 975323 h 1561909"/>
              <a:gd name="connsiteX25" fmla="*/ 0 w 7327947"/>
              <a:gd name="connsiteY25" fmla="*/ 659473 h 1561909"/>
              <a:gd name="connsiteX26" fmla="*/ 0 w 7327947"/>
              <a:gd name="connsiteY26" fmla="*/ 260323 h 1561909"/>
              <a:gd name="connsiteX0" fmla="*/ 0 w 7327947"/>
              <a:gd name="connsiteY0" fmla="*/ 260323 h 1561909"/>
              <a:gd name="connsiteX1" fmla="*/ 554038 w 7327947"/>
              <a:gd name="connsiteY1" fmla="*/ 0 h 1561909"/>
              <a:gd name="connsiteX2" fmla="*/ 1504789 w 7327947"/>
              <a:gd name="connsiteY2" fmla="*/ 0 h 1561909"/>
              <a:gd name="connsiteX3" fmla="*/ 2268945 w 7327947"/>
              <a:gd name="connsiteY3" fmla="*/ 0 h 1561909"/>
              <a:gd name="connsiteX4" fmla="*/ 3219696 w 7327947"/>
              <a:gd name="connsiteY4" fmla="*/ 0 h 1561909"/>
              <a:gd name="connsiteX5" fmla="*/ 3921653 w 7327947"/>
              <a:gd name="connsiteY5" fmla="*/ 0 h 1561909"/>
              <a:gd name="connsiteX6" fmla="*/ 4872404 w 7327947"/>
              <a:gd name="connsiteY6" fmla="*/ 0 h 1561909"/>
              <a:gd name="connsiteX7" fmla="*/ 5636560 w 7327947"/>
              <a:gd name="connsiteY7" fmla="*/ 0 h 1561909"/>
              <a:gd name="connsiteX8" fmla="*/ 6773908 w 7327947"/>
              <a:gd name="connsiteY8" fmla="*/ 0 h 1561909"/>
              <a:gd name="connsiteX9" fmla="*/ 7327947 w 7327947"/>
              <a:gd name="connsiteY9" fmla="*/ 260323 h 1561909"/>
              <a:gd name="connsiteX10" fmla="*/ 7327947 w 7327947"/>
              <a:gd name="connsiteY10" fmla="*/ 586585 h 1561909"/>
              <a:gd name="connsiteX11" fmla="*/ 7327947 w 7327947"/>
              <a:gd name="connsiteY11" fmla="*/ 902435 h 1561909"/>
              <a:gd name="connsiteX12" fmla="*/ 7327947 w 7327947"/>
              <a:gd name="connsiteY12" fmla="*/ 1301585 h 1561909"/>
              <a:gd name="connsiteX13" fmla="*/ 6773908 w 7327947"/>
              <a:gd name="connsiteY13" fmla="*/ 1561909 h 1561909"/>
              <a:gd name="connsiteX14" fmla="*/ 6071951 w 7327947"/>
              <a:gd name="connsiteY14" fmla="*/ 1561909 h 1561909"/>
              <a:gd name="connsiteX15" fmla="*/ 5575606 w 7327947"/>
              <a:gd name="connsiteY15" fmla="*/ 1561909 h 1561909"/>
              <a:gd name="connsiteX16" fmla="*/ 5059001 w 7327947"/>
              <a:gd name="connsiteY16" fmla="*/ 1561909 h 1561909"/>
              <a:gd name="connsiteX17" fmla="*/ 4170449 w 7327947"/>
              <a:gd name="connsiteY17" fmla="*/ 1561909 h 1561909"/>
              <a:gd name="connsiteX18" fmla="*/ 3157497 w 7327947"/>
              <a:gd name="connsiteY18" fmla="*/ 1561909 h 1561909"/>
              <a:gd name="connsiteX19" fmla="*/ 2206746 w 7327947"/>
              <a:gd name="connsiteY19" fmla="*/ 1561909 h 1561909"/>
              <a:gd name="connsiteX20" fmla="*/ 1380393 w 7327947"/>
              <a:gd name="connsiteY20" fmla="*/ 1561909 h 1561909"/>
              <a:gd name="connsiteX21" fmla="*/ 975479 w 7327947"/>
              <a:gd name="connsiteY21" fmla="*/ 1561909 h 1561909"/>
              <a:gd name="connsiteX22" fmla="*/ 554038 w 7327947"/>
              <a:gd name="connsiteY22" fmla="*/ 1561909 h 1561909"/>
              <a:gd name="connsiteX23" fmla="*/ 0 w 7327947"/>
              <a:gd name="connsiteY23" fmla="*/ 1301585 h 1561909"/>
              <a:gd name="connsiteX24" fmla="*/ 0 w 7327947"/>
              <a:gd name="connsiteY24" fmla="*/ 954498 h 1561909"/>
              <a:gd name="connsiteX25" fmla="*/ 0 w 7327947"/>
              <a:gd name="connsiteY25" fmla="*/ 586585 h 1561909"/>
              <a:gd name="connsiteX26" fmla="*/ 0 w 7327947"/>
              <a:gd name="connsiteY26" fmla="*/ 260323 h 156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27947" h="1561909" fill="none" extrusionOk="0">
                <a:moveTo>
                  <a:pt x="0" y="260323"/>
                </a:moveTo>
                <a:cubicBezTo>
                  <a:pt x="16255" y="105138"/>
                  <a:pt x="249865" y="-32149"/>
                  <a:pt x="554038" y="0"/>
                </a:cubicBezTo>
                <a:cubicBezTo>
                  <a:pt x="898752" y="-7984"/>
                  <a:pt x="1096027" y="5451"/>
                  <a:pt x="1504789" y="0"/>
                </a:cubicBezTo>
                <a:cubicBezTo>
                  <a:pt x="1911709" y="-9772"/>
                  <a:pt x="1997638" y="27607"/>
                  <a:pt x="2268945" y="0"/>
                </a:cubicBezTo>
                <a:cubicBezTo>
                  <a:pt x="2624097" y="-17744"/>
                  <a:pt x="2838741" y="94498"/>
                  <a:pt x="3219696" y="0"/>
                </a:cubicBezTo>
                <a:cubicBezTo>
                  <a:pt x="3588807" y="-19868"/>
                  <a:pt x="3589409" y="-229"/>
                  <a:pt x="3921653" y="0"/>
                </a:cubicBezTo>
                <a:cubicBezTo>
                  <a:pt x="4298359" y="-7291"/>
                  <a:pt x="4652363" y="72696"/>
                  <a:pt x="4872404" y="0"/>
                </a:cubicBezTo>
                <a:cubicBezTo>
                  <a:pt x="5201688" y="37756"/>
                  <a:pt x="5351873" y="27933"/>
                  <a:pt x="5636560" y="0"/>
                </a:cubicBezTo>
                <a:cubicBezTo>
                  <a:pt x="5984573" y="58307"/>
                  <a:pt x="6496282" y="-41009"/>
                  <a:pt x="6773908" y="0"/>
                </a:cubicBezTo>
                <a:cubicBezTo>
                  <a:pt x="7071543" y="-5335"/>
                  <a:pt x="7310717" y="126949"/>
                  <a:pt x="7327947" y="260323"/>
                </a:cubicBezTo>
                <a:cubicBezTo>
                  <a:pt x="7335146" y="284174"/>
                  <a:pt x="7300313" y="427084"/>
                  <a:pt x="7327947" y="586585"/>
                </a:cubicBezTo>
                <a:cubicBezTo>
                  <a:pt x="7323503" y="717336"/>
                  <a:pt x="7325221" y="784496"/>
                  <a:pt x="7327947" y="902435"/>
                </a:cubicBezTo>
                <a:cubicBezTo>
                  <a:pt x="7318222" y="1024161"/>
                  <a:pt x="7383207" y="1105978"/>
                  <a:pt x="7327947" y="1301585"/>
                </a:cubicBezTo>
                <a:cubicBezTo>
                  <a:pt x="7414784" y="1549836"/>
                  <a:pt x="7206190" y="1595341"/>
                  <a:pt x="6773908" y="1561909"/>
                </a:cubicBezTo>
                <a:cubicBezTo>
                  <a:pt x="6583981" y="1566479"/>
                  <a:pt x="6363231" y="1459567"/>
                  <a:pt x="6071951" y="1561909"/>
                </a:cubicBezTo>
                <a:cubicBezTo>
                  <a:pt x="5841830" y="1547216"/>
                  <a:pt x="5792796" y="1546167"/>
                  <a:pt x="5565476" y="1561909"/>
                </a:cubicBezTo>
                <a:cubicBezTo>
                  <a:pt x="5338663" y="1565741"/>
                  <a:pt x="5300364" y="1579263"/>
                  <a:pt x="5059001" y="1561909"/>
                </a:cubicBezTo>
                <a:cubicBezTo>
                  <a:pt x="4940351" y="1491058"/>
                  <a:pt x="4496541" y="1566165"/>
                  <a:pt x="4170449" y="1561909"/>
                </a:cubicBezTo>
                <a:cubicBezTo>
                  <a:pt x="3941831" y="1470128"/>
                  <a:pt x="3679475" y="1467697"/>
                  <a:pt x="3157497" y="1561909"/>
                </a:cubicBezTo>
                <a:cubicBezTo>
                  <a:pt x="2652022" y="1602560"/>
                  <a:pt x="2499001" y="1543967"/>
                  <a:pt x="2206746" y="1561909"/>
                </a:cubicBezTo>
                <a:cubicBezTo>
                  <a:pt x="1901963" y="1562149"/>
                  <a:pt x="1661484" y="1580496"/>
                  <a:pt x="1380393" y="1561909"/>
                </a:cubicBezTo>
                <a:cubicBezTo>
                  <a:pt x="1035736" y="1563766"/>
                  <a:pt x="748782" y="1502418"/>
                  <a:pt x="554038" y="1561909"/>
                </a:cubicBezTo>
                <a:cubicBezTo>
                  <a:pt x="225300" y="1579065"/>
                  <a:pt x="32716" y="1490683"/>
                  <a:pt x="0" y="1301585"/>
                </a:cubicBezTo>
                <a:cubicBezTo>
                  <a:pt x="-31035" y="1163490"/>
                  <a:pt x="9563" y="1076691"/>
                  <a:pt x="0" y="954498"/>
                </a:cubicBezTo>
                <a:cubicBezTo>
                  <a:pt x="9619" y="833927"/>
                  <a:pt x="-24061" y="682429"/>
                  <a:pt x="0" y="586585"/>
                </a:cubicBezTo>
                <a:cubicBezTo>
                  <a:pt x="-17379" y="485623"/>
                  <a:pt x="-15206" y="320975"/>
                  <a:pt x="0" y="260323"/>
                </a:cubicBezTo>
                <a:close/>
              </a:path>
              <a:path w="7327947" h="1561909" stroke="0" extrusionOk="0">
                <a:moveTo>
                  <a:pt x="0" y="260323"/>
                </a:moveTo>
                <a:cubicBezTo>
                  <a:pt x="-60699" y="131390"/>
                  <a:pt x="209590" y="37128"/>
                  <a:pt x="554038" y="0"/>
                </a:cubicBezTo>
                <a:cubicBezTo>
                  <a:pt x="997199" y="32072"/>
                  <a:pt x="1206689" y="22003"/>
                  <a:pt x="1566988" y="0"/>
                </a:cubicBezTo>
                <a:cubicBezTo>
                  <a:pt x="1874268" y="2745"/>
                  <a:pt x="2193165" y="-95522"/>
                  <a:pt x="2393343" y="0"/>
                </a:cubicBezTo>
                <a:cubicBezTo>
                  <a:pt x="2600595" y="-8288"/>
                  <a:pt x="2948449" y="-76627"/>
                  <a:pt x="3157497" y="0"/>
                </a:cubicBezTo>
                <a:cubicBezTo>
                  <a:pt x="3521025" y="-54212"/>
                  <a:pt x="3815880" y="-45399"/>
                  <a:pt x="4108250" y="0"/>
                </a:cubicBezTo>
                <a:cubicBezTo>
                  <a:pt x="4270698" y="6833"/>
                  <a:pt x="4398937" y="-21249"/>
                  <a:pt x="4537954" y="0"/>
                </a:cubicBezTo>
                <a:cubicBezTo>
                  <a:pt x="4676971" y="21249"/>
                  <a:pt x="4805854" y="66"/>
                  <a:pt x="4934603" y="0"/>
                </a:cubicBezTo>
                <a:cubicBezTo>
                  <a:pt x="5024864" y="28637"/>
                  <a:pt x="5335821" y="5703"/>
                  <a:pt x="5461337" y="0"/>
                </a:cubicBezTo>
                <a:cubicBezTo>
                  <a:pt x="5587158" y="45480"/>
                  <a:pt x="5781094" y="-2304"/>
                  <a:pt x="5947553" y="0"/>
                </a:cubicBezTo>
                <a:cubicBezTo>
                  <a:pt x="6253443" y="-2663"/>
                  <a:pt x="6584171" y="-10685"/>
                  <a:pt x="6773908" y="0"/>
                </a:cubicBezTo>
                <a:cubicBezTo>
                  <a:pt x="7096337" y="-38210"/>
                  <a:pt x="7340401" y="102865"/>
                  <a:pt x="7327947" y="260323"/>
                </a:cubicBezTo>
                <a:cubicBezTo>
                  <a:pt x="7329531" y="397699"/>
                  <a:pt x="7358309" y="452377"/>
                  <a:pt x="7327947" y="586585"/>
                </a:cubicBezTo>
                <a:cubicBezTo>
                  <a:pt x="7309236" y="727335"/>
                  <a:pt x="7337101" y="868303"/>
                  <a:pt x="7327947" y="933672"/>
                </a:cubicBezTo>
                <a:cubicBezTo>
                  <a:pt x="7319802" y="991469"/>
                  <a:pt x="7355383" y="1126277"/>
                  <a:pt x="7327947" y="1301585"/>
                </a:cubicBezTo>
                <a:cubicBezTo>
                  <a:pt x="7368757" y="1430109"/>
                  <a:pt x="7201813" y="1524339"/>
                  <a:pt x="6773908" y="1561909"/>
                </a:cubicBezTo>
                <a:cubicBezTo>
                  <a:pt x="6621821" y="1560050"/>
                  <a:pt x="6235122" y="1473298"/>
                  <a:pt x="5885356" y="1561909"/>
                </a:cubicBezTo>
                <a:cubicBezTo>
                  <a:pt x="5635977" y="1587528"/>
                  <a:pt x="5345890" y="1466453"/>
                  <a:pt x="4996802" y="1561909"/>
                </a:cubicBezTo>
                <a:cubicBezTo>
                  <a:pt x="4786085" y="1618587"/>
                  <a:pt x="4442558" y="1490949"/>
                  <a:pt x="3983852" y="1561909"/>
                </a:cubicBezTo>
                <a:cubicBezTo>
                  <a:pt x="3604693" y="1574647"/>
                  <a:pt x="3459186" y="1583209"/>
                  <a:pt x="3095300" y="1561909"/>
                </a:cubicBezTo>
                <a:cubicBezTo>
                  <a:pt x="2706190" y="1543505"/>
                  <a:pt x="2559629" y="1556263"/>
                  <a:pt x="2393343" y="1561909"/>
                </a:cubicBezTo>
                <a:cubicBezTo>
                  <a:pt x="2174776" y="1537367"/>
                  <a:pt x="1947190" y="1555141"/>
                  <a:pt x="1629187" y="1561909"/>
                </a:cubicBezTo>
                <a:cubicBezTo>
                  <a:pt x="1271981" y="1548730"/>
                  <a:pt x="846832" y="1603919"/>
                  <a:pt x="554038" y="1561909"/>
                </a:cubicBezTo>
                <a:cubicBezTo>
                  <a:pt x="350506" y="1579811"/>
                  <a:pt x="88198" y="1497114"/>
                  <a:pt x="0" y="1301585"/>
                </a:cubicBezTo>
                <a:cubicBezTo>
                  <a:pt x="-18619" y="1183916"/>
                  <a:pt x="-10568" y="1045766"/>
                  <a:pt x="0" y="975323"/>
                </a:cubicBezTo>
                <a:cubicBezTo>
                  <a:pt x="8166" y="919569"/>
                  <a:pt x="6478" y="740164"/>
                  <a:pt x="0" y="659473"/>
                </a:cubicBezTo>
                <a:cubicBezTo>
                  <a:pt x="-6434" y="560252"/>
                  <a:pt x="6283" y="338661"/>
                  <a:pt x="0" y="260323"/>
                </a:cubicBezTo>
                <a:close/>
              </a:path>
              <a:path w="7327947" h="1561909" fill="none" stroke="0" extrusionOk="0">
                <a:moveTo>
                  <a:pt x="0" y="260323"/>
                </a:moveTo>
                <a:cubicBezTo>
                  <a:pt x="-51069" y="57391"/>
                  <a:pt x="197994" y="-27368"/>
                  <a:pt x="554038" y="0"/>
                </a:cubicBezTo>
                <a:cubicBezTo>
                  <a:pt x="970343" y="13938"/>
                  <a:pt x="1039122" y="28213"/>
                  <a:pt x="1504789" y="0"/>
                </a:cubicBezTo>
                <a:cubicBezTo>
                  <a:pt x="1918403" y="-8902"/>
                  <a:pt x="2002146" y="17891"/>
                  <a:pt x="2268945" y="0"/>
                </a:cubicBezTo>
                <a:cubicBezTo>
                  <a:pt x="2535494" y="-28206"/>
                  <a:pt x="2835855" y="-27171"/>
                  <a:pt x="3219696" y="0"/>
                </a:cubicBezTo>
                <a:cubicBezTo>
                  <a:pt x="3580636" y="-17392"/>
                  <a:pt x="3597853" y="7885"/>
                  <a:pt x="3921653" y="0"/>
                </a:cubicBezTo>
                <a:cubicBezTo>
                  <a:pt x="4205349" y="-6187"/>
                  <a:pt x="4531099" y="105167"/>
                  <a:pt x="4872404" y="0"/>
                </a:cubicBezTo>
                <a:cubicBezTo>
                  <a:pt x="5131010" y="-7739"/>
                  <a:pt x="5305420" y="49384"/>
                  <a:pt x="5636560" y="0"/>
                </a:cubicBezTo>
                <a:cubicBezTo>
                  <a:pt x="5934289" y="25822"/>
                  <a:pt x="6514329" y="33363"/>
                  <a:pt x="6773908" y="0"/>
                </a:cubicBezTo>
                <a:cubicBezTo>
                  <a:pt x="7058800" y="-46976"/>
                  <a:pt x="7239565" y="104663"/>
                  <a:pt x="7327947" y="260323"/>
                </a:cubicBezTo>
                <a:cubicBezTo>
                  <a:pt x="7306418" y="345104"/>
                  <a:pt x="7325529" y="498358"/>
                  <a:pt x="7327947" y="586585"/>
                </a:cubicBezTo>
                <a:cubicBezTo>
                  <a:pt x="7345313" y="719974"/>
                  <a:pt x="7326237" y="771230"/>
                  <a:pt x="7327947" y="902435"/>
                </a:cubicBezTo>
                <a:cubicBezTo>
                  <a:pt x="7339600" y="1044886"/>
                  <a:pt x="7378381" y="1098239"/>
                  <a:pt x="7327947" y="1301585"/>
                </a:cubicBezTo>
                <a:cubicBezTo>
                  <a:pt x="7264898" y="1500744"/>
                  <a:pt x="7136297" y="1568847"/>
                  <a:pt x="6773908" y="1561909"/>
                </a:cubicBezTo>
                <a:cubicBezTo>
                  <a:pt x="6660983" y="1588037"/>
                  <a:pt x="6374514" y="1493236"/>
                  <a:pt x="6071951" y="1561909"/>
                </a:cubicBezTo>
                <a:cubicBezTo>
                  <a:pt x="5863534" y="1595004"/>
                  <a:pt x="5747233" y="1565663"/>
                  <a:pt x="5575606" y="1561909"/>
                </a:cubicBezTo>
                <a:cubicBezTo>
                  <a:pt x="5442776" y="1572873"/>
                  <a:pt x="5209546" y="1543672"/>
                  <a:pt x="5059001" y="1561909"/>
                </a:cubicBezTo>
                <a:cubicBezTo>
                  <a:pt x="4901516" y="1603343"/>
                  <a:pt x="4452696" y="1517434"/>
                  <a:pt x="4170449" y="1561909"/>
                </a:cubicBezTo>
                <a:cubicBezTo>
                  <a:pt x="3943429" y="1562547"/>
                  <a:pt x="3648538" y="1595910"/>
                  <a:pt x="3157497" y="1561909"/>
                </a:cubicBezTo>
                <a:cubicBezTo>
                  <a:pt x="2668873" y="1573407"/>
                  <a:pt x="2527951" y="1570138"/>
                  <a:pt x="2206746" y="1561909"/>
                </a:cubicBezTo>
                <a:cubicBezTo>
                  <a:pt x="1884976" y="1524258"/>
                  <a:pt x="1629952" y="1556549"/>
                  <a:pt x="1380393" y="1561909"/>
                </a:cubicBezTo>
                <a:cubicBezTo>
                  <a:pt x="1291044" y="1568611"/>
                  <a:pt x="1160356" y="1571363"/>
                  <a:pt x="975479" y="1561909"/>
                </a:cubicBezTo>
                <a:cubicBezTo>
                  <a:pt x="790602" y="1552455"/>
                  <a:pt x="653887" y="1572457"/>
                  <a:pt x="554038" y="1561909"/>
                </a:cubicBezTo>
                <a:cubicBezTo>
                  <a:pt x="230726" y="1584490"/>
                  <a:pt x="34649" y="1428652"/>
                  <a:pt x="0" y="1301585"/>
                </a:cubicBezTo>
                <a:cubicBezTo>
                  <a:pt x="20749" y="1200953"/>
                  <a:pt x="-35756" y="1055987"/>
                  <a:pt x="0" y="954498"/>
                </a:cubicBezTo>
                <a:cubicBezTo>
                  <a:pt x="34643" y="842438"/>
                  <a:pt x="1121" y="651246"/>
                  <a:pt x="0" y="586585"/>
                </a:cubicBezTo>
                <a:cubicBezTo>
                  <a:pt x="-9324" y="509769"/>
                  <a:pt x="-22097" y="348151"/>
                  <a:pt x="0" y="260323"/>
                </a:cubicBezTo>
                <a:close/>
              </a:path>
              <a:path w="7327947" h="1561909" fill="none" stroke="0" extrusionOk="0">
                <a:moveTo>
                  <a:pt x="0" y="260323"/>
                </a:moveTo>
                <a:cubicBezTo>
                  <a:pt x="-49843" y="79524"/>
                  <a:pt x="228582" y="-18918"/>
                  <a:pt x="554038" y="0"/>
                </a:cubicBezTo>
                <a:cubicBezTo>
                  <a:pt x="924461" y="345"/>
                  <a:pt x="1062668" y="13747"/>
                  <a:pt x="1504789" y="0"/>
                </a:cubicBezTo>
                <a:cubicBezTo>
                  <a:pt x="1914922" y="-9571"/>
                  <a:pt x="1989247" y="23948"/>
                  <a:pt x="2268945" y="0"/>
                </a:cubicBezTo>
                <a:cubicBezTo>
                  <a:pt x="2526548" y="-21528"/>
                  <a:pt x="2873356" y="88413"/>
                  <a:pt x="3219696" y="0"/>
                </a:cubicBezTo>
                <a:cubicBezTo>
                  <a:pt x="3589870" y="-20235"/>
                  <a:pt x="3593407" y="-1288"/>
                  <a:pt x="3921653" y="0"/>
                </a:cubicBezTo>
                <a:cubicBezTo>
                  <a:pt x="4207523" y="-16814"/>
                  <a:pt x="4590859" y="56245"/>
                  <a:pt x="4872404" y="0"/>
                </a:cubicBezTo>
                <a:cubicBezTo>
                  <a:pt x="5181346" y="-15346"/>
                  <a:pt x="5338954" y="10990"/>
                  <a:pt x="5636560" y="0"/>
                </a:cubicBezTo>
                <a:cubicBezTo>
                  <a:pt x="6019980" y="74544"/>
                  <a:pt x="6551504" y="6938"/>
                  <a:pt x="6773908" y="0"/>
                </a:cubicBezTo>
                <a:cubicBezTo>
                  <a:pt x="7046005" y="-12945"/>
                  <a:pt x="7296349" y="128052"/>
                  <a:pt x="7327947" y="260323"/>
                </a:cubicBezTo>
                <a:cubicBezTo>
                  <a:pt x="7322540" y="315357"/>
                  <a:pt x="7306440" y="452834"/>
                  <a:pt x="7327947" y="586585"/>
                </a:cubicBezTo>
                <a:cubicBezTo>
                  <a:pt x="7339386" y="725740"/>
                  <a:pt x="7328737" y="781568"/>
                  <a:pt x="7327947" y="902435"/>
                </a:cubicBezTo>
                <a:cubicBezTo>
                  <a:pt x="7337557" y="1010939"/>
                  <a:pt x="7381684" y="1101876"/>
                  <a:pt x="7327947" y="1301585"/>
                </a:cubicBezTo>
                <a:cubicBezTo>
                  <a:pt x="7336931" y="1528729"/>
                  <a:pt x="7139041" y="1567497"/>
                  <a:pt x="6773908" y="1561909"/>
                </a:cubicBezTo>
                <a:cubicBezTo>
                  <a:pt x="6573669" y="1557038"/>
                  <a:pt x="6342395" y="1458974"/>
                  <a:pt x="6071951" y="1561909"/>
                </a:cubicBezTo>
                <a:cubicBezTo>
                  <a:pt x="5841399" y="1550492"/>
                  <a:pt x="5778243" y="1564449"/>
                  <a:pt x="5565476" y="1561909"/>
                </a:cubicBezTo>
                <a:cubicBezTo>
                  <a:pt x="5339885" y="1569745"/>
                  <a:pt x="5304289" y="1583498"/>
                  <a:pt x="5059001" y="1561909"/>
                </a:cubicBezTo>
                <a:cubicBezTo>
                  <a:pt x="4887814" y="1596162"/>
                  <a:pt x="4503769" y="1540169"/>
                  <a:pt x="4170449" y="1561909"/>
                </a:cubicBezTo>
                <a:cubicBezTo>
                  <a:pt x="3908392" y="1544117"/>
                  <a:pt x="3615744" y="1510437"/>
                  <a:pt x="3157497" y="1561909"/>
                </a:cubicBezTo>
                <a:cubicBezTo>
                  <a:pt x="2668018" y="1610796"/>
                  <a:pt x="2491249" y="1567763"/>
                  <a:pt x="2206746" y="1561909"/>
                </a:cubicBezTo>
                <a:cubicBezTo>
                  <a:pt x="1897896" y="1531892"/>
                  <a:pt x="1640584" y="1577596"/>
                  <a:pt x="1380393" y="1561909"/>
                </a:cubicBezTo>
                <a:cubicBezTo>
                  <a:pt x="1078326" y="1585045"/>
                  <a:pt x="741037" y="1572011"/>
                  <a:pt x="554038" y="1561909"/>
                </a:cubicBezTo>
                <a:cubicBezTo>
                  <a:pt x="222845" y="1593486"/>
                  <a:pt x="18674" y="1437750"/>
                  <a:pt x="0" y="1301585"/>
                </a:cubicBezTo>
                <a:cubicBezTo>
                  <a:pt x="-15471" y="1174929"/>
                  <a:pt x="-13046" y="1060014"/>
                  <a:pt x="0" y="954498"/>
                </a:cubicBezTo>
                <a:cubicBezTo>
                  <a:pt x="35149" y="841158"/>
                  <a:pt x="-36848" y="683419"/>
                  <a:pt x="0" y="586585"/>
                </a:cubicBezTo>
                <a:cubicBezTo>
                  <a:pt x="-16969" y="490754"/>
                  <a:pt x="-20827" y="314680"/>
                  <a:pt x="0" y="26032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Vi khuẩn có kích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527697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62923" y="3675017"/>
              <a:ext cx="52729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 khuẩn có kích thước rất nhỏ.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7327947"/>
              <a:gd name="connsiteY0" fmla="*/ 260323 h 1561909"/>
              <a:gd name="connsiteX1" fmla="*/ 554038 w 7327947"/>
              <a:gd name="connsiteY1" fmla="*/ 0 h 1561909"/>
              <a:gd name="connsiteX2" fmla="*/ 1504789 w 7327947"/>
              <a:gd name="connsiteY2" fmla="*/ 0 h 1561909"/>
              <a:gd name="connsiteX3" fmla="*/ 2268945 w 7327947"/>
              <a:gd name="connsiteY3" fmla="*/ 0 h 1561909"/>
              <a:gd name="connsiteX4" fmla="*/ 3219696 w 7327947"/>
              <a:gd name="connsiteY4" fmla="*/ 0 h 1561909"/>
              <a:gd name="connsiteX5" fmla="*/ 3921653 w 7327947"/>
              <a:gd name="connsiteY5" fmla="*/ 0 h 1561909"/>
              <a:gd name="connsiteX6" fmla="*/ 4872404 w 7327947"/>
              <a:gd name="connsiteY6" fmla="*/ 0 h 1561909"/>
              <a:gd name="connsiteX7" fmla="*/ 5636560 w 7327947"/>
              <a:gd name="connsiteY7" fmla="*/ 0 h 1561909"/>
              <a:gd name="connsiteX8" fmla="*/ 6773908 w 7327947"/>
              <a:gd name="connsiteY8" fmla="*/ 0 h 1561909"/>
              <a:gd name="connsiteX9" fmla="*/ 7327947 w 7327947"/>
              <a:gd name="connsiteY9" fmla="*/ 260323 h 1561909"/>
              <a:gd name="connsiteX10" fmla="*/ 7327947 w 7327947"/>
              <a:gd name="connsiteY10" fmla="*/ 586585 h 1561909"/>
              <a:gd name="connsiteX11" fmla="*/ 7327947 w 7327947"/>
              <a:gd name="connsiteY11" fmla="*/ 902435 h 1561909"/>
              <a:gd name="connsiteX12" fmla="*/ 7327947 w 7327947"/>
              <a:gd name="connsiteY12" fmla="*/ 1301585 h 1561909"/>
              <a:gd name="connsiteX13" fmla="*/ 6773908 w 7327947"/>
              <a:gd name="connsiteY13" fmla="*/ 1561909 h 1561909"/>
              <a:gd name="connsiteX14" fmla="*/ 6071951 w 7327947"/>
              <a:gd name="connsiteY14" fmla="*/ 1561909 h 1561909"/>
              <a:gd name="connsiteX15" fmla="*/ 5565476 w 7327947"/>
              <a:gd name="connsiteY15" fmla="*/ 1561909 h 1561909"/>
              <a:gd name="connsiteX16" fmla="*/ 5059001 w 7327947"/>
              <a:gd name="connsiteY16" fmla="*/ 1561909 h 1561909"/>
              <a:gd name="connsiteX17" fmla="*/ 4170449 w 7327947"/>
              <a:gd name="connsiteY17" fmla="*/ 1561909 h 1561909"/>
              <a:gd name="connsiteX18" fmla="*/ 3157497 w 7327947"/>
              <a:gd name="connsiteY18" fmla="*/ 1561909 h 1561909"/>
              <a:gd name="connsiteX19" fmla="*/ 2206746 w 7327947"/>
              <a:gd name="connsiteY19" fmla="*/ 1561909 h 1561909"/>
              <a:gd name="connsiteX20" fmla="*/ 1380393 w 7327947"/>
              <a:gd name="connsiteY20" fmla="*/ 1561909 h 1561909"/>
              <a:gd name="connsiteX21" fmla="*/ 554038 w 7327947"/>
              <a:gd name="connsiteY21" fmla="*/ 1561909 h 1561909"/>
              <a:gd name="connsiteX22" fmla="*/ 0 w 7327947"/>
              <a:gd name="connsiteY22" fmla="*/ 1301585 h 1561909"/>
              <a:gd name="connsiteX23" fmla="*/ 0 w 7327947"/>
              <a:gd name="connsiteY23" fmla="*/ 954498 h 1561909"/>
              <a:gd name="connsiteX24" fmla="*/ 0 w 7327947"/>
              <a:gd name="connsiteY24" fmla="*/ 586585 h 1561909"/>
              <a:gd name="connsiteX25" fmla="*/ 0 w 7327947"/>
              <a:gd name="connsiteY25" fmla="*/ 260323 h 1561909"/>
              <a:gd name="connsiteX0" fmla="*/ 0 w 7327947"/>
              <a:gd name="connsiteY0" fmla="*/ 260323 h 1561909"/>
              <a:gd name="connsiteX1" fmla="*/ 554038 w 7327947"/>
              <a:gd name="connsiteY1" fmla="*/ 0 h 1561909"/>
              <a:gd name="connsiteX2" fmla="*/ 1566988 w 7327947"/>
              <a:gd name="connsiteY2" fmla="*/ 0 h 1561909"/>
              <a:gd name="connsiteX3" fmla="*/ 2393343 w 7327947"/>
              <a:gd name="connsiteY3" fmla="*/ 0 h 1561909"/>
              <a:gd name="connsiteX4" fmla="*/ 3157497 w 7327947"/>
              <a:gd name="connsiteY4" fmla="*/ 0 h 1561909"/>
              <a:gd name="connsiteX5" fmla="*/ 4108250 w 7327947"/>
              <a:gd name="connsiteY5" fmla="*/ 0 h 1561909"/>
              <a:gd name="connsiteX6" fmla="*/ 4537954 w 7327947"/>
              <a:gd name="connsiteY6" fmla="*/ 0 h 1561909"/>
              <a:gd name="connsiteX7" fmla="*/ 4934603 w 7327947"/>
              <a:gd name="connsiteY7" fmla="*/ 0 h 1561909"/>
              <a:gd name="connsiteX8" fmla="*/ 5461337 w 7327947"/>
              <a:gd name="connsiteY8" fmla="*/ 0 h 1561909"/>
              <a:gd name="connsiteX9" fmla="*/ 5947553 w 7327947"/>
              <a:gd name="connsiteY9" fmla="*/ 0 h 1561909"/>
              <a:gd name="connsiteX10" fmla="*/ 6773908 w 7327947"/>
              <a:gd name="connsiteY10" fmla="*/ 0 h 1561909"/>
              <a:gd name="connsiteX11" fmla="*/ 7327947 w 7327947"/>
              <a:gd name="connsiteY11" fmla="*/ 260323 h 1561909"/>
              <a:gd name="connsiteX12" fmla="*/ 7327947 w 7327947"/>
              <a:gd name="connsiteY12" fmla="*/ 586585 h 1561909"/>
              <a:gd name="connsiteX13" fmla="*/ 7327947 w 7327947"/>
              <a:gd name="connsiteY13" fmla="*/ 933672 h 1561909"/>
              <a:gd name="connsiteX14" fmla="*/ 7327947 w 7327947"/>
              <a:gd name="connsiteY14" fmla="*/ 1301585 h 1561909"/>
              <a:gd name="connsiteX15" fmla="*/ 6773908 w 7327947"/>
              <a:gd name="connsiteY15" fmla="*/ 1561909 h 1561909"/>
              <a:gd name="connsiteX16" fmla="*/ 5885356 w 7327947"/>
              <a:gd name="connsiteY16" fmla="*/ 1561909 h 1561909"/>
              <a:gd name="connsiteX17" fmla="*/ 4996802 w 7327947"/>
              <a:gd name="connsiteY17" fmla="*/ 1561909 h 1561909"/>
              <a:gd name="connsiteX18" fmla="*/ 3983852 w 7327947"/>
              <a:gd name="connsiteY18" fmla="*/ 1561909 h 1561909"/>
              <a:gd name="connsiteX19" fmla="*/ 3095300 w 7327947"/>
              <a:gd name="connsiteY19" fmla="*/ 1561909 h 1561909"/>
              <a:gd name="connsiteX20" fmla="*/ 2393343 w 7327947"/>
              <a:gd name="connsiteY20" fmla="*/ 1561909 h 1561909"/>
              <a:gd name="connsiteX21" fmla="*/ 1629187 w 7327947"/>
              <a:gd name="connsiteY21" fmla="*/ 1561909 h 1561909"/>
              <a:gd name="connsiteX22" fmla="*/ 554038 w 7327947"/>
              <a:gd name="connsiteY22" fmla="*/ 1561909 h 1561909"/>
              <a:gd name="connsiteX23" fmla="*/ 0 w 7327947"/>
              <a:gd name="connsiteY23" fmla="*/ 1301585 h 1561909"/>
              <a:gd name="connsiteX24" fmla="*/ 0 w 7327947"/>
              <a:gd name="connsiteY24" fmla="*/ 975323 h 1561909"/>
              <a:gd name="connsiteX25" fmla="*/ 0 w 7327947"/>
              <a:gd name="connsiteY25" fmla="*/ 659473 h 1561909"/>
              <a:gd name="connsiteX26" fmla="*/ 0 w 7327947"/>
              <a:gd name="connsiteY26" fmla="*/ 260323 h 1561909"/>
              <a:gd name="connsiteX0" fmla="*/ 0 w 7327947"/>
              <a:gd name="connsiteY0" fmla="*/ 260323 h 1561909"/>
              <a:gd name="connsiteX1" fmla="*/ 554038 w 7327947"/>
              <a:gd name="connsiteY1" fmla="*/ 0 h 1561909"/>
              <a:gd name="connsiteX2" fmla="*/ 1504789 w 7327947"/>
              <a:gd name="connsiteY2" fmla="*/ 0 h 1561909"/>
              <a:gd name="connsiteX3" fmla="*/ 2268945 w 7327947"/>
              <a:gd name="connsiteY3" fmla="*/ 0 h 1561909"/>
              <a:gd name="connsiteX4" fmla="*/ 3219696 w 7327947"/>
              <a:gd name="connsiteY4" fmla="*/ 0 h 1561909"/>
              <a:gd name="connsiteX5" fmla="*/ 3921653 w 7327947"/>
              <a:gd name="connsiteY5" fmla="*/ 0 h 1561909"/>
              <a:gd name="connsiteX6" fmla="*/ 4872404 w 7327947"/>
              <a:gd name="connsiteY6" fmla="*/ 0 h 1561909"/>
              <a:gd name="connsiteX7" fmla="*/ 5636560 w 7327947"/>
              <a:gd name="connsiteY7" fmla="*/ 0 h 1561909"/>
              <a:gd name="connsiteX8" fmla="*/ 6773908 w 7327947"/>
              <a:gd name="connsiteY8" fmla="*/ 0 h 1561909"/>
              <a:gd name="connsiteX9" fmla="*/ 7327947 w 7327947"/>
              <a:gd name="connsiteY9" fmla="*/ 260323 h 1561909"/>
              <a:gd name="connsiteX10" fmla="*/ 7327947 w 7327947"/>
              <a:gd name="connsiteY10" fmla="*/ 586585 h 1561909"/>
              <a:gd name="connsiteX11" fmla="*/ 7327947 w 7327947"/>
              <a:gd name="connsiteY11" fmla="*/ 902435 h 1561909"/>
              <a:gd name="connsiteX12" fmla="*/ 7327947 w 7327947"/>
              <a:gd name="connsiteY12" fmla="*/ 1301585 h 1561909"/>
              <a:gd name="connsiteX13" fmla="*/ 6773908 w 7327947"/>
              <a:gd name="connsiteY13" fmla="*/ 1561909 h 1561909"/>
              <a:gd name="connsiteX14" fmla="*/ 6071951 w 7327947"/>
              <a:gd name="connsiteY14" fmla="*/ 1561909 h 1561909"/>
              <a:gd name="connsiteX15" fmla="*/ 5575606 w 7327947"/>
              <a:gd name="connsiteY15" fmla="*/ 1561909 h 1561909"/>
              <a:gd name="connsiteX16" fmla="*/ 5059001 w 7327947"/>
              <a:gd name="connsiteY16" fmla="*/ 1561909 h 1561909"/>
              <a:gd name="connsiteX17" fmla="*/ 4170449 w 7327947"/>
              <a:gd name="connsiteY17" fmla="*/ 1561909 h 1561909"/>
              <a:gd name="connsiteX18" fmla="*/ 3157497 w 7327947"/>
              <a:gd name="connsiteY18" fmla="*/ 1561909 h 1561909"/>
              <a:gd name="connsiteX19" fmla="*/ 2206746 w 7327947"/>
              <a:gd name="connsiteY19" fmla="*/ 1561909 h 1561909"/>
              <a:gd name="connsiteX20" fmla="*/ 1380393 w 7327947"/>
              <a:gd name="connsiteY20" fmla="*/ 1561909 h 1561909"/>
              <a:gd name="connsiteX21" fmla="*/ 975479 w 7327947"/>
              <a:gd name="connsiteY21" fmla="*/ 1561909 h 1561909"/>
              <a:gd name="connsiteX22" fmla="*/ 554038 w 7327947"/>
              <a:gd name="connsiteY22" fmla="*/ 1561909 h 1561909"/>
              <a:gd name="connsiteX23" fmla="*/ 0 w 7327947"/>
              <a:gd name="connsiteY23" fmla="*/ 1301585 h 1561909"/>
              <a:gd name="connsiteX24" fmla="*/ 0 w 7327947"/>
              <a:gd name="connsiteY24" fmla="*/ 954498 h 1561909"/>
              <a:gd name="connsiteX25" fmla="*/ 0 w 7327947"/>
              <a:gd name="connsiteY25" fmla="*/ 586585 h 1561909"/>
              <a:gd name="connsiteX26" fmla="*/ 0 w 7327947"/>
              <a:gd name="connsiteY26" fmla="*/ 260323 h 156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27947" h="1561909" fill="none" extrusionOk="0">
                <a:moveTo>
                  <a:pt x="0" y="260323"/>
                </a:moveTo>
                <a:cubicBezTo>
                  <a:pt x="16255" y="105138"/>
                  <a:pt x="249865" y="-32149"/>
                  <a:pt x="554038" y="0"/>
                </a:cubicBezTo>
                <a:cubicBezTo>
                  <a:pt x="898752" y="-7984"/>
                  <a:pt x="1096027" y="5451"/>
                  <a:pt x="1504789" y="0"/>
                </a:cubicBezTo>
                <a:cubicBezTo>
                  <a:pt x="1911709" y="-9772"/>
                  <a:pt x="1997638" y="27607"/>
                  <a:pt x="2268945" y="0"/>
                </a:cubicBezTo>
                <a:cubicBezTo>
                  <a:pt x="2624097" y="-17744"/>
                  <a:pt x="2838741" y="94498"/>
                  <a:pt x="3219696" y="0"/>
                </a:cubicBezTo>
                <a:cubicBezTo>
                  <a:pt x="3588807" y="-19868"/>
                  <a:pt x="3589409" y="-229"/>
                  <a:pt x="3921653" y="0"/>
                </a:cubicBezTo>
                <a:cubicBezTo>
                  <a:pt x="4298359" y="-7291"/>
                  <a:pt x="4652363" y="72696"/>
                  <a:pt x="4872404" y="0"/>
                </a:cubicBezTo>
                <a:cubicBezTo>
                  <a:pt x="5201688" y="37756"/>
                  <a:pt x="5351873" y="27933"/>
                  <a:pt x="5636560" y="0"/>
                </a:cubicBezTo>
                <a:cubicBezTo>
                  <a:pt x="5984573" y="58307"/>
                  <a:pt x="6496282" y="-41009"/>
                  <a:pt x="6773908" y="0"/>
                </a:cubicBezTo>
                <a:cubicBezTo>
                  <a:pt x="7071543" y="-5335"/>
                  <a:pt x="7310717" y="126949"/>
                  <a:pt x="7327947" y="260323"/>
                </a:cubicBezTo>
                <a:cubicBezTo>
                  <a:pt x="7335146" y="284174"/>
                  <a:pt x="7300313" y="427084"/>
                  <a:pt x="7327947" y="586585"/>
                </a:cubicBezTo>
                <a:cubicBezTo>
                  <a:pt x="7323503" y="717336"/>
                  <a:pt x="7325221" y="784496"/>
                  <a:pt x="7327947" y="902435"/>
                </a:cubicBezTo>
                <a:cubicBezTo>
                  <a:pt x="7318222" y="1024161"/>
                  <a:pt x="7383207" y="1105978"/>
                  <a:pt x="7327947" y="1301585"/>
                </a:cubicBezTo>
                <a:cubicBezTo>
                  <a:pt x="7414784" y="1549836"/>
                  <a:pt x="7206190" y="1595341"/>
                  <a:pt x="6773908" y="1561909"/>
                </a:cubicBezTo>
                <a:cubicBezTo>
                  <a:pt x="6583981" y="1566479"/>
                  <a:pt x="6363231" y="1459567"/>
                  <a:pt x="6071951" y="1561909"/>
                </a:cubicBezTo>
                <a:cubicBezTo>
                  <a:pt x="5841830" y="1547216"/>
                  <a:pt x="5792796" y="1546167"/>
                  <a:pt x="5565476" y="1561909"/>
                </a:cubicBezTo>
                <a:cubicBezTo>
                  <a:pt x="5338663" y="1565741"/>
                  <a:pt x="5300364" y="1579263"/>
                  <a:pt x="5059001" y="1561909"/>
                </a:cubicBezTo>
                <a:cubicBezTo>
                  <a:pt x="4940351" y="1491058"/>
                  <a:pt x="4496541" y="1566165"/>
                  <a:pt x="4170449" y="1561909"/>
                </a:cubicBezTo>
                <a:cubicBezTo>
                  <a:pt x="3941831" y="1470128"/>
                  <a:pt x="3679475" y="1467697"/>
                  <a:pt x="3157497" y="1561909"/>
                </a:cubicBezTo>
                <a:cubicBezTo>
                  <a:pt x="2652022" y="1602560"/>
                  <a:pt x="2499001" y="1543967"/>
                  <a:pt x="2206746" y="1561909"/>
                </a:cubicBezTo>
                <a:cubicBezTo>
                  <a:pt x="1901963" y="1562149"/>
                  <a:pt x="1661484" y="1580496"/>
                  <a:pt x="1380393" y="1561909"/>
                </a:cubicBezTo>
                <a:cubicBezTo>
                  <a:pt x="1035736" y="1563766"/>
                  <a:pt x="748782" y="1502418"/>
                  <a:pt x="554038" y="1561909"/>
                </a:cubicBezTo>
                <a:cubicBezTo>
                  <a:pt x="225300" y="1579065"/>
                  <a:pt x="32716" y="1490683"/>
                  <a:pt x="0" y="1301585"/>
                </a:cubicBezTo>
                <a:cubicBezTo>
                  <a:pt x="-31035" y="1163490"/>
                  <a:pt x="9563" y="1076691"/>
                  <a:pt x="0" y="954498"/>
                </a:cubicBezTo>
                <a:cubicBezTo>
                  <a:pt x="9619" y="833927"/>
                  <a:pt x="-24061" y="682429"/>
                  <a:pt x="0" y="586585"/>
                </a:cubicBezTo>
                <a:cubicBezTo>
                  <a:pt x="-17379" y="485623"/>
                  <a:pt x="-15206" y="320975"/>
                  <a:pt x="0" y="260323"/>
                </a:cubicBezTo>
                <a:close/>
              </a:path>
              <a:path w="7327947" h="1561909" stroke="0" extrusionOk="0">
                <a:moveTo>
                  <a:pt x="0" y="260323"/>
                </a:moveTo>
                <a:cubicBezTo>
                  <a:pt x="-60699" y="131390"/>
                  <a:pt x="209590" y="37128"/>
                  <a:pt x="554038" y="0"/>
                </a:cubicBezTo>
                <a:cubicBezTo>
                  <a:pt x="997199" y="32072"/>
                  <a:pt x="1206689" y="22003"/>
                  <a:pt x="1566988" y="0"/>
                </a:cubicBezTo>
                <a:cubicBezTo>
                  <a:pt x="1874268" y="2745"/>
                  <a:pt x="2193165" y="-95522"/>
                  <a:pt x="2393343" y="0"/>
                </a:cubicBezTo>
                <a:cubicBezTo>
                  <a:pt x="2600595" y="-8288"/>
                  <a:pt x="2948449" y="-76627"/>
                  <a:pt x="3157497" y="0"/>
                </a:cubicBezTo>
                <a:cubicBezTo>
                  <a:pt x="3521025" y="-54212"/>
                  <a:pt x="3815880" y="-45399"/>
                  <a:pt x="4108250" y="0"/>
                </a:cubicBezTo>
                <a:cubicBezTo>
                  <a:pt x="4270698" y="6833"/>
                  <a:pt x="4398937" y="-21249"/>
                  <a:pt x="4537954" y="0"/>
                </a:cubicBezTo>
                <a:cubicBezTo>
                  <a:pt x="4676971" y="21249"/>
                  <a:pt x="4805854" y="66"/>
                  <a:pt x="4934603" y="0"/>
                </a:cubicBezTo>
                <a:cubicBezTo>
                  <a:pt x="5024864" y="28637"/>
                  <a:pt x="5335821" y="5703"/>
                  <a:pt x="5461337" y="0"/>
                </a:cubicBezTo>
                <a:cubicBezTo>
                  <a:pt x="5587158" y="45480"/>
                  <a:pt x="5781094" y="-2304"/>
                  <a:pt x="5947553" y="0"/>
                </a:cubicBezTo>
                <a:cubicBezTo>
                  <a:pt x="6253443" y="-2663"/>
                  <a:pt x="6584171" y="-10685"/>
                  <a:pt x="6773908" y="0"/>
                </a:cubicBezTo>
                <a:cubicBezTo>
                  <a:pt x="7096337" y="-38210"/>
                  <a:pt x="7340401" y="102865"/>
                  <a:pt x="7327947" y="260323"/>
                </a:cubicBezTo>
                <a:cubicBezTo>
                  <a:pt x="7329531" y="397699"/>
                  <a:pt x="7358309" y="452377"/>
                  <a:pt x="7327947" y="586585"/>
                </a:cubicBezTo>
                <a:cubicBezTo>
                  <a:pt x="7309236" y="727335"/>
                  <a:pt x="7337101" y="868303"/>
                  <a:pt x="7327947" y="933672"/>
                </a:cubicBezTo>
                <a:cubicBezTo>
                  <a:pt x="7319802" y="991469"/>
                  <a:pt x="7355383" y="1126277"/>
                  <a:pt x="7327947" y="1301585"/>
                </a:cubicBezTo>
                <a:cubicBezTo>
                  <a:pt x="7368757" y="1430109"/>
                  <a:pt x="7201813" y="1524339"/>
                  <a:pt x="6773908" y="1561909"/>
                </a:cubicBezTo>
                <a:cubicBezTo>
                  <a:pt x="6621821" y="1560050"/>
                  <a:pt x="6235122" y="1473298"/>
                  <a:pt x="5885356" y="1561909"/>
                </a:cubicBezTo>
                <a:cubicBezTo>
                  <a:pt x="5635977" y="1587528"/>
                  <a:pt x="5345890" y="1466453"/>
                  <a:pt x="4996802" y="1561909"/>
                </a:cubicBezTo>
                <a:cubicBezTo>
                  <a:pt x="4786085" y="1618587"/>
                  <a:pt x="4442558" y="1490949"/>
                  <a:pt x="3983852" y="1561909"/>
                </a:cubicBezTo>
                <a:cubicBezTo>
                  <a:pt x="3604693" y="1574647"/>
                  <a:pt x="3459186" y="1583209"/>
                  <a:pt x="3095300" y="1561909"/>
                </a:cubicBezTo>
                <a:cubicBezTo>
                  <a:pt x="2706190" y="1543505"/>
                  <a:pt x="2559629" y="1556263"/>
                  <a:pt x="2393343" y="1561909"/>
                </a:cubicBezTo>
                <a:cubicBezTo>
                  <a:pt x="2174776" y="1537367"/>
                  <a:pt x="1947190" y="1555141"/>
                  <a:pt x="1629187" y="1561909"/>
                </a:cubicBezTo>
                <a:cubicBezTo>
                  <a:pt x="1271981" y="1548730"/>
                  <a:pt x="846832" y="1603919"/>
                  <a:pt x="554038" y="1561909"/>
                </a:cubicBezTo>
                <a:cubicBezTo>
                  <a:pt x="350506" y="1579811"/>
                  <a:pt x="88198" y="1497114"/>
                  <a:pt x="0" y="1301585"/>
                </a:cubicBezTo>
                <a:cubicBezTo>
                  <a:pt x="-18619" y="1183916"/>
                  <a:pt x="-10568" y="1045766"/>
                  <a:pt x="0" y="975323"/>
                </a:cubicBezTo>
                <a:cubicBezTo>
                  <a:pt x="8166" y="919569"/>
                  <a:pt x="6478" y="740164"/>
                  <a:pt x="0" y="659473"/>
                </a:cubicBezTo>
                <a:cubicBezTo>
                  <a:pt x="-6434" y="560252"/>
                  <a:pt x="6283" y="338661"/>
                  <a:pt x="0" y="260323"/>
                </a:cubicBezTo>
                <a:close/>
              </a:path>
              <a:path w="7327947" h="1561909" fill="none" stroke="0" extrusionOk="0">
                <a:moveTo>
                  <a:pt x="0" y="260323"/>
                </a:moveTo>
                <a:cubicBezTo>
                  <a:pt x="-51069" y="57391"/>
                  <a:pt x="197994" y="-27368"/>
                  <a:pt x="554038" y="0"/>
                </a:cubicBezTo>
                <a:cubicBezTo>
                  <a:pt x="970343" y="13938"/>
                  <a:pt x="1039122" y="28213"/>
                  <a:pt x="1504789" y="0"/>
                </a:cubicBezTo>
                <a:cubicBezTo>
                  <a:pt x="1918403" y="-8902"/>
                  <a:pt x="2002146" y="17891"/>
                  <a:pt x="2268945" y="0"/>
                </a:cubicBezTo>
                <a:cubicBezTo>
                  <a:pt x="2535494" y="-28206"/>
                  <a:pt x="2835855" y="-27171"/>
                  <a:pt x="3219696" y="0"/>
                </a:cubicBezTo>
                <a:cubicBezTo>
                  <a:pt x="3580636" y="-17392"/>
                  <a:pt x="3597853" y="7885"/>
                  <a:pt x="3921653" y="0"/>
                </a:cubicBezTo>
                <a:cubicBezTo>
                  <a:pt x="4205349" y="-6187"/>
                  <a:pt x="4531099" y="105167"/>
                  <a:pt x="4872404" y="0"/>
                </a:cubicBezTo>
                <a:cubicBezTo>
                  <a:pt x="5131010" y="-7739"/>
                  <a:pt x="5305420" y="49384"/>
                  <a:pt x="5636560" y="0"/>
                </a:cubicBezTo>
                <a:cubicBezTo>
                  <a:pt x="5934289" y="25822"/>
                  <a:pt x="6514329" y="33363"/>
                  <a:pt x="6773908" y="0"/>
                </a:cubicBezTo>
                <a:cubicBezTo>
                  <a:pt x="7058800" y="-46976"/>
                  <a:pt x="7239565" y="104663"/>
                  <a:pt x="7327947" y="260323"/>
                </a:cubicBezTo>
                <a:cubicBezTo>
                  <a:pt x="7306418" y="345104"/>
                  <a:pt x="7325529" y="498358"/>
                  <a:pt x="7327947" y="586585"/>
                </a:cubicBezTo>
                <a:cubicBezTo>
                  <a:pt x="7345313" y="719974"/>
                  <a:pt x="7326237" y="771230"/>
                  <a:pt x="7327947" y="902435"/>
                </a:cubicBezTo>
                <a:cubicBezTo>
                  <a:pt x="7339600" y="1044886"/>
                  <a:pt x="7378381" y="1098239"/>
                  <a:pt x="7327947" y="1301585"/>
                </a:cubicBezTo>
                <a:cubicBezTo>
                  <a:pt x="7264898" y="1500744"/>
                  <a:pt x="7136297" y="1568847"/>
                  <a:pt x="6773908" y="1561909"/>
                </a:cubicBezTo>
                <a:cubicBezTo>
                  <a:pt x="6660983" y="1588037"/>
                  <a:pt x="6374514" y="1493236"/>
                  <a:pt x="6071951" y="1561909"/>
                </a:cubicBezTo>
                <a:cubicBezTo>
                  <a:pt x="5863534" y="1595004"/>
                  <a:pt x="5747233" y="1565663"/>
                  <a:pt x="5575606" y="1561909"/>
                </a:cubicBezTo>
                <a:cubicBezTo>
                  <a:pt x="5442776" y="1572873"/>
                  <a:pt x="5209546" y="1543672"/>
                  <a:pt x="5059001" y="1561909"/>
                </a:cubicBezTo>
                <a:cubicBezTo>
                  <a:pt x="4901516" y="1603343"/>
                  <a:pt x="4452696" y="1517434"/>
                  <a:pt x="4170449" y="1561909"/>
                </a:cubicBezTo>
                <a:cubicBezTo>
                  <a:pt x="3943429" y="1562547"/>
                  <a:pt x="3648538" y="1595910"/>
                  <a:pt x="3157497" y="1561909"/>
                </a:cubicBezTo>
                <a:cubicBezTo>
                  <a:pt x="2668873" y="1573407"/>
                  <a:pt x="2527951" y="1570138"/>
                  <a:pt x="2206746" y="1561909"/>
                </a:cubicBezTo>
                <a:cubicBezTo>
                  <a:pt x="1884976" y="1524258"/>
                  <a:pt x="1629952" y="1556549"/>
                  <a:pt x="1380393" y="1561909"/>
                </a:cubicBezTo>
                <a:cubicBezTo>
                  <a:pt x="1291044" y="1568611"/>
                  <a:pt x="1160356" y="1571363"/>
                  <a:pt x="975479" y="1561909"/>
                </a:cubicBezTo>
                <a:cubicBezTo>
                  <a:pt x="790602" y="1552455"/>
                  <a:pt x="653887" y="1572457"/>
                  <a:pt x="554038" y="1561909"/>
                </a:cubicBezTo>
                <a:cubicBezTo>
                  <a:pt x="230726" y="1584490"/>
                  <a:pt x="34649" y="1428652"/>
                  <a:pt x="0" y="1301585"/>
                </a:cubicBezTo>
                <a:cubicBezTo>
                  <a:pt x="20749" y="1200953"/>
                  <a:pt x="-35756" y="1055987"/>
                  <a:pt x="0" y="954498"/>
                </a:cubicBezTo>
                <a:cubicBezTo>
                  <a:pt x="34643" y="842438"/>
                  <a:pt x="1121" y="651246"/>
                  <a:pt x="0" y="586585"/>
                </a:cubicBezTo>
                <a:cubicBezTo>
                  <a:pt x="-9324" y="509769"/>
                  <a:pt x="-22097" y="348151"/>
                  <a:pt x="0" y="260323"/>
                </a:cubicBezTo>
                <a:close/>
              </a:path>
              <a:path w="7327947" h="1561909" fill="none" stroke="0" extrusionOk="0">
                <a:moveTo>
                  <a:pt x="0" y="260323"/>
                </a:moveTo>
                <a:cubicBezTo>
                  <a:pt x="-49843" y="79524"/>
                  <a:pt x="228582" y="-18918"/>
                  <a:pt x="554038" y="0"/>
                </a:cubicBezTo>
                <a:cubicBezTo>
                  <a:pt x="924461" y="345"/>
                  <a:pt x="1062668" y="13747"/>
                  <a:pt x="1504789" y="0"/>
                </a:cubicBezTo>
                <a:cubicBezTo>
                  <a:pt x="1914922" y="-9571"/>
                  <a:pt x="1989247" y="23948"/>
                  <a:pt x="2268945" y="0"/>
                </a:cubicBezTo>
                <a:cubicBezTo>
                  <a:pt x="2526548" y="-21528"/>
                  <a:pt x="2873356" y="88413"/>
                  <a:pt x="3219696" y="0"/>
                </a:cubicBezTo>
                <a:cubicBezTo>
                  <a:pt x="3589870" y="-20235"/>
                  <a:pt x="3593407" y="-1288"/>
                  <a:pt x="3921653" y="0"/>
                </a:cubicBezTo>
                <a:cubicBezTo>
                  <a:pt x="4207523" y="-16814"/>
                  <a:pt x="4590859" y="56245"/>
                  <a:pt x="4872404" y="0"/>
                </a:cubicBezTo>
                <a:cubicBezTo>
                  <a:pt x="5181346" y="-15346"/>
                  <a:pt x="5338954" y="10990"/>
                  <a:pt x="5636560" y="0"/>
                </a:cubicBezTo>
                <a:cubicBezTo>
                  <a:pt x="6019980" y="74544"/>
                  <a:pt x="6551504" y="6938"/>
                  <a:pt x="6773908" y="0"/>
                </a:cubicBezTo>
                <a:cubicBezTo>
                  <a:pt x="7046005" y="-12945"/>
                  <a:pt x="7296349" y="128052"/>
                  <a:pt x="7327947" y="260323"/>
                </a:cubicBezTo>
                <a:cubicBezTo>
                  <a:pt x="7322540" y="315357"/>
                  <a:pt x="7306440" y="452834"/>
                  <a:pt x="7327947" y="586585"/>
                </a:cubicBezTo>
                <a:cubicBezTo>
                  <a:pt x="7339386" y="725740"/>
                  <a:pt x="7328737" y="781568"/>
                  <a:pt x="7327947" y="902435"/>
                </a:cubicBezTo>
                <a:cubicBezTo>
                  <a:pt x="7337557" y="1010939"/>
                  <a:pt x="7381684" y="1101876"/>
                  <a:pt x="7327947" y="1301585"/>
                </a:cubicBezTo>
                <a:cubicBezTo>
                  <a:pt x="7336931" y="1528729"/>
                  <a:pt x="7139041" y="1567497"/>
                  <a:pt x="6773908" y="1561909"/>
                </a:cubicBezTo>
                <a:cubicBezTo>
                  <a:pt x="6573669" y="1557038"/>
                  <a:pt x="6342395" y="1458974"/>
                  <a:pt x="6071951" y="1561909"/>
                </a:cubicBezTo>
                <a:cubicBezTo>
                  <a:pt x="5841399" y="1550492"/>
                  <a:pt x="5778243" y="1564449"/>
                  <a:pt x="5565476" y="1561909"/>
                </a:cubicBezTo>
                <a:cubicBezTo>
                  <a:pt x="5339885" y="1569745"/>
                  <a:pt x="5304289" y="1583498"/>
                  <a:pt x="5059001" y="1561909"/>
                </a:cubicBezTo>
                <a:cubicBezTo>
                  <a:pt x="4887814" y="1596162"/>
                  <a:pt x="4503769" y="1540169"/>
                  <a:pt x="4170449" y="1561909"/>
                </a:cubicBezTo>
                <a:cubicBezTo>
                  <a:pt x="3908392" y="1544117"/>
                  <a:pt x="3615744" y="1510437"/>
                  <a:pt x="3157497" y="1561909"/>
                </a:cubicBezTo>
                <a:cubicBezTo>
                  <a:pt x="2668018" y="1610796"/>
                  <a:pt x="2491249" y="1567763"/>
                  <a:pt x="2206746" y="1561909"/>
                </a:cubicBezTo>
                <a:cubicBezTo>
                  <a:pt x="1897896" y="1531892"/>
                  <a:pt x="1640584" y="1577596"/>
                  <a:pt x="1380393" y="1561909"/>
                </a:cubicBezTo>
                <a:cubicBezTo>
                  <a:pt x="1078326" y="1585045"/>
                  <a:pt x="741037" y="1572011"/>
                  <a:pt x="554038" y="1561909"/>
                </a:cubicBezTo>
                <a:cubicBezTo>
                  <a:pt x="222845" y="1593486"/>
                  <a:pt x="18674" y="1437750"/>
                  <a:pt x="0" y="1301585"/>
                </a:cubicBezTo>
                <a:cubicBezTo>
                  <a:pt x="-15471" y="1174929"/>
                  <a:pt x="-13046" y="1060014"/>
                  <a:pt x="0" y="954498"/>
                </a:cubicBezTo>
                <a:cubicBezTo>
                  <a:pt x="35149" y="841158"/>
                  <a:pt x="-36848" y="683419"/>
                  <a:pt x="0" y="586585"/>
                </a:cubicBezTo>
                <a:cubicBezTo>
                  <a:pt x="-16969" y="490754"/>
                  <a:pt x="-20827" y="314680"/>
                  <a:pt x="0" y="26032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3657600" y="2367280"/>
            <a:ext cx="8260080" cy="3527697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4941113" y="3075577"/>
              <a:ext cx="565614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quan sát về vi khuẩn cần sử dụng kính hiển vi có độ phóng đại lớn.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9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7327947"/>
              <a:gd name="connsiteY0" fmla="*/ 260323 h 1561909"/>
              <a:gd name="connsiteX1" fmla="*/ 554038 w 7327947"/>
              <a:gd name="connsiteY1" fmla="*/ 0 h 1561909"/>
              <a:gd name="connsiteX2" fmla="*/ 1504789 w 7327947"/>
              <a:gd name="connsiteY2" fmla="*/ 0 h 1561909"/>
              <a:gd name="connsiteX3" fmla="*/ 2268945 w 7327947"/>
              <a:gd name="connsiteY3" fmla="*/ 0 h 1561909"/>
              <a:gd name="connsiteX4" fmla="*/ 3219696 w 7327947"/>
              <a:gd name="connsiteY4" fmla="*/ 0 h 1561909"/>
              <a:gd name="connsiteX5" fmla="*/ 3921653 w 7327947"/>
              <a:gd name="connsiteY5" fmla="*/ 0 h 1561909"/>
              <a:gd name="connsiteX6" fmla="*/ 4872404 w 7327947"/>
              <a:gd name="connsiteY6" fmla="*/ 0 h 1561909"/>
              <a:gd name="connsiteX7" fmla="*/ 5636560 w 7327947"/>
              <a:gd name="connsiteY7" fmla="*/ 0 h 1561909"/>
              <a:gd name="connsiteX8" fmla="*/ 6773908 w 7327947"/>
              <a:gd name="connsiteY8" fmla="*/ 0 h 1561909"/>
              <a:gd name="connsiteX9" fmla="*/ 7327947 w 7327947"/>
              <a:gd name="connsiteY9" fmla="*/ 260323 h 1561909"/>
              <a:gd name="connsiteX10" fmla="*/ 7327947 w 7327947"/>
              <a:gd name="connsiteY10" fmla="*/ 586585 h 1561909"/>
              <a:gd name="connsiteX11" fmla="*/ 7327947 w 7327947"/>
              <a:gd name="connsiteY11" fmla="*/ 902435 h 1561909"/>
              <a:gd name="connsiteX12" fmla="*/ 7327947 w 7327947"/>
              <a:gd name="connsiteY12" fmla="*/ 1301585 h 1561909"/>
              <a:gd name="connsiteX13" fmla="*/ 6773908 w 7327947"/>
              <a:gd name="connsiteY13" fmla="*/ 1561909 h 1561909"/>
              <a:gd name="connsiteX14" fmla="*/ 6071951 w 7327947"/>
              <a:gd name="connsiteY14" fmla="*/ 1561909 h 1561909"/>
              <a:gd name="connsiteX15" fmla="*/ 5565476 w 7327947"/>
              <a:gd name="connsiteY15" fmla="*/ 1561909 h 1561909"/>
              <a:gd name="connsiteX16" fmla="*/ 5059001 w 7327947"/>
              <a:gd name="connsiteY16" fmla="*/ 1561909 h 1561909"/>
              <a:gd name="connsiteX17" fmla="*/ 4170449 w 7327947"/>
              <a:gd name="connsiteY17" fmla="*/ 1561909 h 1561909"/>
              <a:gd name="connsiteX18" fmla="*/ 3157497 w 7327947"/>
              <a:gd name="connsiteY18" fmla="*/ 1561909 h 1561909"/>
              <a:gd name="connsiteX19" fmla="*/ 2206746 w 7327947"/>
              <a:gd name="connsiteY19" fmla="*/ 1561909 h 1561909"/>
              <a:gd name="connsiteX20" fmla="*/ 1380393 w 7327947"/>
              <a:gd name="connsiteY20" fmla="*/ 1561909 h 1561909"/>
              <a:gd name="connsiteX21" fmla="*/ 554038 w 7327947"/>
              <a:gd name="connsiteY21" fmla="*/ 1561909 h 1561909"/>
              <a:gd name="connsiteX22" fmla="*/ 0 w 7327947"/>
              <a:gd name="connsiteY22" fmla="*/ 1301585 h 1561909"/>
              <a:gd name="connsiteX23" fmla="*/ 0 w 7327947"/>
              <a:gd name="connsiteY23" fmla="*/ 954498 h 1561909"/>
              <a:gd name="connsiteX24" fmla="*/ 0 w 7327947"/>
              <a:gd name="connsiteY24" fmla="*/ 586585 h 1561909"/>
              <a:gd name="connsiteX25" fmla="*/ 0 w 7327947"/>
              <a:gd name="connsiteY25" fmla="*/ 260323 h 1561909"/>
              <a:gd name="connsiteX0" fmla="*/ 0 w 7327947"/>
              <a:gd name="connsiteY0" fmla="*/ 260323 h 1561909"/>
              <a:gd name="connsiteX1" fmla="*/ 554038 w 7327947"/>
              <a:gd name="connsiteY1" fmla="*/ 0 h 1561909"/>
              <a:gd name="connsiteX2" fmla="*/ 1566988 w 7327947"/>
              <a:gd name="connsiteY2" fmla="*/ 0 h 1561909"/>
              <a:gd name="connsiteX3" fmla="*/ 2393343 w 7327947"/>
              <a:gd name="connsiteY3" fmla="*/ 0 h 1561909"/>
              <a:gd name="connsiteX4" fmla="*/ 3157497 w 7327947"/>
              <a:gd name="connsiteY4" fmla="*/ 0 h 1561909"/>
              <a:gd name="connsiteX5" fmla="*/ 4108250 w 7327947"/>
              <a:gd name="connsiteY5" fmla="*/ 0 h 1561909"/>
              <a:gd name="connsiteX6" fmla="*/ 4537954 w 7327947"/>
              <a:gd name="connsiteY6" fmla="*/ 0 h 1561909"/>
              <a:gd name="connsiteX7" fmla="*/ 4934603 w 7327947"/>
              <a:gd name="connsiteY7" fmla="*/ 0 h 1561909"/>
              <a:gd name="connsiteX8" fmla="*/ 5461337 w 7327947"/>
              <a:gd name="connsiteY8" fmla="*/ 0 h 1561909"/>
              <a:gd name="connsiteX9" fmla="*/ 5947553 w 7327947"/>
              <a:gd name="connsiteY9" fmla="*/ 0 h 1561909"/>
              <a:gd name="connsiteX10" fmla="*/ 6773908 w 7327947"/>
              <a:gd name="connsiteY10" fmla="*/ 0 h 1561909"/>
              <a:gd name="connsiteX11" fmla="*/ 7327947 w 7327947"/>
              <a:gd name="connsiteY11" fmla="*/ 260323 h 1561909"/>
              <a:gd name="connsiteX12" fmla="*/ 7327947 w 7327947"/>
              <a:gd name="connsiteY12" fmla="*/ 586585 h 1561909"/>
              <a:gd name="connsiteX13" fmla="*/ 7327947 w 7327947"/>
              <a:gd name="connsiteY13" fmla="*/ 933672 h 1561909"/>
              <a:gd name="connsiteX14" fmla="*/ 7327947 w 7327947"/>
              <a:gd name="connsiteY14" fmla="*/ 1301585 h 1561909"/>
              <a:gd name="connsiteX15" fmla="*/ 6773908 w 7327947"/>
              <a:gd name="connsiteY15" fmla="*/ 1561909 h 1561909"/>
              <a:gd name="connsiteX16" fmla="*/ 5885356 w 7327947"/>
              <a:gd name="connsiteY16" fmla="*/ 1561909 h 1561909"/>
              <a:gd name="connsiteX17" fmla="*/ 4996802 w 7327947"/>
              <a:gd name="connsiteY17" fmla="*/ 1561909 h 1561909"/>
              <a:gd name="connsiteX18" fmla="*/ 3983852 w 7327947"/>
              <a:gd name="connsiteY18" fmla="*/ 1561909 h 1561909"/>
              <a:gd name="connsiteX19" fmla="*/ 3095300 w 7327947"/>
              <a:gd name="connsiteY19" fmla="*/ 1561909 h 1561909"/>
              <a:gd name="connsiteX20" fmla="*/ 2393343 w 7327947"/>
              <a:gd name="connsiteY20" fmla="*/ 1561909 h 1561909"/>
              <a:gd name="connsiteX21" fmla="*/ 1629187 w 7327947"/>
              <a:gd name="connsiteY21" fmla="*/ 1561909 h 1561909"/>
              <a:gd name="connsiteX22" fmla="*/ 554038 w 7327947"/>
              <a:gd name="connsiteY22" fmla="*/ 1561909 h 1561909"/>
              <a:gd name="connsiteX23" fmla="*/ 0 w 7327947"/>
              <a:gd name="connsiteY23" fmla="*/ 1301585 h 1561909"/>
              <a:gd name="connsiteX24" fmla="*/ 0 w 7327947"/>
              <a:gd name="connsiteY24" fmla="*/ 975323 h 1561909"/>
              <a:gd name="connsiteX25" fmla="*/ 0 w 7327947"/>
              <a:gd name="connsiteY25" fmla="*/ 659473 h 1561909"/>
              <a:gd name="connsiteX26" fmla="*/ 0 w 7327947"/>
              <a:gd name="connsiteY26" fmla="*/ 260323 h 1561909"/>
              <a:gd name="connsiteX0" fmla="*/ 0 w 7327947"/>
              <a:gd name="connsiteY0" fmla="*/ 260323 h 1561909"/>
              <a:gd name="connsiteX1" fmla="*/ 554038 w 7327947"/>
              <a:gd name="connsiteY1" fmla="*/ 0 h 1561909"/>
              <a:gd name="connsiteX2" fmla="*/ 1504789 w 7327947"/>
              <a:gd name="connsiteY2" fmla="*/ 0 h 1561909"/>
              <a:gd name="connsiteX3" fmla="*/ 2268945 w 7327947"/>
              <a:gd name="connsiteY3" fmla="*/ 0 h 1561909"/>
              <a:gd name="connsiteX4" fmla="*/ 3219696 w 7327947"/>
              <a:gd name="connsiteY4" fmla="*/ 0 h 1561909"/>
              <a:gd name="connsiteX5" fmla="*/ 3921653 w 7327947"/>
              <a:gd name="connsiteY5" fmla="*/ 0 h 1561909"/>
              <a:gd name="connsiteX6" fmla="*/ 4872404 w 7327947"/>
              <a:gd name="connsiteY6" fmla="*/ 0 h 1561909"/>
              <a:gd name="connsiteX7" fmla="*/ 5636560 w 7327947"/>
              <a:gd name="connsiteY7" fmla="*/ 0 h 1561909"/>
              <a:gd name="connsiteX8" fmla="*/ 6773908 w 7327947"/>
              <a:gd name="connsiteY8" fmla="*/ 0 h 1561909"/>
              <a:gd name="connsiteX9" fmla="*/ 7327947 w 7327947"/>
              <a:gd name="connsiteY9" fmla="*/ 260323 h 1561909"/>
              <a:gd name="connsiteX10" fmla="*/ 7327947 w 7327947"/>
              <a:gd name="connsiteY10" fmla="*/ 586585 h 1561909"/>
              <a:gd name="connsiteX11" fmla="*/ 7327947 w 7327947"/>
              <a:gd name="connsiteY11" fmla="*/ 902435 h 1561909"/>
              <a:gd name="connsiteX12" fmla="*/ 7327947 w 7327947"/>
              <a:gd name="connsiteY12" fmla="*/ 1301585 h 1561909"/>
              <a:gd name="connsiteX13" fmla="*/ 6773908 w 7327947"/>
              <a:gd name="connsiteY13" fmla="*/ 1561909 h 1561909"/>
              <a:gd name="connsiteX14" fmla="*/ 6071951 w 7327947"/>
              <a:gd name="connsiteY14" fmla="*/ 1561909 h 1561909"/>
              <a:gd name="connsiteX15" fmla="*/ 5575606 w 7327947"/>
              <a:gd name="connsiteY15" fmla="*/ 1561909 h 1561909"/>
              <a:gd name="connsiteX16" fmla="*/ 5059001 w 7327947"/>
              <a:gd name="connsiteY16" fmla="*/ 1561909 h 1561909"/>
              <a:gd name="connsiteX17" fmla="*/ 4170449 w 7327947"/>
              <a:gd name="connsiteY17" fmla="*/ 1561909 h 1561909"/>
              <a:gd name="connsiteX18" fmla="*/ 3157497 w 7327947"/>
              <a:gd name="connsiteY18" fmla="*/ 1561909 h 1561909"/>
              <a:gd name="connsiteX19" fmla="*/ 2206746 w 7327947"/>
              <a:gd name="connsiteY19" fmla="*/ 1561909 h 1561909"/>
              <a:gd name="connsiteX20" fmla="*/ 1380393 w 7327947"/>
              <a:gd name="connsiteY20" fmla="*/ 1561909 h 1561909"/>
              <a:gd name="connsiteX21" fmla="*/ 975479 w 7327947"/>
              <a:gd name="connsiteY21" fmla="*/ 1561909 h 1561909"/>
              <a:gd name="connsiteX22" fmla="*/ 554038 w 7327947"/>
              <a:gd name="connsiteY22" fmla="*/ 1561909 h 1561909"/>
              <a:gd name="connsiteX23" fmla="*/ 0 w 7327947"/>
              <a:gd name="connsiteY23" fmla="*/ 1301585 h 1561909"/>
              <a:gd name="connsiteX24" fmla="*/ 0 w 7327947"/>
              <a:gd name="connsiteY24" fmla="*/ 954498 h 1561909"/>
              <a:gd name="connsiteX25" fmla="*/ 0 w 7327947"/>
              <a:gd name="connsiteY25" fmla="*/ 586585 h 1561909"/>
              <a:gd name="connsiteX26" fmla="*/ 0 w 7327947"/>
              <a:gd name="connsiteY26" fmla="*/ 260323 h 156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27947" h="1561909" fill="none" extrusionOk="0">
                <a:moveTo>
                  <a:pt x="0" y="260323"/>
                </a:moveTo>
                <a:cubicBezTo>
                  <a:pt x="16255" y="105138"/>
                  <a:pt x="249865" y="-32149"/>
                  <a:pt x="554038" y="0"/>
                </a:cubicBezTo>
                <a:cubicBezTo>
                  <a:pt x="898752" y="-7984"/>
                  <a:pt x="1096027" y="5451"/>
                  <a:pt x="1504789" y="0"/>
                </a:cubicBezTo>
                <a:cubicBezTo>
                  <a:pt x="1911709" y="-9772"/>
                  <a:pt x="1997638" y="27607"/>
                  <a:pt x="2268945" y="0"/>
                </a:cubicBezTo>
                <a:cubicBezTo>
                  <a:pt x="2624097" y="-17744"/>
                  <a:pt x="2838741" y="94498"/>
                  <a:pt x="3219696" y="0"/>
                </a:cubicBezTo>
                <a:cubicBezTo>
                  <a:pt x="3588807" y="-19868"/>
                  <a:pt x="3589409" y="-229"/>
                  <a:pt x="3921653" y="0"/>
                </a:cubicBezTo>
                <a:cubicBezTo>
                  <a:pt x="4298359" y="-7291"/>
                  <a:pt x="4652363" y="72696"/>
                  <a:pt x="4872404" y="0"/>
                </a:cubicBezTo>
                <a:cubicBezTo>
                  <a:pt x="5201688" y="37756"/>
                  <a:pt x="5351873" y="27933"/>
                  <a:pt x="5636560" y="0"/>
                </a:cubicBezTo>
                <a:cubicBezTo>
                  <a:pt x="5984573" y="58307"/>
                  <a:pt x="6496282" y="-41009"/>
                  <a:pt x="6773908" y="0"/>
                </a:cubicBezTo>
                <a:cubicBezTo>
                  <a:pt x="7071543" y="-5335"/>
                  <a:pt x="7310717" y="126949"/>
                  <a:pt x="7327947" y="260323"/>
                </a:cubicBezTo>
                <a:cubicBezTo>
                  <a:pt x="7335146" y="284174"/>
                  <a:pt x="7300313" y="427084"/>
                  <a:pt x="7327947" y="586585"/>
                </a:cubicBezTo>
                <a:cubicBezTo>
                  <a:pt x="7323503" y="717336"/>
                  <a:pt x="7325221" y="784496"/>
                  <a:pt x="7327947" y="902435"/>
                </a:cubicBezTo>
                <a:cubicBezTo>
                  <a:pt x="7318222" y="1024161"/>
                  <a:pt x="7383207" y="1105978"/>
                  <a:pt x="7327947" y="1301585"/>
                </a:cubicBezTo>
                <a:cubicBezTo>
                  <a:pt x="7414784" y="1549836"/>
                  <a:pt x="7206190" y="1595341"/>
                  <a:pt x="6773908" y="1561909"/>
                </a:cubicBezTo>
                <a:cubicBezTo>
                  <a:pt x="6583981" y="1566479"/>
                  <a:pt x="6363231" y="1459567"/>
                  <a:pt x="6071951" y="1561909"/>
                </a:cubicBezTo>
                <a:cubicBezTo>
                  <a:pt x="5841830" y="1547216"/>
                  <a:pt x="5792796" y="1546167"/>
                  <a:pt x="5565476" y="1561909"/>
                </a:cubicBezTo>
                <a:cubicBezTo>
                  <a:pt x="5338663" y="1565741"/>
                  <a:pt x="5300364" y="1579263"/>
                  <a:pt x="5059001" y="1561909"/>
                </a:cubicBezTo>
                <a:cubicBezTo>
                  <a:pt x="4940351" y="1491058"/>
                  <a:pt x="4496541" y="1566165"/>
                  <a:pt x="4170449" y="1561909"/>
                </a:cubicBezTo>
                <a:cubicBezTo>
                  <a:pt x="3941831" y="1470128"/>
                  <a:pt x="3679475" y="1467697"/>
                  <a:pt x="3157497" y="1561909"/>
                </a:cubicBezTo>
                <a:cubicBezTo>
                  <a:pt x="2652022" y="1602560"/>
                  <a:pt x="2499001" y="1543967"/>
                  <a:pt x="2206746" y="1561909"/>
                </a:cubicBezTo>
                <a:cubicBezTo>
                  <a:pt x="1901963" y="1562149"/>
                  <a:pt x="1661484" y="1580496"/>
                  <a:pt x="1380393" y="1561909"/>
                </a:cubicBezTo>
                <a:cubicBezTo>
                  <a:pt x="1035736" y="1563766"/>
                  <a:pt x="748782" y="1502418"/>
                  <a:pt x="554038" y="1561909"/>
                </a:cubicBezTo>
                <a:cubicBezTo>
                  <a:pt x="225300" y="1579065"/>
                  <a:pt x="32716" y="1490683"/>
                  <a:pt x="0" y="1301585"/>
                </a:cubicBezTo>
                <a:cubicBezTo>
                  <a:pt x="-31035" y="1163490"/>
                  <a:pt x="9563" y="1076691"/>
                  <a:pt x="0" y="954498"/>
                </a:cubicBezTo>
                <a:cubicBezTo>
                  <a:pt x="9619" y="833927"/>
                  <a:pt x="-24061" y="682429"/>
                  <a:pt x="0" y="586585"/>
                </a:cubicBezTo>
                <a:cubicBezTo>
                  <a:pt x="-17379" y="485623"/>
                  <a:pt x="-15206" y="320975"/>
                  <a:pt x="0" y="260323"/>
                </a:cubicBezTo>
                <a:close/>
              </a:path>
              <a:path w="7327947" h="1561909" stroke="0" extrusionOk="0">
                <a:moveTo>
                  <a:pt x="0" y="260323"/>
                </a:moveTo>
                <a:cubicBezTo>
                  <a:pt x="-60699" y="131390"/>
                  <a:pt x="209590" y="37128"/>
                  <a:pt x="554038" y="0"/>
                </a:cubicBezTo>
                <a:cubicBezTo>
                  <a:pt x="997199" y="32072"/>
                  <a:pt x="1206689" y="22003"/>
                  <a:pt x="1566988" y="0"/>
                </a:cubicBezTo>
                <a:cubicBezTo>
                  <a:pt x="1874268" y="2745"/>
                  <a:pt x="2193165" y="-95522"/>
                  <a:pt x="2393343" y="0"/>
                </a:cubicBezTo>
                <a:cubicBezTo>
                  <a:pt x="2600595" y="-8288"/>
                  <a:pt x="2948449" y="-76627"/>
                  <a:pt x="3157497" y="0"/>
                </a:cubicBezTo>
                <a:cubicBezTo>
                  <a:pt x="3521025" y="-54212"/>
                  <a:pt x="3815880" y="-45399"/>
                  <a:pt x="4108250" y="0"/>
                </a:cubicBezTo>
                <a:cubicBezTo>
                  <a:pt x="4270698" y="6833"/>
                  <a:pt x="4398937" y="-21249"/>
                  <a:pt x="4537954" y="0"/>
                </a:cubicBezTo>
                <a:cubicBezTo>
                  <a:pt x="4676971" y="21249"/>
                  <a:pt x="4805854" y="66"/>
                  <a:pt x="4934603" y="0"/>
                </a:cubicBezTo>
                <a:cubicBezTo>
                  <a:pt x="5024864" y="28637"/>
                  <a:pt x="5335821" y="5703"/>
                  <a:pt x="5461337" y="0"/>
                </a:cubicBezTo>
                <a:cubicBezTo>
                  <a:pt x="5587158" y="45480"/>
                  <a:pt x="5781094" y="-2304"/>
                  <a:pt x="5947553" y="0"/>
                </a:cubicBezTo>
                <a:cubicBezTo>
                  <a:pt x="6253443" y="-2663"/>
                  <a:pt x="6584171" y="-10685"/>
                  <a:pt x="6773908" y="0"/>
                </a:cubicBezTo>
                <a:cubicBezTo>
                  <a:pt x="7096337" y="-38210"/>
                  <a:pt x="7340401" y="102865"/>
                  <a:pt x="7327947" y="260323"/>
                </a:cubicBezTo>
                <a:cubicBezTo>
                  <a:pt x="7329531" y="397699"/>
                  <a:pt x="7358309" y="452377"/>
                  <a:pt x="7327947" y="586585"/>
                </a:cubicBezTo>
                <a:cubicBezTo>
                  <a:pt x="7309236" y="727335"/>
                  <a:pt x="7337101" y="868303"/>
                  <a:pt x="7327947" y="933672"/>
                </a:cubicBezTo>
                <a:cubicBezTo>
                  <a:pt x="7319802" y="991469"/>
                  <a:pt x="7355383" y="1126277"/>
                  <a:pt x="7327947" y="1301585"/>
                </a:cubicBezTo>
                <a:cubicBezTo>
                  <a:pt x="7368757" y="1430109"/>
                  <a:pt x="7201813" y="1524339"/>
                  <a:pt x="6773908" y="1561909"/>
                </a:cubicBezTo>
                <a:cubicBezTo>
                  <a:pt x="6621821" y="1560050"/>
                  <a:pt x="6235122" y="1473298"/>
                  <a:pt x="5885356" y="1561909"/>
                </a:cubicBezTo>
                <a:cubicBezTo>
                  <a:pt x="5635977" y="1587528"/>
                  <a:pt x="5345890" y="1466453"/>
                  <a:pt x="4996802" y="1561909"/>
                </a:cubicBezTo>
                <a:cubicBezTo>
                  <a:pt x="4786085" y="1618587"/>
                  <a:pt x="4442558" y="1490949"/>
                  <a:pt x="3983852" y="1561909"/>
                </a:cubicBezTo>
                <a:cubicBezTo>
                  <a:pt x="3604693" y="1574647"/>
                  <a:pt x="3459186" y="1583209"/>
                  <a:pt x="3095300" y="1561909"/>
                </a:cubicBezTo>
                <a:cubicBezTo>
                  <a:pt x="2706190" y="1543505"/>
                  <a:pt x="2559629" y="1556263"/>
                  <a:pt x="2393343" y="1561909"/>
                </a:cubicBezTo>
                <a:cubicBezTo>
                  <a:pt x="2174776" y="1537367"/>
                  <a:pt x="1947190" y="1555141"/>
                  <a:pt x="1629187" y="1561909"/>
                </a:cubicBezTo>
                <a:cubicBezTo>
                  <a:pt x="1271981" y="1548730"/>
                  <a:pt x="846832" y="1603919"/>
                  <a:pt x="554038" y="1561909"/>
                </a:cubicBezTo>
                <a:cubicBezTo>
                  <a:pt x="350506" y="1579811"/>
                  <a:pt x="88198" y="1497114"/>
                  <a:pt x="0" y="1301585"/>
                </a:cubicBezTo>
                <a:cubicBezTo>
                  <a:pt x="-18619" y="1183916"/>
                  <a:pt x="-10568" y="1045766"/>
                  <a:pt x="0" y="975323"/>
                </a:cubicBezTo>
                <a:cubicBezTo>
                  <a:pt x="8166" y="919569"/>
                  <a:pt x="6478" y="740164"/>
                  <a:pt x="0" y="659473"/>
                </a:cubicBezTo>
                <a:cubicBezTo>
                  <a:pt x="-6434" y="560252"/>
                  <a:pt x="6283" y="338661"/>
                  <a:pt x="0" y="260323"/>
                </a:cubicBezTo>
                <a:close/>
              </a:path>
              <a:path w="7327947" h="1561909" fill="none" stroke="0" extrusionOk="0">
                <a:moveTo>
                  <a:pt x="0" y="260323"/>
                </a:moveTo>
                <a:cubicBezTo>
                  <a:pt x="-51069" y="57391"/>
                  <a:pt x="197994" y="-27368"/>
                  <a:pt x="554038" y="0"/>
                </a:cubicBezTo>
                <a:cubicBezTo>
                  <a:pt x="970343" y="13938"/>
                  <a:pt x="1039122" y="28213"/>
                  <a:pt x="1504789" y="0"/>
                </a:cubicBezTo>
                <a:cubicBezTo>
                  <a:pt x="1918403" y="-8902"/>
                  <a:pt x="2002146" y="17891"/>
                  <a:pt x="2268945" y="0"/>
                </a:cubicBezTo>
                <a:cubicBezTo>
                  <a:pt x="2535494" y="-28206"/>
                  <a:pt x="2835855" y="-27171"/>
                  <a:pt x="3219696" y="0"/>
                </a:cubicBezTo>
                <a:cubicBezTo>
                  <a:pt x="3580636" y="-17392"/>
                  <a:pt x="3597853" y="7885"/>
                  <a:pt x="3921653" y="0"/>
                </a:cubicBezTo>
                <a:cubicBezTo>
                  <a:pt x="4205349" y="-6187"/>
                  <a:pt x="4531099" y="105167"/>
                  <a:pt x="4872404" y="0"/>
                </a:cubicBezTo>
                <a:cubicBezTo>
                  <a:pt x="5131010" y="-7739"/>
                  <a:pt x="5305420" y="49384"/>
                  <a:pt x="5636560" y="0"/>
                </a:cubicBezTo>
                <a:cubicBezTo>
                  <a:pt x="5934289" y="25822"/>
                  <a:pt x="6514329" y="33363"/>
                  <a:pt x="6773908" y="0"/>
                </a:cubicBezTo>
                <a:cubicBezTo>
                  <a:pt x="7058800" y="-46976"/>
                  <a:pt x="7239565" y="104663"/>
                  <a:pt x="7327947" y="260323"/>
                </a:cubicBezTo>
                <a:cubicBezTo>
                  <a:pt x="7306418" y="345104"/>
                  <a:pt x="7325529" y="498358"/>
                  <a:pt x="7327947" y="586585"/>
                </a:cubicBezTo>
                <a:cubicBezTo>
                  <a:pt x="7345313" y="719974"/>
                  <a:pt x="7326237" y="771230"/>
                  <a:pt x="7327947" y="902435"/>
                </a:cubicBezTo>
                <a:cubicBezTo>
                  <a:pt x="7339600" y="1044886"/>
                  <a:pt x="7378381" y="1098239"/>
                  <a:pt x="7327947" y="1301585"/>
                </a:cubicBezTo>
                <a:cubicBezTo>
                  <a:pt x="7264898" y="1500744"/>
                  <a:pt x="7136297" y="1568847"/>
                  <a:pt x="6773908" y="1561909"/>
                </a:cubicBezTo>
                <a:cubicBezTo>
                  <a:pt x="6660983" y="1588037"/>
                  <a:pt x="6374514" y="1493236"/>
                  <a:pt x="6071951" y="1561909"/>
                </a:cubicBezTo>
                <a:cubicBezTo>
                  <a:pt x="5863534" y="1595004"/>
                  <a:pt x="5747233" y="1565663"/>
                  <a:pt x="5575606" y="1561909"/>
                </a:cubicBezTo>
                <a:cubicBezTo>
                  <a:pt x="5442776" y="1572873"/>
                  <a:pt x="5209546" y="1543672"/>
                  <a:pt x="5059001" y="1561909"/>
                </a:cubicBezTo>
                <a:cubicBezTo>
                  <a:pt x="4901516" y="1603343"/>
                  <a:pt x="4452696" y="1517434"/>
                  <a:pt x="4170449" y="1561909"/>
                </a:cubicBezTo>
                <a:cubicBezTo>
                  <a:pt x="3943429" y="1562547"/>
                  <a:pt x="3648538" y="1595910"/>
                  <a:pt x="3157497" y="1561909"/>
                </a:cubicBezTo>
                <a:cubicBezTo>
                  <a:pt x="2668873" y="1573407"/>
                  <a:pt x="2527951" y="1570138"/>
                  <a:pt x="2206746" y="1561909"/>
                </a:cubicBezTo>
                <a:cubicBezTo>
                  <a:pt x="1884976" y="1524258"/>
                  <a:pt x="1629952" y="1556549"/>
                  <a:pt x="1380393" y="1561909"/>
                </a:cubicBezTo>
                <a:cubicBezTo>
                  <a:pt x="1291044" y="1568611"/>
                  <a:pt x="1160356" y="1571363"/>
                  <a:pt x="975479" y="1561909"/>
                </a:cubicBezTo>
                <a:cubicBezTo>
                  <a:pt x="790602" y="1552455"/>
                  <a:pt x="653887" y="1572457"/>
                  <a:pt x="554038" y="1561909"/>
                </a:cubicBezTo>
                <a:cubicBezTo>
                  <a:pt x="230726" y="1584490"/>
                  <a:pt x="34649" y="1428652"/>
                  <a:pt x="0" y="1301585"/>
                </a:cubicBezTo>
                <a:cubicBezTo>
                  <a:pt x="20749" y="1200953"/>
                  <a:pt x="-35756" y="1055987"/>
                  <a:pt x="0" y="954498"/>
                </a:cubicBezTo>
                <a:cubicBezTo>
                  <a:pt x="34643" y="842438"/>
                  <a:pt x="1121" y="651246"/>
                  <a:pt x="0" y="586585"/>
                </a:cubicBezTo>
                <a:cubicBezTo>
                  <a:pt x="-9324" y="509769"/>
                  <a:pt x="-22097" y="348151"/>
                  <a:pt x="0" y="260323"/>
                </a:cubicBezTo>
                <a:close/>
              </a:path>
              <a:path w="7327947" h="1561909" fill="none" stroke="0" extrusionOk="0">
                <a:moveTo>
                  <a:pt x="0" y="260323"/>
                </a:moveTo>
                <a:cubicBezTo>
                  <a:pt x="-49843" y="79524"/>
                  <a:pt x="228582" y="-18918"/>
                  <a:pt x="554038" y="0"/>
                </a:cubicBezTo>
                <a:cubicBezTo>
                  <a:pt x="924461" y="345"/>
                  <a:pt x="1062668" y="13747"/>
                  <a:pt x="1504789" y="0"/>
                </a:cubicBezTo>
                <a:cubicBezTo>
                  <a:pt x="1914922" y="-9571"/>
                  <a:pt x="1989247" y="23948"/>
                  <a:pt x="2268945" y="0"/>
                </a:cubicBezTo>
                <a:cubicBezTo>
                  <a:pt x="2526548" y="-21528"/>
                  <a:pt x="2873356" y="88413"/>
                  <a:pt x="3219696" y="0"/>
                </a:cubicBezTo>
                <a:cubicBezTo>
                  <a:pt x="3589870" y="-20235"/>
                  <a:pt x="3593407" y="-1288"/>
                  <a:pt x="3921653" y="0"/>
                </a:cubicBezTo>
                <a:cubicBezTo>
                  <a:pt x="4207523" y="-16814"/>
                  <a:pt x="4590859" y="56245"/>
                  <a:pt x="4872404" y="0"/>
                </a:cubicBezTo>
                <a:cubicBezTo>
                  <a:pt x="5181346" y="-15346"/>
                  <a:pt x="5338954" y="10990"/>
                  <a:pt x="5636560" y="0"/>
                </a:cubicBezTo>
                <a:cubicBezTo>
                  <a:pt x="6019980" y="74544"/>
                  <a:pt x="6551504" y="6938"/>
                  <a:pt x="6773908" y="0"/>
                </a:cubicBezTo>
                <a:cubicBezTo>
                  <a:pt x="7046005" y="-12945"/>
                  <a:pt x="7296349" y="128052"/>
                  <a:pt x="7327947" y="260323"/>
                </a:cubicBezTo>
                <a:cubicBezTo>
                  <a:pt x="7322540" y="315357"/>
                  <a:pt x="7306440" y="452834"/>
                  <a:pt x="7327947" y="586585"/>
                </a:cubicBezTo>
                <a:cubicBezTo>
                  <a:pt x="7339386" y="725740"/>
                  <a:pt x="7328737" y="781568"/>
                  <a:pt x="7327947" y="902435"/>
                </a:cubicBezTo>
                <a:cubicBezTo>
                  <a:pt x="7337557" y="1010939"/>
                  <a:pt x="7381684" y="1101876"/>
                  <a:pt x="7327947" y="1301585"/>
                </a:cubicBezTo>
                <a:cubicBezTo>
                  <a:pt x="7336931" y="1528729"/>
                  <a:pt x="7139041" y="1567497"/>
                  <a:pt x="6773908" y="1561909"/>
                </a:cubicBezTo>
                <a:cubicBezTo>
                  <a:pt x="6573669" y="1557038"/>
                  <a:pt x="6342395" y="1458974"/>
                  <a:pt x="6071951" y="1561909"/>
                </a:cubicBezTo>
                <a:cubicBezTo>
                  <a:pt x="5841399" y="1550492"/>
                  <a:pt x="5778243" y="1564449"/>
                  <a:pt x="5565476" y="1561909"/>
                </a:cubicBezTo>
                <a:cubicBezTo>
                  <a:pt x="5339885" y="1569745"/>
                  <a:pt x="5304289" y="1583498"/>
                  <a:pt x="5059001" y="1561909"/>
                </a:cubicBezTo>
                <a:cubicBezTo>
                  <a:pt x="4887814" y="1596162"/>
                  <a:pt x="4503769" y="1540169"/>
                  <a:pt x="4170449" y="1561909"/>
                </a:cubicBezTo>
                <a:cubicBezTo>
                  <a:pt x="3908392" y="1544117"/>
                  <a:pt x="3615744" y="1510437"/>
                  <a:pt x="3157497" y="1561909"/>
                </a:cubicBezTo>
                <a:cubicBezTo>
                  <a:pt x="2668018" y="1610796"/>
                  <a:pt x="2491249" y="1567763"/>
                  <a:pt x="2206746" y="1561909"/>
                </a:cubicBezTo>
                <a:cubicBezTo>
                  <a:pt x="1897896" y="1531892"/>
                  <a:pt x="1640584" y="1577596"/>
                  <a:pt x="1380393" y="1561909"/>
                </a:cubicBezTo>
                <a:cubicBezTo>
                  <a:pt x="1078326" y="1585045"/>
                  <a:pt x="741037" y="1572011"/>
                  <a:pt x="554038" y="1561909"/>
                </a:cubicBezTo>
                <a:cubicBezTo>
                  <a:pt x="222845" y="1593486"/>
                  <a:pt x="18674" y="1437750"/>
                  <a:pt x="0" y="1301585"/>
                </a:cubicBezTo>
                <a:cubicBezTo>
                  <a:pt x="-15471" y="1174929"/>
                  <a:pt x="-13046" y="1060014"/>
                  <a:pt x="0" y="954498"/>
                </a:cubicBezTo>
                <a:cubicBezTo>
                  <a:pt x="35149" y="841158"/>
                  <a:pt x="-36848" y="683419"/>
                  <a:pt x="0" y="586585"/>
                </a:cubicBezTo>
                <a:cubicBezTo>
                  <a:pt x="-16969" y="490754"/>
                  <a:pt x="-20827" y="314680"/>
                  <a:pt x="0" y="26032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những nơi vi khuẩn có thể sống?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3657600" y="2367280"/>
            <a:ext cx="8260080" cy="43789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4770359" y="3075577"/>
              <a:ext cx="6084249" cy="205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số nơi vi khuẩn sống như nước từ vòi, trong không khí, đất, tay nắm cửa, thực phẩm chưa nấu chín (gà, rau,..), ở trong nhà vệ sinh, trên da tay và trong ruột (hệ tiêu hoá)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5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ntxdq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146</TotalTime>
  <Words>458</Words>
  <Application>Microsoft Office PowerPoint</Application>
  <PresentationFormat>Widescreen</PresentationFormat>
  <Paragraphs>37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#9Slide07 IcielPony</vt:lpstr>
      <vt:lpstr>Arial</vt:lpstr>
      <vt:lpstr>Calibri</vt:lpstr>
      <vt:lpstr>Cambria</vt:lpstr>
      <vt:lpstr>Times New Roman</vt:lpstr>
      <vt:lpstr>字魂59号-创粗黑</vt:lpstr>
      <vt:lpstr>Office Theme</vt:lpstr>
      <vt:lpstr>1_Office Theme</vt:lpstr>
      <vt:lpstr>自定义设计方案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Administrator</cp:lastModifiedBy>
  <cp:revision>20</cp:revision>
  <dcterms:created xsi:type="dcterms:W3CDTF">2022-11-05T17:41:03Z</dcterms:created>
  <dcterms:modified xsi:type="dcterms:W3CDTF">2025-04-03T04:42:42Z</dcterms:modified>
  <cp:category>9Slide.vn</cp:category>
</cp:coreProperties>
</file>