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1" r:id="rId3"/>
  </p:sldMasterIdLst>
  <p:notesMasterIdLst>
    <p:notesMasterId r:id="rId30"/>
  </p:notesMasterIdLst>
  <p:sldIdLst>
    <p:sldId id="307" r:id="rId4"/>
    <p:sldId id="351" r:id="rId5"/>
    <p:sldId id="354" r:id="rId6"/>
    <p:sldId id="353" r:id="rId7"/>
    <p:sldId id="257" r:id="rId8"/>
    <p:sldId id="355" r:id="rId9"/>
    <p:sldId id="319" r:id="rId10"/>
    <p:sldId id="262" r:id="rId11"/>
    <p:sldId id="260" r:id="rId12"/>
    <p:sldId id="356" r:id="rId13"/>
    <p:sldId id="332" r:id="rId14"/>
    <p:sldId id="357" r:id="rId15"/>
    <p:sldId id="316" r:id="rId16"/>
    <p:sldId id="333" r:id="rId17"/>
    <p:sldId id="317" r:id="rId18"/>
    <p:sldId id="318" r:id="rId19"/>
    <p:sldId id="334" r:id="rId20"/>
    <p:sldId id="358" r:id="rId21"/>
    <p:sldId id="359" r:id="rId22"/>
    <p:sldId id="361" r:id="rId23"/>
    <p:sldId id="360" r:id="rId24"/>
    <p:sldId id="362" r:id="rId25"/>
    <p:sldId id="364" r:id="rId26"/>
    <p:sldId id="363" r:id="rId27"/>
    <p:sldId id="339"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99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t>‹#›</a:t>
            </a:fld>
            <a:endParaRPr lang="en-US"/>
          </a:p>
        </p:txBody>
      </p:sp>
    </p:spTree>
    <p:extLst>
      <p:ext uri="{BB962C8B-B14F-4D97-AF65-F5344CB8AC3E}">
        <p14:creationId xmlns:p14="http://schemas.microsoft.com/office/powerpoint/2010/main" val="33087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03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484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10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0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0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9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5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94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Hương</a:t>
            </a:r>
            <a:r>
              <a:rPr lang="en-US" dirty="0"/>
              <a:t> </a:t>
            </a:r>
            <a:r>
              <a:rPr lang="en-US" dirty="0" err="1"/>
              <a:t>Thảo</a:t>
            </a:r>
            <a:r>
              <a:rPr lang="en-US" dirty="0"/>
              <a:t> – </a:t>
            </a:r>
            <a:r>
              <a:rPr lang="en-US" dirty="0" err="1"/>
              <a:t>Zalo</a:t>
            </a:r>
            <a:r>
              <a:rPr lang="en-US"/>
              <a:t> 0972115126</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9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2314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856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9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63243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884245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9121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7789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348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9328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255412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76929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278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1456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25080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47947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141909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1295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5573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89983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1194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0565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153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56067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09148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9585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7967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5823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7827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3875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8034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140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42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884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892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8738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9892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19362835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descr="A round pink label with white text and a black background&#10;&#10;Description automatically generated">
            <a:extLst>
              <a:ext uri="{FF2B5EF4-FFF2-40B4-BE49-F238E27FC236}">
                <a16:creationId xmlns:a16="http://schemas.microsoft.com/office/drawing/2014/main" id="{C753F5B8-4F9B-2917-12A1-87EAF99FB53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3679279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3938329279"/>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49.gif"/><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0.svg"/><Relationship Id="rId12"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image" Target="../media/image59.svg"/><Relationship Id="rId10" Type="http://schemas.openxmlformats.org/officeDocument/2006/relationships/image" Target="../media/image8.png"/><Relationship Id="rId4" Type="http://schemas.openxmlformats.org/officeDocument/2006/relationships/image" Target="../media/image58.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4.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9.svg"/><Relationship Id="rId12"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2958502"/>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22: CÁC CHÂU LỤC VÀ ĐẠI DƯƠNG TRÊN THẾ GIỚI</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2" name="Rectangle: Rounded Corners 1">
            <a:extLst>
              <a:ext uri="{FF2B5EF4-FFF2-40B4-BE49-F238E27FC236}">
                <a16:creationId xmlns:a16="http://schemas.microsoft.com/office/drawing/2014/main" id="{826E84BB-FF94-343B-2672-B5406D960B0A}"/>
              </a:ext>
            </a:extLst>
          </p:cNvPr>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4" name="Rectangle: Rounded Corners 3">
            <a:extLst>
              <a:ext uri="{FF2B5EF4-FFF2-40B4-BE49-F238E27FC236}">
                <a16:creationId xmlns:a16="http://schemas.microsoft.com/office/drawing/2014/main" id="{B63E7DF2-5659-0561-257E-067FDE5FF07B}"/>
              </a:ext>
            </a:extLst>
          </p:cNvPr>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7" name="Rectangle: Rounded Corners 6">
            <a:extLst>
              <a:ext uri="{FF2B5EF4-FFF2-40B4-BE49-F238E27FC236}">
                <a16:creationId xmlns:a16="http://schemas.microsoft.com/office/drawing/2014/main" id="{8DCEDD07-029F-9203-03EF-DA4E359CECCE}"/>
              </a:ext>
            </a:extLst>
          </p:cNvPr>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11" name="Rectangle: Rounded Corners 10">
            <a:extLst>
              <a:ext uri="{FF2B5EF4-FFF2-40B4-BE49-F238E27FC236}">
                <a16:creationId xmlns:a16="http://schemas.microsoft.com/office/drawing/2014/main" id="{1A2E5660-57CC-1742-1D77-310F4EC2E45C}"/>
              </a:ext>
            </a:extLst>
          </p:cNvPr>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a:extLst>
              <a:ext uri="{FF2B5EF4-FFF2-40B4-BE49-F238E27FC236}">
                <a16:creationId xmlns:a16="http://schemas.microsoft.com/office/drawing/2014/main" id="{5FCE689E-A97B-4A28-AA85-6FD17315D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a:extLst>
              <a:ext uri="{FF2B5EF4-FFF2-40B4-BE49-F238E27FC236}">
                <a16:creationId xmlns:a16="http://schemas.microsoft.com/office/drawing/2014/main" id="{4460E3AF-E86D-6D97-9456-F60EAFA1E1BE}"/>
              </a:ext>
            </a:extLst>
          </p:cNvPr>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4"/>
            <a:stretch>
              <a:fillRect/>
            </a:stretch>
          </a:blipFill>
        </p:spPr>
        <p:txBody>
          <a:bodyPr/>
          <a:lstStyle/>
          <a:p>
            <a:endParaRPr lang="en-US"/>
          </a:p>
        </p:txBody>
      </p:sp>
      <p:cxnSp>
        <p:nvCxnSpPr>
          <p:cNvPr id="4" name="Straight Connector 3">
            <a:extLst>
              <a:ext uri="{FF2B5EF4-FFF2-40B4-BE49-F238E27FC236}">
                <a16:creationId xmlns:a16="http://schemas.microsoft.com/office/drawing/2014/main" id="{B6E59F8D-5C04-7504-E08C-57A8163D60E7}"/>
              </a:ext>
            </a:extLst>
          </p:cNvPr>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D5B5319-5D49-3192-F148-62D218E0C412}"/>
              </a:ext>
            </a:extLst>
          </p:cNvPr>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7C370D1-FD1B-5874-0398-3BA3EA479FDD}"/>
              </a:ext>
            </a:extLst>
          </p:cNvPr>
          <p:cNvPicPr>
            <a:picLocks noChangeAspect="1"/>
          </p:cNvPicPr>
          <p:nvPr/>
        </p:nvPicPr>
        <p:blipFill>
          <a:blip r:embed="rId5"/>
          <a:stretch>
            <a:fillRect/>
          </a:stretch>
        </p:blipFill>
        <p:spPr>
          <a:xfrm>
            <a:off x="5270091" y="2404309"/>
            <a:ext cx="5643562" cy="4072383"/>
          </a:xfrm>
          <a:prstGeom prst="rect">
            <a:avLst/>
          </a:prstGeom>
        </p:spPr>
      </p:pic>
    </p:spTree>
    <p:extLst>
      <p:ext uri="{BB962C8B-B14F-4D97-AF65-F5344CB8AC3E}">
        <p14:creationId xmlns:p14="http://schemas.microsoft.com/office/powerpoint/2010/main" val="1024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Đọc thông tin trong SGK trang, quan sát hình 1 và bảng 1, em hãy thảo luận nhóm, thực hiện 2 yêu cầu sau:</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Xác định vị trí địa lí của các châu lục trên bản đồ.</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So sánh diện tích của các châu lục trên thế giới.</a:t>
            </a:r>
          </a:p>
        </p:txBody>
      </p:sp>
      <p:pic>
        <p:nvPicPr>
          <p:cNvPr id="4" name="Picture 3">
            <a:extLst>
              <a:ext uri="{FF2B5EF4-FFF2-40B4-BE49-F238E27FC236}">
                <a16:creationId xmlns:a16="http://schemas.microsoft.com/office/drawing/2014/main" id="{6C2BD1EC-7937-DE14-8411-233C309F8C5D}"/>
              </a:ext>
            </a:extLst>
          </p:cNvPr>
          <p:cNvPicPr>
            <a:picLocks noChangeAspect="1"/>
          </p:cNvPicPr>
          <p:nvPr/>
        </p:nvPicPr>
        <p:blipFill>
          <a:blip r:embed="rId4"/>
          <a:stretch>
            <a:fillRect/>
          </a:stretch>
        </p:blipFill>
        <p:spPr>
          <a:xfrm>
            <a:off x="3062134" y="2187215"/>
            <a:ext cx="8801100" cy="1952625"/>
          </a:xfrm>
          <a:prstGeom prst="rect">
            <a:avLst/>
          </a:prstGeom>
        </p:spPr>
      </p:pic>
      <p:pic>
        <p:nvPicPr>
          <p:cNvPr id="5" name="Picture 4">
            <a:extLst>
              <a:ext uri="{FF2B5EF4-FFF2-40B4-BE49-F238E27FC236}">
                <a16:creationId xmlns:a16="http://schemas.microsoft.com/office/drawing/2014/main" id="{E6A5A016-79ED-BDBA-35D7-8FE3350194FC}"/>
              </a:ext>
            </a:extLst>
          </p:cNvPr>
          <p:cNvPicPr>
            <a:picLocks noChangeAspect="1"/>
          </p:cNvPicPr>
          <p:nvPr/>
        </p:nvPicPr>
        <p:blipFill>
          <a:blip r:embed="rId5"/>
          <a:stretch>
            <a:fillRect/>
          </a:stretch>
        </p:blipFill>
        <p:spPr>
          <a:xfrm>
            <a:off x="5574891" y="4049328"/>
            <a:ext cx="3500130" cy="2525687"/>
          </a:xfrm>
          <a:prstGeom prst="rect">
            <a:avLst/>
          </a:prstGeom>
        </p:spPr>
      </p:pic>
    </p:spTree>
    <p:extLst>
      <p:ext uri="{BB962C8B-B14F-4D97-AF65-F5344CB8AC3E}">
        <p14:creationId xmlns:p14="http://schemas.microsoft.com/office/powerpoint/2010/main" val="2046047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95">
            <a:extLst>
              <a:ext uri="{FF2B5EF4-FFF2-40B4-BE49-F238E27FC236}">
                <a16:creationId xmlns:a16="http://schemas.microsoft.com/office/drawing/2014/main" id="{40A7EE34-C53E-87B9-6053-93D3007BE235}"/>
              </a:ext>
            </a:extLst>
          </p:cNvPr>
          <p:cNvGrpSpPr/>
          <p:nvPr/>
        </p:nvGrpSpPr>
        <p:grpSpPr>
          <a:xfrm>
            <a:off x="3640195" y="2132817"/>
            <a:ext cx="5140009" cy="3706304"/>
            <a:chOff x="1124976" y="1819729"/>
            <a:chExt cx="6487886" cy="4203699"/>
          </a:xfrm>
        </p:grpSpPr>
        <p:sp>
          <p:nvSpPr>
            <p:cNvPr id="4" name="Hình Bầu dục 97">
              <a:extLst>
                <a:ext uri="{FF2B5EF4-FFF2-40B4-BE49-F238E27FC236}">
                  <a16:creationId xmlns:a16="http://schemas.microsoft.com/office/drawing/2014/main" id="{5ACCECCB-1A9F-E4DF-B393-F9F06F43AA0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4" name="Hình ảnh 98" descr="Ảnh có chứa đồ chơi, búp bê&#10;&#10;Mô tả được tạo tự động">
              <a:extLst>
                <a:ext uri="{FF2B5EF4-FFF2-40B4-BE49-F238E27FC236}">
                  <a16:creationId xmlns:a16="http://schemas.microsoft.com/office/drawing/2014/main" id="{2E32929C-334F-08BC-74C4-D49301CFE4A2}"/>
                </a:ext>
              </a:extLst>
            </p:cNvPr>
            <p:cNvPicPr>
              <a:picLocks noChangeAspect="1"/>
            </p:cNvPicPr>
            <p:nvPr/>
          </p:nvPicPr>
          <p:blipFill>
            <a:blip r:embed="rId2"/>
            <a:stretch>
              <a:fillRect/>
            </a:stretch>
          </p:blipFill>
          <p:spPr>
            <a:xfrm>
              <a:off x="1328056" y="1819729"/>
              <a:ext cx="6081725" cy="3557762"/>
            </a:xfrm>
            <a:prstGeom prst="rect">
              <a:avLst/>
            </a:prstGeom>
          </p:spPr>
        </p:pic>
      </p:grpSp>
      <p:pic>
        <p:nvPicPr>
          <p:cNvPr id="15" name="Picture 8">
            <a:extLst>
              <a:ext uri="{FF2B5EF4-FFF2-40B4-BE49-F238E27FC236}">
                <a16:creationId xmlns:a16="http://schemas.microsoft.com/office/drawing/2014/main" id="{60615E3A-1EA2-DD92-16B9-FB18CF4E49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58695" y="624348"/>
            <a:ext cx="2600633" cy="142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a:extLst>
              <a:ext uri="{FF2B5EF4-FFF2-40B4-BE49-F238E27FC236}">
                <a16:creationId xmlns:a16="http://schemas.microsoft.com/office/drawing/2014/main" id="{6DA695FA-BD6F-B56C-6A44-58BC08001D5D}"/>
              </a:ext>
            </a:extLst>
          </p:cNvPr>
          <p:cNvPicPr>
            <a:picLocks noChangeAspect="1"/>
          </p:cNvPicPr>
          <p:nvPr/>
        </p:nvPicPr>
        <p:blipFill>
          <a:blip r:embed="rId3"/>
          <a:stretch>
            <a:fillRect/>
          </a:stretch>
        </p:blipFill>
        <p:spPr>
          <a:xfrm>
            <a:off x="481782" y="1188140"/>
            <a:ext cx="5220798" cy="3767318"/>
          </a:xfrm>
          <a:prstGeom prst="rect">
            <a:avLst/>
          </a:prstGeom>
        </p:spPr>
      </p:pic>
      <p:sp>
        <p:nvSpPr>
          <p:cNvPr id="3" name="TextBox 2">
            <a:extLst>
              <a:ext uri="{FF2B5EF4-FFF2-40B4-BE49-F238E27FC236}">
                <a16:creationId xmlns:a16="http://schemas.microsoft.com/office/drawing/2014/main" id="{E31971D7-4B7F-1B82-3CB6-D4918C03B742}"/>
              </a:ext>
            </a:extLst>
          </p:cNvPr>
          <p:cNvSpPr txBox="1"/>
          <p:nvPr/>
        </p:nvSpPr>
        <p:spPr>
          <a:xfrm>
            <a:off x="5565058" y="445060"/>
            <a:ext cx="6233653" cy="2965364"/>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Trên thế giới có 6 châu lục. Nếu như châu Á và châu Âu tiếp giáp nhau tạo thành lục địa Á-Âu thì châu Mỹ nằm hoàn toàn ở tây bán cầu và bốn phía đều giáp với các đại dương. Châu Đại Dương thì nằm cách biệt hẳn với châu lục khác. </a:t>
            </a:r>
            <a:endPar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3D40A1D-BE06-6092-3AF6-697AED9EDA65}"/>
              </a:ext>
            </a:extLst>
          </p:cNvPr>
          <p:cNvSpPr txBox="1"/>
          <p:nvPr/>
        </p:nvSpPr>
        <p:spPr>
          <a:xfrm>
            <a:off x="5653548" y="3473396"/>
            <a:ext cx="6021001" cy="25549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Trong đó, châu Âu và phần lớn châu Á nằm ở bán cầu Bắc; châu Nam Cực và phần lớn châu Đại Dương nằm ở bản cầu Nam; châu Mỹ, châu Phi nằm ở cả bàn cầu Bắc và bán cầu Nam</a:t>
            </a:r>
            <a:r>
              <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a:extLst>
              <a:ext uri="{FF2B5EF4-FFF2-40B4-BE49-F238E27FC236}">
                <a16:creationId xmlns:a16="http://schemas.microsoft.com/office/drawing/2014/main" id="{18F9992C-6A48-97CD-2712-6A2A80B6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8E28FA-C82A-048E-715A-BC11DE5E2F9A}"/>
              </a:ext>
            </a:extLst>
          </p:cNvPr>
          <p:cNvPicPr>
            <a:picLocks noChangeAspect="1"/>
          </p:cNvPicPr>
          <p:nvPr/>
        </p:nvPicPr>
        <p:blipFill>
          <a:blip r:embed="rId3"/>
          <a:stretch>
            <a:fillRect/>
          </a:stretch>
        </p:blipFill>
        <p:spPr>
          <a:xfrm>
            <a:off x="2366752" y="573765"/>
            <a:ext cx="8382727" cy="1030313"/>
          </a:xfrm>
          <a:prstGeom prst="rect">
            <a:avLst/>
          </a:prstGeom>
        </p:spPr>
      </p:pic>
      <p:sp>
        <p:nvSpPr>
          <p:cNvPr id="6" name="Rectangle: Rounded Corners 5">
            <a:extLst>
              <a:ext uri="{FF2B5EF4-FFF2-40B4-BE49-F238E27FC236}">
                <a16:creationId xmlns:a16="http://schemas.microsoft.com/office/drawing/2014/main" id="{A21599A9-3B56-37FC-3B07-EEBED158EB53}"/>
              </a:ext>
            </a:extLst>
          </p:cNvPr>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5A7E82-95E0-EC0E-3402-2C46CD5FA3AC}"/>
              </a:ext>
            </a:extLst>
          </p:cNvPr>
          <p:cNvGraphicFramePr>
            <a:graphicFrameLocks noGrp="1"/>
          </p:cNvGraphicFramePr>
          <p:nvPr>
            <p:extLst>
              <p:ext uri="{D42A27DB-BD31-4B8C-83A1-F6EECF244321}">
                <p14:modId xmlns:p14="http://schemas.microsoft.com/office/powerpoint/2010/main" val="3148118809"/>
              </p:ext>
            </p:extLst>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extLst>
                    <a:ext uri="{9D8B030D-6E8A-4147-A177-3AD203B41FA5}">
                      <a16:colId xmlns:a16="http://schemas.microsoft.com/office/drawing/2014/main" val="1605455922"/>
                    </a:ext>
                  </a:extLst>
                </a:gridCol>
                <a:gridCol w="4469064">
                  <a:extLst>
                    <a:ext uri="{9D8B030D-6E8A-4147-A177-3AD203B41FA5}">
                      <a16:colId xmlns:a16="http://schemas.microsoft.com/office/drawing/2014/main" val="3514868004"/>
                    </a:ext>
                  </a:extLst>
                </a:gridCol>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8841598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1579202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492745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9383278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90546560"/>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58903182"/>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932607"/>
                  </a:ext>
                </a:extLst>
              </a:tr>
            </a:tbl>
          </a:graphicData>
        </a:graphic>
      </p:graphicFrame>
      <p:pic>
        <p:nvPicPr>
          <p:cNvPr id="7" name="Picture 8">
            <a:extLst>
              <a:ext uri="{FF2B5EF4-FFF2-40B4-BE49-F238E27FC236}">
                <a16:creationId xmlns:a16="http://schemas.microsoft.com/office/drawing/2014/main" id="{5142F596-12BB-00FF-BF63-16957EDC46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FFA1CF-002C-34D1-48A4-BA3C563896BF}"/>
              </a:ext>
            </a:extLst>
          </p:cNvPr>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p>
        </p:txBody>
      </p:sp>
      <p:sp>
        <p:nvSpPr>
          <p:cNvPr id="4" name="TextBox 3">
            <a:extLst>
              <a:ext uri="{FF2B5EF4-FFF2-40B4-BE49-F238E27FC236}">
                <a16:creationId xmlns:a16="http://schemas.microsoft.com/office/drawing/2014/main" id="{378F268D-6810-1874-27D1-780FE3F15E59}"/>
              </a:ext>
            </a:extLst>
          </p:cNvPr>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p>
        </p:txBody>
      </p:sp>
      <p:sp>
        <p:nvSpPr>
          <p:cNvPr id="5" name="TextBox 4">
            <a:extLst>
              <a:ext uri="{FF2B5EF4-FFF2-40B4-BE49-F238E27FC236}">
                <a16:creationId xmlns:a16="http://schemas.microsoft.com/office/drawing/2014/main" id="{268D3015-8C74-E17E-018C-5923AB9C63B1}"/>
              </a:ext>
            </a:extLst>
          </p:cNvPr>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1236D47-7B47-D8E8-D018-53AE46975F96}"/>
              </a:ext>
            </a:extLst>
          </p:cNvPr>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p>
        </p:txBody>
      </p:sp>
      <p:sp>
        <p:nvSpPr>
          <p:cNvPr id="10" name="TextBox 9">
            <a:extLst>
              <a:ext uri="{FF2B5EF4-FFF2-40B4-BE49-F238E27FC236}">
                <a16:creationId xmlns:a16="http://schemas.microsoft.com/office/drawing/2014/main" id="{F9D97E0C-3DB8-477B-84EB-74CAFD974E04}"/>
              </a:ext>
            </a:extLst>
          </p:cNvPr>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p>
        </p:txBody>
      </p:sp>
      <p:sp>
        <p:nvSpPr>
          <p:cNvPr id="11" name="TextBox 10">
            <a:extLst>
              <a:ext uri="{FF2B5EF4-FFF2-40B4-BE49-F238E27FC236}">
                <a16:creationId xmlns:a16="http://schemas.microsoft.com/office/drawing/2014/main" id="{CDB35005-081E-1902-AC2E-CEDB8B03A51F}"/>
              </a:ext>
            </a:extLst>
          </p:cNvPr>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p>
        </p:txBody>
      </p:sp>
      <p:sp>
        <p:nvSpPr>
          <p:cNvPr id="12" name="TextBox 11">
            <a:extLst>
              <a:ext uri="{FF2B5EF4-FFF2-40B4-BE49-F238E27FC236}">
                <a16:creationId xmlns:a16="http://schemas.microsoft.com/office/drawing/2014/main" id="{D3CD73BA-28D9-52EF-5ED3-70B1DE6D3491}"/>
              </a:ext>
            </a:extLst>
          </p:cNvPr>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92DCA26-0726-A35A-25F2-91456A0397E8}"/>
              </a:ext>
            </a:extLst>
          </p:cNvPr>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p>
        </p:txBody>
      </p:sp>
      <p:sp>
        <p:nvSpPr>
          <p:cNvPr id="14" name="TextBox 13">
            <a:extLst>
              <a:ext uri="{FF2B5EF4-FFF2-40B4-BE49-F238E27FC236}">
                <a16:creationId xmlns:a16="http://schemas.microsoft.com/office/drawing/2014/main" id="{EE0296C2-4A6A-55A0-69E6-ED9E66B216C1}"/>
              </a:ext>
            </a:extLst>
          </p:cNvPr>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DB5EEBF-F0AE-55B9-BD68-4B61FB5D0937}"/>
              </a:ext>
            </a:extLst>
          </p:cNvPr>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p>
        </p:txBody>
      </p:sp>
      <p:sp>
        <p:nvSpPr>
          <p:cNvPr id="16" name="TextBox 15">
            <a:extLst>
              <a:ext uri="{FF2B5EF4-FFF2-40B4-BE49-F238E27FC236}">
                <a16:creationId xmlns:a16="http://schemas.microsoft.com/office/drawing/2014/main" id="{15CEB7B9-0E65-CE0A-752B-3598D3788D8D}"/>
              </a:ext>
            </a:extLst>
          </p:cNvPr>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02213B2-6967-8ADC-1951-960A6B8FE68F}"/>
              </a:ext>
            </a:extLst>
          </p:cNvPr>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p>
        </p:txBody>
      </p:sp>
      <p:sp>
        <p:nvSpPr>
          <p:cNvPr id="18" name="Rectangle: Rounded Corners 17">
            <a:extLst>
              <a:ext uri="{FF2B5EF4-FFF2-40B4-BE49-F238E27FC236}">
                <a16:creationId xmlns:a16="http://schemas.microsoft.com/office/drawing/2014/main" id="{0CD9D72B-C00F-7F5C-DCEF-1D9A8EA4BB37}"/>
              </a:ext>
            </a:extLst>
          </p:cNvPr>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p>
        </p:txBody>
      </p:sp>
      <p:cxnSp>
        <p:nvCxnSpPr>
          <p:cNvPr id="20" name="Straight Connector 19">
            <a:extLst>
              <a:ext uri="{FF2B5EF4-FFF2-40B4-BE49-F238E27FC236}">
                <a16:creationId xmlns:a16="http://schemas.microsoft.com/office/drawing/2014/main" id="{8459E66B-20D4-FF61-9F26-39F2F3D45CED}"/>
              </a:ext>
            </a:extLst>
          </p:cNvPr>
          <p:cNvCxnSpPr>
            <a:cxnSpLocks/>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7F08C-AEFF-AD72-0A1F-7EABF7D74E64}"/>
              </a:ext>
            </a:extLst>
          </p:cNvPr>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49B590B-86DD-5D92-290E-821D72AA668B}"/>
              </a:ext>
            </a:extLst>
          </p:cNvPr>
          <p:cNvCxnSpPr>
            <a:cxnSpLocks/>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1798262-CE9E-AC95-B45F-3E30849A1D90}"/>
              </a:ext>
            </a:extLst>
          </p:cNvPr>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97D080CD-7046-612E-A0FC-07545960366A}"/>
              </a:ext>
            </a:extLst>
          </p:cNvPr>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p>
        </p:txBody>
      </p:sp>
      <p:sp>
        <p:nvSpPr>
          <p:cNvPr id="37" name="Right Brace 36">
            <a:extLst>
              <a:ext uri="{FF2B5EF4-FFF2-40B4-BE49-F238E27FC236}">
                <a16:creationId xmlns:a16="http://schemas.microsoft.com/office/drawing/2014/main" id="{AC465594-ED12-881E-1639-9E866B2AD09A}"/>
              </a:ext>
            </a:extLst>
          </p:cNvPr>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0B1C139-8B64-5A3D-7E00-33619D4C5710}"/>
              </a:ext>
            </a:extLst>
          </p:cNvPr>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a:extLst>
              <a:ext uri="{FF2B5EF4-FFF2-40B4-BE49-F238E27FC236}">
                <a16:creationId xmlns:a16="http://schemas.microsoft.com/office/drawing/2014/main" id="{2F516FB2-330D-40AB-A97C-C69CF95E9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35400" y="5014853"/>
            <a:ext cx="12156600" cy="1843147"/>
          </a:xfrm>
          <a:prstGeom prst="rect">
            <a:avLst/>
          </a:prstGeom>
        </p:spPr>
      </p:pic>
      <p:pic>
        <p:nvPicPr>
          <p:cNvPr id="36" name="图片 13">
            <a:extLst>
              <a:ext uri="{FF2B5EF4-FFF2-40B4-BE49-F238E27FC236}">
                <a16:creationId xmlns:a16="http://schemas.microsoft.com/office/drawing/2014/main" id="{D6C0A0F3-6A23-4828-9F94-9AB20947AAD6}"/>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9920071" y="185934"/>
            <a:ext cx="2059123" cy="1822092"/>
          </a:xfrm>
          <a:prstGeom prst="rect">
            <a:avLst/>
          </a:prstGeom>
        </p:spPr>
      </p:pic>
      <p:pic>
        <p:nvPicPr>
          <p:cNvPr id="40" name="图片 13">
            <a:extLst>
              <a:ext uri="{FF2B5EF4-FFF2-40B4-BE49-F238E27FC236}">
                <a16:creationId xmlns:a16="http://schemas.microsoft.com/office/drawing/2014/main" id="{9D025DC3-1279-4D82-B022-7DD2EBA7C42F}"/>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592909" y="449335"/>
            <a:ext cx="2059123" cy="1822092"/>
          </a:xfrm>
          <a:prstGeom prst="rect">
            <a:avLst/>
          </a:prstGeom>
        </p:spPr>
      </p:pic>
      <p:grpSp>
        <p:nvGrpSpPr>
          <p:cNvPr id="5" name="Google Shape;346;p6">
            <a:extLst>
              <a:ext uri="{FF2B5EF4-FFF2-40B4-BE49-F238E27FC236}">
                <a16:creationId xmlns:a16="http://schemas.microsoft.com/office/drawing/2014/main" id="{77786AF1-1725-4A93-B4EB-9D32848D4B62}"/>
              </a:ext>
            </a:extLst>
          </p:cNvPr>
          <p:cNvGrpSpPr/>
          <p:nvPr/>
        </p:nvGrpSpPr>
        <p:grpSpPr>
          <a:xfrm rot="5400000">
            <a:off x="10635973" y="6014152"/>
            <a:ext cx="729808" cy="941461"/>
            <a:chOff x="8495548" y="1440711"/>
            <a:chExt cx="547356" cy="706096"/>
          </a:xfrm>
        </p:grpSpPr>
        <p:sp>
          <p:nvSpPr>
            <p:cNvPr id="6" name="Google Shape;347;p6">
              <a:extLst>
                <a:ext uri="{FF2B5EF4-FFF2-40B4-BE49-F238E27FC236}">
                  <a16:creationId xmlns:a16="http://schemas.microsoft.com/office/drawing/2014/main" id="{11FCEDDB-D6BC-4C96-8887-FA47146CA6DF}"/>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348;p6">
              <a:extLst>
                <a:ext uri="{FF2B5EF4-FFF2-40B4-BE49-F238E27FC236}">
                  <a16:creationId xmlns:a16="http://schemas.microsoft.com/office/drawing/2014/main" id="{93AC6B96-34DB-4047-BFFE-66D61E518051}"/>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 name="Google Shape;349;p6">
              <a:extLst>
                <a:ext uri="{FF2B5EF4-FFF2-40B4-BE49-F238E27FC236}">
                  <a16:creationId xmlns:a16="http://schemas.microsoft.com/office/drawing/2014/main" id="{8FDF3AE8-FDF2-404D-9680-CA0422D872A1}"/>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350;p6">
              <a:extLst>
                <a:ext uri="{FF2B5EF4-FFF2-40B4-BE49-F238E27FC236}">
                  <a16:creationId xmlns:a16="http://schemas.microsoft.com/office/drawing/2014/main" id="{B54E65F0-54CF-47E6-AE76-47163C114A20}"/>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Google Shape;351;p6">
              <a:extLst>
                <a:ext uri="{FF2B5EF4-FFF2-40B4-BE49-F238E27FC236}">
                  <a16:creationId xmlns:a16="http://schemas.microsoft.com/office/drawing/2014/main" id="{FBC84D4C-907A-49CE-974C-291DE2D3ED9D}"/>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52;p6">
              <a:extLst>
                <a:ext uri="{FF2B5EF4-FFF2-40B4-BE49-F238E27FC236}">
                  <a16:creationId xmlns:a16="http://schemas.microsoft.com/office/drawing/2014/main" id="{B2A58007-1F22-4D2B-AF53-22DE743B805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53;p6">
              <a:extLst>
                <a:ext uri="{FF2B5EF4-FFF2-40B4-BE49-F238E27FC236}">
                  <a16:creationId xmlns:a16="http://schemas.microsoft.com/office/drawing/2014/main" id="{CB240263-0B05-40CD-8DBC-3AFCE86E37B1}"/>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54;p6">
              <a:extLst>
                <a:ext uri="{FF2B5EF4-FFF2-40B4-BE49-F238E27FC236}">
                  <a16:creationId xmlns:a16="http://schemas.microsoft.com/office/drawing/2014/main" id="{EF2C77DB-1B62-4303-A91C-94CA1FDEDD27}"/>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55;p6">
              <a:extLst>
                <a:ext uri="{FF2B5EF4-FFF2-40B4-BE49-F238E27FC236}">
                  <a16:creationId xmlns:a16="http://schemas.microsoft.com/office/drawing/2014/main" id="{CA6DFE31-EB4E-43BA-AC66-6FE6ACA05445}"/>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56;p6">
              <a:extLst>
                <a:ext uri="{FF2B5EF4-FFF2-40B4-BE49-F238E27FC236}">
                  <a16:creationId xmlns:a16="http://schemas.microsoft.com/office/drawing/2014/main" id="{2C63F8F3-BEE2-4B15-87EE-71778AFE43CA}"/>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57;p6">
              <a:extLst>
                <a:ext uri="{FF2B5EF4-FFF2-40B4-BE49-F238E27FC236}">
                  <a16:creationId xmlns:a16="http://schemas.microsoft.com/office/drawing/2014/main" id="{BAA6120E-5ED8-4108-A6E9-3E05FE326777}"/>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oogle Shape;324;p6">
            <a:extLst>
              <a:ext uri="{FF2B5EF4-FFF2-40B4-BE49-F238E27FC236}">
                <a16:creationId xmlns:a16="http://schemas.microsoft.com/office/drawing/2014/main" id="{2EA91C68-B32D-4104-B418-56F32CC03C0D}"/>
              </a:ext>
            </a:extLst>
          </p:cNvPr>
          <p:cNvGrpSpPr/>
          <p:nvPr/>
        </p:nvGrpSpPr>
        <p:grpSpPr>
          <a:xfrm rot="-7635502">
            <a:off x="-54225" y="159877"/>
            <a:ext cx="839276" cy="882535"/>
            <a:chOff x="782176" y="-1158311"/>
            <a:chExt cx="629467" cy="661912"/>
          </a:xfrm>
        </p:grpSpPr>
        <p:sp>
          <p:nvSpPr>
            <p:cNvPr id="18" name="Google Shape;325;p6">
              <a:extLst>
                <a:ext uri="{FF2B5EF4-FFF2-40B4-BE49-F238E27FC236}">
                  <a16:creationId xmlns:a16="http://schemas.microsoft.com/office/drawing/2014/main" id="{35633BF4-6169-4D95-BBD3-86CE37979ACF}"/>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26;p6">
              <a:extLst>
                <a:ext uri="{FF2B5EF4-FFF2-40B4-BE49-F238E27FC236}">
                  <a16:creationId xmlns:a16="http://schemas.microsoft.com/office/drawing/2014/main" id="{224D508A-DEC2-4A9B-8349-CE37CB1EA0EC}"/>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27;p6">
              <a:extLst>
                <a:ext uri="{FF2B5EF4-FFF2-40B4-BE49-F238E27FC236}">
                  <a16:creationId xmlns:a16="http://schemas.microsoft.com/office/drawing/2014/main" id="{28DB6758-CC2D-4D23-8F19-C97F339C30C4}"/>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28;p6">
              <a:extLst>
                <a:ext uri="{FF2B5EF4-FFF2-40B4-BE49-F238E27FC236}">
                  <a16:creationId xmlns:a16="http://schemas.microsoft.com/office/drawing/2014/main" id="{C46C735B-5ADE-42F6-9845-C6A7110C5B4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29;p6">
              <a:extLst>
                <a:ext uri="{FF2B5EF4-FFF2-40B4-BE49-F238E27FC236}">
                  <a16:creationId xmlns:a16="http://schemas.microsoft.com/office/drawing/2014/main" id="{01A5711D-E4A3-4B7E-8FB6-F678D42F7C6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30;p6">
              <a:extLst>
                <a:ext uri="{FF2B5EF4-FFF2-40B4-BE49-F238E27FC236}">
                  <a16:creationId xmlns:a16="http://schemas.microsoft.com/office/drawing/2014/main" id="{8402756D-F318-48A2-A8D8-D4CAC9FB31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31;p6">
              <a:extLst>
                <a:ext uri="{FF2B5EF4-FFF2-40B4-BE49-F238E27FC236}">
                  <a16:creationId xmlns:a16="http://schemas.microsoft.com/office/drawing/2014/main" id="{9F4760E9-74E2-44DB-8FD2-84A5AFBD8986}"/>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32;p6">
              <a:extLst>
                <a:ext uri="{FF2B5EF4-FFF2-40B4-BE49-F238E27FC236}">
                  <a16:creationId xmlns:a16="http://schemas.microsoft.com/office/drawing/2014/main" id="{CBE35386-4F82-4CC7-87FF-04AC1714F2B4}"/>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11550814" y="4433013"/>
            <a:ext cx="680857" cy="984356"/>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B364E1E2-4E17-40C7-A8DB-CFFBFE1C4F17}"/>
              </a:ext>
            </a:extLst>
          </p:cNvPr>
          <p:cNvSpPr txBox="1">
            <a:spLocks noChangeArrowheads="1"/>
          </p:cNvSpPr>
          <p:nvPr/>
        </p:nvSpPr>
        <p:spPr bwMode="auto">
          <a:xfrm>
            <a:off x="1079446" y="1936075"/>
            <a:ext cx="10185911" cy="2718949"/>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defTabSz="1219170" eaLnBrk="1" hangingPunct="1">
              <a:buClr>
                <a:srgbClr val="000000"/>
              </a:buClr>
              <a:defRPr/>
            </a:pPr>
            <a:r>
              <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Các châu lục có diện tích khác nhau, từ lớn đến nhỏ lần lượt là: </a:t>
            </a:r>
            <a:r>
              <a:rPr lang="vi-VN" sz="42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châu Á, châu Mỹ, châu Phi, châu Nam Cực, châu Âu, châu Đại Dương</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4C3D8E74-3BFD-441D-B78A-428B95C391F4}"/>
              </a:ext>
            </a:extLst>
          </p:cNvPr>
          <p:cNvSpPr txBox="1"/>
          <p:nvPr/>
        </p:nvSpPr>
        <p:spPr>
          <a:xfrm>
            <a:off x="4720100" y="897489"/>
            <a:ext cx="2889451" cy="830997"/>
          </a:xfrm>
          <a:prstGeom prst="rect">
            <a:avLst/>
          </a:prstGeom>
          <a:noFill/>
        </p:spPr>
        <p:txBody>
          <a:bodyPr wrap="square" rtlCol="0">
            <a:spAutoFit/>
          </a:bodyPr>
          <a:lstStyle/>
          <a:p>
            <a:pPr algn="ctr" defTabSz="1219170">
              <a:buClr>
                <a:srgbClr val="000000"/>
              </a:buClr>
            </a:pP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Kết</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luận</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pic>
        <p:nvPicPr>
          <p:cNvPr id="39" name="Picture 2">
            <a:extLst>
              <a:ext uri="{FF2B5EF4-FFF2-40B4-BE49-F238E27FC236}">
                <a16:creationId xmlns:a16="http://schemas.microsoft.com/office/drawing/2014/main" id="{8D7D1026-FB0D-4C7E-98D1-771F150DF7B6}"/>
              </a:ext>
            </a:extLst>
          </p:cNvPr>
          <p:cNvPicPr>
            <a:picLocks noChangeAspect="1"/>
          </p:cNvPicPr>
          <p:nvPr/>
        </p:nvPicPr>
        <p:blipFill>
          <a:blip r:embed="rId4"/>
          <a:srcRect/>
          <a:stretch>
            <a:fillRect/>
          </a:stretch>
        </p:blipFill>
        <p:spPr>
          <a:xfrm>
            <a:off x="10432033" y="3940133"/>
            <a:ext cx="1447553" cy="2909655"/>
          </a:xfrm>
          <a:prstGeom prst="rect">
            <a:avLst/>
          </a:prstGeom>
        </p:spPr>
      </p:pic>
    </p:spTree>
    <p:extLst>
      <p:ext uri="{BB962C8B-B14F-4D97-AF65-F5344CB8AC3E}">
        <p14:creationId xmlns:p14="http://schemas.microsoft.com/office/powerpoint/2010/main" val="2652366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26" dur="250" accel="50000" decel="50000" autoRev="1" fill="hold">
                                          <p:stCondLst>
                                            <p:cond delay="0"/>
                                          </p:stCondLst>
                                        </p:cTn>
                                        <p:tgtEl>
                                          <p:spTgt spid="38"/>
                                        </p:tgtEl>
                                        <p:attrNameLst>
                                          <p:attrName>ppt_x</p:attrName>
                                          <p:attrName>ppt_y</p:attrName>
                                        </p:attrNameLst>
                                      </p:cBhvr>
                                      <p:rCtr x="0" y="-3611"/>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5C222E-EC0B-A174-D991-39A8D8D79DDD}"/>
              </a:ext>
            </a:extLst>
          </p:cNvPr>
          <p:cNvSpPr/>
          <p:nvPr/>
        </p:nvSpPr>
        <p:spPr>
          <a:xfrm>
            <a:off x="0" y="0"/>
            <a:ext cx="12192000" cy="6858000"/>
          </a:xfrm>
          <a:custGeom>
            <a:avLst/>
            <a:gdLst/>
            <a:ahLst/>
            <a:cxnLst/>
            <a:rect l="l" t="t" r="r" b="b"/>
            <a:pathLst>
              <a:path w="9180000" h="5163750">
                <a:moveTo>
                  <a:pt x="0" y="0"/>
                </a:moveTo>
                <a:lnTo>
                  <a:pt x="9180000" y="0"/>
                </a:lnTo>
                <a:lnTo>
                  <a:pt x="9180000" y="5163750"/>
                </a:lnTo>
                <a:lnTo>
                  <a:pt x="0" y="5163750"/>
                </a:lnTo>
                <a:lnTo>
                  <a:pt x="0" y="0"/>
                </a:lnTo>
                <a:close/>
              </a:path>
            </a:pathLst>
          </a:custGeom>
          <a:blipFill>
            <a:blip r:embed="rId4"/>
            <a:stretch>
              <a:fillRect/>
            </a:stretch>
          </a:blipFill>
        </p:spPr>
        <p:txBody>
          <a:bodyPr/>
          <a:lstStyle/>
          <a:p>
            <a:endParaRPr lang="en-US"/>
          </a:p>
        </p:txBody>
      </p:sp>
      <p:pic>
        <p:nvPicPr>
          <p:cNvPr id="3" name="Picture 3">
            <a:extLst>
              <a:ext uri="{FF2B5EF4-FFF2-40B4-BE49-F238E27FC236}">
                <a16:creationId xmlns:a16="http://schemas.microsoft.com/office/drawing/2014/main" id="{9F36CFBB-CE0E-D7DC-05A7-79BBEBA3F692}"/>
              </a:ext>
            </a:extLst>
          </p:cNvPr>
          <p:cNvPicPr>
            <a:picLocks noChangeAspect="1"/>
          </p:cNvPicPr>
          <p:nvPr/>
        </p:nvPicPr>
        <p:blipFill>
          <a:blip r:embed="rId5"/>
          <a:srcRect/>
          <a:stretch>
            <a:fillRect/>
          </a:stretch>
        </p:blipFill>
        <p:spPr>
          <a:xfrm>
            <a:off x="6096000" y="2641600"/>
            <a:ext cx="3656226" cy="2705608"/>
          </a:xfrm>
          <a:prstGeom prst="rect">
            <a:avLst/>
          </a:prstGeom>
        </p:spPr>
      </p:pic>
      <p:grpSp>
        <p:nvGrpSpPr>
          <p:cNvPr id="4" name="Group 3">
            <a:extLst>
              <a:ext uri="{FF2B5EF4-FFF2-40B4-BE49-F238E27FC236}">
                <a16:creationId xmlns:a16="http://schemas.microsoft.com/office/drawing/2014/main" id="{90FDB7FF-3944-DD9F-CD34-03EF5D4972C3}"/>
              </a:ext>
            </a:extLst>
          </p:cNvPr>
          <p:cNvGrpSpPr/>
          <p:nvPr/>
        </p:nvGrpSpPr>
        <p:grpSpPr>
          <a:xfrm>
            <a:off x="2708685" y="2286000"/>
            <a:ext cx="3552416" cy="4409614"/>
            <a:chOff x="321084" y="344130"/>
            <a:chExt cx="4597439" cy="6313384"/>
          </a:xfrm>
        </p:grpSpPr>
        <p:pic>
          <p:nvPicPr>
            <p:cNvPr id="5" name="Picture 4" descr="Cartoon of a person in a pirate garment&#10;&#10;Description automatically generated">
              <a:extLst>
                <a:ext uri="{FF2B5EF4-FFF2-40B4-BE49-F238E27FC236}">
                  <a16:creationId xmlns:a16="http://schemas.microsoft.com/office/drawing/2014/main" id="{4C7AB250-1BC2-1576-8068-B552402EA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6" name="Picture 5" descr="A cartoon mouth with white teeth and mouth and mouth with white teeth&#10;&#10;Description automatically generated with medium confidence">
              <a:extLst>
                <a:ext uri="{FF2B5EF4-FFF2-40B4-BE49-F238E27FC236}">
                  <a16:creationId xmlns:a16="http://schemas.microsoft.com/office/drawing/2014/main" id="{8BD4CF6E-9C2D-4FD9-E85B-74A9AAC2D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7" name="3">
            <a:hlinkClick r:id="" action="ppaction://media"/>
            <a:extLst>
              <a:ext uri="{FF2B5EF4-FFF2-40B4-BE49-F238E27FC236}">
                <a16:creationId xmlns:a16="http://schemas.microsoft.com/office/drawing/2014/main" id="{9A17AA3F-762B-0747-1528-E92AA9B76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139700"/>
            <a:ext cx="406400" cy="406400"/>
          </a:xfrm>
          <a:prstGeom prst="rect">
            <a:avLst/>
          </a:prstGeom>
        </p:spPr>
      </p:pic>
    </p:spTree>
    <p:extLst>
      <p:ext uri="{BB962C8B-B14F-4D97-AF65-F5344CB8AC3E}">
        <p14:creationId xmlns:p14="http://schemas.microsoft.com/office/powerpoint/2010/main" val="29644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86E5953-1552-535A-5C75-B9E6DD0C9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spTree>
    <p:extLst>
      <p:ext uri="{BB962C8B-B14F-4D97-AF65-F5344CB8AC3E}">
        <p14:creationId xmlns:p14="http://schemas.microsoft.com/office/powerpoint/2010/main" val="21275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E44BEC0-EE13-7997-DBE8-D723FAFD4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496" y="664911"/>
            <a:ext cx="7200000" cy="5547841"/>
          </a:xfrm>
          <a:prstGeom prst="rect">
            <a:avLst/>
          </a:prstGeom>
        </p:spPr>
      </p:pic>
    </p:spTree>
    <p:extLst>
      <p:ext uri="{BB962C8B-B14F-4D97-AF65-F5344CB8AC3E}">
        <p14:creationId xmlns:p14="http://schemas.microsoft.com/office/powerpoint/2010/main" val="3417617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CF20A-46F6-EEDC-B4BD-E26A51055095}"/>
              </a:ext>
            </a:extLst>
          </p:cNvPr>
          <p:cNvPicPr>
            <a:picLocks noChangeAspect="1"/>
          </p:cNvPicPr>
          <p:nvPr/>
        </p:nvPicPr>
        <p:blipFill>
          <a:blip r:embed="rId2"/>
          <a:stretch>
            <a:fillRect/>
          </a:stretch>
        </p:blipFill>
        <p:spPr>
          <a:xfrm>
            <a:off x="9588500" y="2819400"/>
            <a:ext cx="2497438" cy="3832264"/>
          </a:xfrm>
          <a:prstGeom prst="rect">
            <a:avLst/>
          </a:prstGeom>
        </p:spPr>
      </p:pic>
      <p:pic>
        <p:nvPicPr>
          <p:cNvPr id="3" name="Picture 2">
            <a:extLst>
              <a:ext uri="{FF2B5EF4-FFF2-40B4-BE49-F238E27FC236}">
                <a16:creationId xmlns:a16="http://schemas.microsoft.com/office/drawing/2014/main" id="{CD5EDD9B-C1CB-3AA3-1F90-F04D2365B3F4}"/>
              </a:ext>
            </a:extLst>
          </p:cNvPr>
          <p:cNvPicPr>
            <a:picLocks noChangeAspect="1"/>
          </p:cNvPicPr>
          <p:nvPr/>
        </p:nvPicPr>
        <p:blipFill>
          <a:blip r:embed="rId3"/>
          <a:stretch>
            <a:fillRect/>
          </a:stretch>
        </p:blipFill>
        <p:spPr>
          <a:xfrm>
            <a:off x="117768" y="2776495"/>
            <a:ext cx="2028532" cy="4081505"/>
          </a:xfrm>
          <a:prstGeom prst="rect">
            <a:avLst/>
          </a:prstGeom>
        </p:spPr>
      </p:pic>
      <p:sp>
        <p:nvSpPr>
          <p:cNvPr id="4" name="TextBox 3">
            <a:extLst>
              <a:ext uri="{FF2B5EF4-FFF2-40B4-BE49-F238E27FC236}">
                <a16:creationId xmlns:a16="http://schemas.microsoft.com/office/drawing/2014/main" id="{A8816D44-1238-4D28-0AC0-283C5458F60B}"/>
              </a:ext>
            </a:extLst>
          </p:cNvPr>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p>
        </p:txBody>
      </p:sp>
      <p:sp>
        <p:nvSpPr>
          <p:cNvPr id="5" name="Rectangle: Rounded Corners 4">
            <a:extLst>
              <a:ext uri="{FF2B5EF4-FFF2-40B4-BE49-F238E27FC236}">
                <a16:creationId xmlns:a16="http://schemas.microsoft.com/office/drawing/2014/main" id="{B0476738-EE1F-A16D-D6FB-F5B90DD5B421}"/>
              </a:ext>
            </a:extLst>
          </p:cNvPr>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86508368-1154-7565-35DB-A0C696BC3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a:extLst>
              <a:ext uri="{FF2B5EF4-FFF2-40B4-BE49-F238E27FC236}">
                <a16:creationId xmlns:a16="http://schemas.microsoft.com/office/drawing/2014/main" id="{9A6329CD-F666-A462-8AF4-4F687DD2ADE8}"/>
              </a:ext>
            </a:extLst>
          </p:cNvPr>
          <p:cNvPicPr>
            <a:picLocks noChangeAspect="1"/>
          </p:cNvPicPr>
          <p:nvPr/>
        </p:nvPicPr>
        <p:blipFill>
          <a:blip r:embed="rId3"/>
          <a:stretch>
            <a:fillRect/>
          </a:stretch>
        </p:blipFill>
        <p:spPr>
          <a:xfrm>
            <a:off x="1004887" y="436378"/>
            <a:ext cx="9989178" cy="6261650"/>
          </a:xfrm>
          <a:prstGeom prst="rect">
            <a:avLst/>
          </a:prstGeom>
        </p:spPr>
      </p:pic>
    </p:spTree>
    <p:extLst>
      <p:ext uri="{BB962C8B-B14F-4D97-AF65-F5344CB8AC3E}">
        <p14:creationId xmlns:p14="http://schemas.microsoft.com/office/powerpoint/2010/main" val="3435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A670F3E3-B536-4CC5-958E-2AC5B5F94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spTree>
    <p:extLst>
      <p:ext uri="{BB962C8B-B14F-4D97-AF65-F5344CB8AC3E}">
        <p14:creationId xmlns:p14="http://schemas.microsoft.com/office/powerpoint/2010/main" val="114881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ACBD9-10F3-4A78-8765-7297B371D8F4}"/>
              </a:ext>
            </a:extLst>
          </p:cNvPr>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E08F4CC-C8FE-6830-BD51-9725A27403D3}"/>
              </a:ext>
            </a:extLst>
          </p:cNvPr>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p>
        </p:txBody>
      </p:sp>
      <p:sp>
        <p:nvSpPr>
          <p:cNvPr id="4" name="TextBox 3">
            <a:extLst>
              <a:ext uri="{FF2B5EF4-FFF2-40B4-BE49-F238E27FC236}">
                <a16:creationId xmlns:a16="http://schemas.microsoft.com/office/drawing/2014/main" id="{AC873C1D-0612-86B2-7DF1-8A1050563FBB}"/>
              </a:ext>
            </a:extLst>
          </p:cNvPr>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p>
        </p:txBody>
      </p:sp>
      <p:pic>
        <p:nvPicPr>
          <p:cNvPr id="5" name="y2mate.com - NHẠC NỀN RAP IQ  TẢI VỀ MP3">
            <a:hlinkClick r:id="" action="ppaction://media"/>
            <a:extLst>
              <a:ext uri="{FF2B5EF4-FFF2-40B4-BE49-F238E27FC236}">
                <a16:creationId xmlns:a16="http://schemas.microsoft.com/office/drawing/2014/main" id="{8C665EFD-77BB-682A-84A4-587A32040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4" y="482599"/>
            <a:ext cx="555625" cy="555625"/>
          </a:xfrm>
          <a:prstGeom prst="rect">
            <a:avLst/>
          </a:prstGeom>
        </p:spPr>
      </p:pic>
    </p:spTree>
    <p:extLst>
      <p:ext uri="{BB962C8B-B14F-4D97-AF65-F5344CB8AC3E}">
        <p14:creationId xmlns:p14="http://schemas.microsoft.com/office/powerpoint/2010/main" val="3085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79A2B88F-AD14-13D0-CA88-34BA180A14DF}"/>
              </a:ext>
            </a:extLst>
          </p:cNvPr>
          <p:cNvSpPr/>
          <p:nvPr/>
        </p:nvSpPr>
        <p:spPr>
          <a:xfrm>
            <a:off x="2271379" y="648587"/>
            <a:ext cx="8233587" cy="1892594"/>
          </a:xfrm>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33587" h="1892594" fill="none" extrusionOk="0">
                <a:moveTo>
                  <a:pt x="0" y="315438"/>
                </a:moveTo>
                <a:cubicBezTo>
                  <a:pt x="-100265" y="56330"/>
                  <a:pt x="322657" y="-134655"/>
                  <a:pt x="744688" y="0"/>
                </a:cubicBezTo>
                <a:cubicBezTo>
                  <a:pt x="878703" y="-21721"/>
                  <a:pt x="1010376" y="19501"/>
                  <a:pt x="1091533" y="0"/>
                </a:cubicBezTo>
                <a:cubicBezTo>
                  <a:pt x="1208032" y="43241"/>
                  <a:pt x="1345787" y="-8657"/>
                  <a:pt x="1573262" y="0"/>
                </a:cubicBezTo>
                <a:cubicBezTo>
                  <a:pt x="1783183" y="-37358"/>
                  <a:pt x="1976343" y="-36617"/>
                  <a:pt x="2189876" y="0"/>
                </a:cubicBezTo>
                <a:cubicBezTo>
                  <a:pt x="2393154" y="-11995"/>
                  <a:pt x="2563300" y="-1935"/>
                  <a:pt x="2671605" y="0"/>
                </a:cubicBezTo>
                <a:cubicBezTo>
                  <a:pt x="2776930" y="-38264"/>
                  <a:pt x="2982079" y="-45992"/>
                  <a:pt x="3220777" y="0"/>
                </a:cubicBezTo>
                <a:cubicBezTo>
                  <a:pt x="3449046" y="18305"/>
                  <a:pt x="3525025" y="14757"/>
                  <a:pt x="3635063" y="0"/>
                </a:cubicBezTo>
                <a:cubicBezTo>
                  <a:pt x="3699248" y="-22503"/>
                  <a:pt x="3929140" y="-37643"/>
                  <a:pt x="4184235" y="0"/>
                </a:cubicBezTo>
                <a:cubicBezTo>
                  <a:pt x="4413616" y="5552"/>
                  <a:pt x="4332348" y="3413"/>
                  <a:pt x="4463638" y="0"/>
                </a:cubicBezTo>
                <a:cubicBezTo>
                  <a:pt x="4599083" y="-5418"/>
                  <a:pt x="4628157" y="-6912"/>
                  <a:pt x="4743041" y="0"/>
                </a:cubicBezTo>
                <a:cubicBezTo>
                  <a:pt x="4966195" y="25589"/>
                  <a:pt x="5183139" y="-19818"/>
                  <a:pt x="5292212" y="0"/>
                </a:cubicBezTo>
                <a:cubicBezTo>
                  <a:pt x="5466718" y="7390"/>
                  <a:pt x="5564701" y="7605"/>
                  <a:pt x="5773942" y="0"/>
                </a:cubicBezTo>
                <a:cubicBezTo>
                  <a:pt x="5980725" y="-977"/>
                  <a:pt x="5973014" y="-899"/>
                  <a:pt x="6053344" y="0"/>
                </a:cubicBezTo>
                <a:cubicBezTo>
                  <a:pt x="6089191" y="3482"/>
                  <a:pt x="6396112" y="19567"/>
                  <a:pt x="6602516" y="0"/>
                </a:cubicBezTo>
                <a:cubicBezTo>
                  <a:pt x="6759908" y="13762"/>
                  <a:pt x="6859075" y="5934"/>
                  <a:pt x="6949361" y="0"/>
                </a:cubicBezTo>
                <a:cubicBezTo>
                  <a:pt x="6991256" y="55140"/>
                  <a:pt x="7231718" y="7073"/>
                  <a:pt x="7488898" y="0"/>
                </a:cubicBezTo>
                <a:cubicBezTo>
                  <a:pt x="7982535" y="2492"/>
                  <a:pt x="8204270" y="153893"/>
                  <a:pt x="8233587" y="315438"/>
                </a:cubicBezTo>
                <a:cubicBezTo>
                  <a:pt x="8225126" y="372373"/>
                  <a:pt x="8236973" y="421639"/>
                  <a:pt x="8233587" y="483066"/>
                </a:cubicBezTo>
                <a:cubicBezTo>
                  <a:pt x="8240142" y="560282"/>
                  <a:pt x="8232075" y="582388"/>
                  <a:pt x="8233587" y="675929"/>
                </a:cubicBezTo>
                <a:cubicBezTo>
                  <a:pt x="8228219" y="760450"/>
                  <a:pt x="8219533" y="785254"/>
                  <a:pt x="8233587" y="856174"/>
                </a:cubicBezTo>
                <a:cubicBezTo>
                  <a:pt x="8234191" y="921140"/>
                  <a:pt x="8221873" y="931926"/>
                  <a:pt x="8233587" y="1011185"/>
                </a:cubicBezTo>
                <a:cubicBezTo>
                  <a:pt x="8254852" y="1090177"/>
                  <a:pt x="8244026" y="1146901"/>
                  <a:pt x="8233587" y="1191430"/>
                </a:cubicBezTo>
                <a:cubicBezTo>
                  <a:pt x="8212760" y="1235350"/>
                  <a:pt x="8236773" y="1267956"/>
                  <a:pt x="8233587" y="1333824"/>
                </a:cubicBezTo>
                <a:cubicBezTo>
                  <a:pt x="8239240" y="1403131"/>
                  <a:pt x="8253963" y="1449947"/>
                  <a:pt x="8233587" y="1577155"/>
                </a:cubicBezTo>
                <a:cubicBezTo>
                  <a:pt x="8226844" y="1717074"/>
                  <a:pt x="7856228" y="1894307"/>
                  <a:pt x="7488898" y="1892594"/>
                </a:cubicBezTo>
                <a:cubicBezTo>
                  <a:pt x="7403570" y="1890425"/>
                  <a:pt x="7277003" y="1892908"/>
                  <a:pt x="7209495" y="1892594"/>
                </a:cubicBezTo>
                <a:cubicBezTo>
                  <a:pt x="7134684" y="1873944"/>
                  <a:pt x="6792019" y="1889912"/>
                  <a:pt x="6660324" y="1892594"/>
                </a:cubicBezTo>
                <a:cubicBezTo>
                  <a:pt x="6554965" y="1913424"/>
                  <a:pt x="6437692" y="1893544"/>
                  <a:pt x="6313479" y="1892594"/>
                </a:cubicBezTo>
                <a:cubicBezTo>
                  <a:pt x="6203337" y="1957621"/>
                  <a:pt x="5988346" y="1983536"/>
                  <a:pt x="5764307" y="1892594"/>
                </a:cubicBezTo>
                <a:cubicBezTo>
                  <a:pt x="5524136" y="1890825"/>
                  <a:pt x="5433874" y="1872960"/>
                  <a:pt x="5147694" y="1892594"/>
                </a:cubicBezTo>
                <a:cubicBezTo>
                  <a:pt x="4851071" y="1898812"/>
                  <a:pt x="4945863" y="1886760"/>
                  <a:pt x="4800848" y="1892594"/>
                </a:cubicBezTo>
                <a:cubicBezTo>
                  <a:pt x="4691284" y="1893006"/>
                  <a:pt x="4558069" y="1894291"/>
                  <a:pt x="4386562" y="1892594"/>
                </a:cubicBezTo>
                <a:cubicBezTo>
                  <a:pt x="4231101" y="1880402"/>
                  <a:pt x="4120405" y="1895675"/>
                  <a:pt x="4039716" y="1892594"/>
                </a:cubicBezTo>
                <a:cubicBezTo>
                  <a:pt x="3938579" y="1888491"/>
                  <a:pt x="3748038" y="1881651"/>
                  <a:pt x="3557987" y="1892594"/>
                </a:cubicBezTo>
                <a:cubicBezTo>
                  <a:pt x="3323600" y="1901240"/>
                  <a:pt x="3244139" y="1886417"/>
                  <a:pt x="2941374" y="1892594"/>
                </a:cubicBezTo>
                <a:cubicBezTo>
                  <a:pt x="2659902" y="1847638"/>
                  <a:pt x="2768633" y="1870995"/>
                  <a:pt x="2594528" y="1892594"/>
                </a:cubicBezTo>
                <a:cubicBezTo>
                  <a:pt x="2407920" y="1893168"/>
                  <a:pt x="2328125" y="1879912"/>
                  <a:pt x="2180242" y="1892594"/>
                </a:cubicBezTo>
                <a:cubicBezTo>
                  <a:pt x="2073233" y="1908381"/>
                  <a:pt x="1838738" y="1888277"/>
                  <a:pt x="1698512" y="1892594"/>
                </a:cubicBezTo>
                <a:cubicBezTo>
                  <a:pt x="1566749" y="1856194"/>
                  <a:pt x="1026968" y="1893912"/>
                  <a:pt x="744688" y="1892594"/>
                </a:cubicBezTo>
                <a:cubicBezTo>
                  <a:pt x="399448" y="1853262"/>
                  <a:pt x="51081" y="1722818"/>
                  <a:pt x="0" y="1577155"/>
                </a:cubicBezTo>
                <a:cubicBezTo>
                  <a:pt x="-20157" y="1486333"/>
                  <a:pt x="-1296" y="1449910"/>
                  <a:pt x="0" y="1409527"/>
                </a:cubicBezTo>
                <a:cubicBezTo>
                  <a:pt x="-10415" y="1357907"/>
                  <a:pt x="10245" y="1289667"/>
                  <a:pt x="0" y="1254516"/>
                </a:cubicBezTo>
                <a:cubicBezTo>
                  <a:pt x="-8708" y="1219038"/>
                  <a:pt x="344" y="1159381"/>
                  <a:pt x="0" y="1112122"/>
                </a:cubicBezTo>
                <a:cubicBezTo>
                  <a:pt x="13402" y="1062446"/>
                  <a:pt x="-21168" y="991229"/>
                  <a:pt x="0" y="931877"/>
                </a:cubicBezTo>
                <a:cubicBezTo>
                  <a:pt x="14791" y="866022"/>
                  <a:pt x="7479" y="833911"/>
                  <a:pt x="0" y="789483"/>
                </a:cubicBezTo>
                <a:cubicBezTo>
                  <a:pt x="-9021" y="767556"/>
                  <a:pt x="12950" y="677203"/>
                  <a:pt x="0" y="609238"/>
                </a:cubicBezTo>
                <a:cubicBezTo>
                  <a:pt x="-36043" y="497550"/>
                  <a:pt x="12911" y="428391"/>
                  <a:pt x="0" y="315438"/>
                </a:cubicBezTo>
                <a:close/>
              </a:path>
              <a:path w="8233587" h="1892594" stroke="0" extrusionOk="0">
                <a:moveTo>
                  <a:pt x="0" y="315438"/>
                </a:moveTo>
                <a:cubicBezTo>
                  <a:pt x="130588" y="120243"/>
                  <a:pt x="388913" y="-25860"/>
                  <a:pt x="744688" y="0"/>
                </a:cubicBezTo>
                <a:cubicBezTo>
                  <a:pt x="828743" y="2895"/>
                  <a:pt x="1030047" y="17761"/>
                  <a:pt x="1091533" y="0"/>
                </a:cubicBezTo>
                <a:cubicBezTo>
                  <a:pt x="1175050" y="5511"/>
                  <a:pt x="1285690" y="9056"/>
                  <a:pt x="1438378" y="0"/>
                </a:cubicBezTo>
                <a:cubicBezTo>
                  <a:pt x="1567907" y="13441"/>
                  <a:pt x="1811563" y="33274"/>
                  <a:pt x="1987550" y="0"/>
                </a:cubicBezTo>
                <a:cubicBezTo>
                  <a:pt x="2251344" y="6588"/>
                  <a:pt x="2449048" y="11687"/>
                  <a:pt x="2604163" y="0"/>
                </a:cubicBezTo>
                <a:cubicBezTo>
                  <a:pt x="2752297" y="5148"/>
                  <a:pt x="2971590" y="-5092"/>
                  <a:pt x="3085892" y="0"/>
                </a:cubicBezTo>
                <a:cubicBezTo>
                  <a:pt x="3209958" y="1227"/>
                  <a:pt x="3386676" y="-2763"/>
                  <a:pt x="3500180" y="0"/>
                </a:cubicBezTo>
                <a:cubicBezTo>
                  <a:pt x="3580673" y="1977"/>
                  <a:pt x="3723793" y="-18493"/>
                  <a:pt x="3779582" y="0"/>
                </a:cubicBezTo>
                <a:cubicBezTo>
                  <a:pt x="3846638" y="-70760"/>
                  <a:pt x="4057831" y="23734"/>
                  <a:pt x="4261312" y="0"/>
                </a:cubicBezTo>
                <a:cubicBezTo>
                  <a:pt x="4464990" y="9302"/>
                  <a:pt x="4573953" y="4367"/>
                  <a:pt x="4743041" y="0"/>
                </a:cubicBezTo>
                <a:cubicBezTo>
                  <a:pt x="4930291" y="-9131"/>
                  <a:pt x="4922706" y="33"/>
                  <a:pt x="5089886" y="0"/>
                </a:cubicBezTo>
                <a:cubicBezTo>
                  <a:pt x="5254192" y="5516"/>
                  <a:pt x="5260454" y="-5006"/>
                  <a:pt x="5369289" y="0"/>
                </a:cubicBezTo>
                <a:cubicBezTo>
                  <a:pt x="5480703" y="5961"/>
                  <a:pt x="5516566" y="14289"/>
                  <a:pt x="5648692" y="0"/>
                </a:cubicBezTo>
                <a:cubicBezTo>
                  <a:pt x="5728816" y="-25100"/>
                  <a:pt x="5959948" y="5112"/>
                  <a:pt x="6265305" y="0"/>
                </a:cubicBezTo>
                <a:cubicBezTo>
                  <a:pt x="6530047" y="-1316"/>
                  <a:pt x="6513607" y="7414"/>
                  <a:pt x="6679593" y="0"/>
                </a:cubicBezTo>
                <a:cubicBezTo>
                  <a:pt x="6869223" y="11080"/>
                  <a:pt x="6953882" y="-8614"/>
                  <a:pt x="7026438" y="0"/>
                </a:cubicBezTo>
                <a:cubicBezTo>
                  <a:pt x="7086486" y="-37537"/>
                  <a:pt x="7259293" y="17655"/>
                  <a:pt x="7488898" y="0"/>
                </a:cubicBezTo>
                <a:cubicBezTo>
                  <a:pt x="7928650" y="-7636"/>
                  <a:pt x="8201807" y="123327"/>
                  <a:pt x="8233587" y="315438"/>
                </a:cubicBezTo>
                <a:cubicBezTo>
                  <a:pt x="8237528" y="405626"/>
                  <a:pt x="8244508" y="452291"/>
                  <a:pt x="8233587" y="520918"/>
                </a:cubicBezTo>
                <a:cubicBezTo>
                  <a:pt x="8215465" y="609838"/>
                  <a:pt x="8227166" y="677935"/>
                  <a:pt x="8233587" y="726397"/>
                </a:cubicBezTo>
                <a:cubicBezTo>
                  <a:pt x="8241431" y="780357"/>
                  <a:pt x="8236932" y="842631"/>
                  <a:pt x="8233587" y="881408"/>
                </a:cubicBezTo>
                <a:cubicBezTo>
                  <a:pt x="8253995" y="926398"/>
                  <a:pt x="8253092" y="1017653"/>
                  <a:pt x="8233587" y="1074271"/>
                </a:cubicBezTo>
                <a:cubicBezTo>
                  <a:pt x="8222577" y="1147569"/>
                  <a:pt x="8227892" y="1178626"/>
                  <a:pt x="8233587" y="1216664"/>
                </a:cubicBezTo>
                <a:cubicBezTo>
                  <a:pt x="8238356" y="1257022"/>
                  <a:pt x="8233790" y="1335971"/>
                  <a:pt x="8233587" y="1422144"/>
                </a:cubicBezTo>
                <a:cubicBezTo>
                  <a:pt x="8210059" y="1501958"/>
                  <a:pt x="8242045" y="1512002"/>
                  <a:pt x="8233587" y="1577155"/>
                </a:cubicBezTo>
                <a:cubicBezTo>
                  <a:pt x="8266045" y="1731822"/>
                  <a:pt x="7922932" y="1911526"/>
                  <a:pt x="7488898" y="1892594"/>
                </a:cubicBezTo>
                <a:cubicBezTo>
                  <a:pt x="7264332" y="1889589"/>
                  <a:pt x="7173963" y="1887112"/>
                  <a:pt x="7007168" y="1892594"/>
                </a:cubicBezTo>
                <a:cubicBezTo>
                  <a:pt x="6826398" y="1917944"/>
                  <a:pt x="6699579" y="1903463"/>
                  <a:pt x="6592882" y="1892594"/>
                </a:cubicBezTo>
                <a:cubicBezTo>
                  <a:pt x="6466488" y="1912019"/>
                  <a:pt x="6151732" y="1866034"/>
                  <a:pt x="5976268" y="1892594"/>
                </a:cubicBezTo>
                <a:cubicBezTo>
                  <a:pt x="5807890" y="1903811"/>
                  <a:pt x="5760262" y="1897324"/>
                  <a:pt x="5696865" y="1892594"/>
                </a:cubicBezTo>
                <a:cubicBezTo>
                  <a:pt x="5645972" y="1859113"/>
                  <a:pt x="5511300" y="1861010"/>
                  <a:pt x="5350020" y="1892594"/>
                </a:cubicBezTo>
                <a:cubicBezTo>
                  <a:pt x="5159051" y="1893785"/>
                  <a:pt x="5026300" y="1918888"/>
                  <a:pt x="4868291" y="1892594"/>
                </a:cubicBezTo>
                <a:cubicBezTo>
                  <a:pt x="4681188" y="1895245"/>
                  <a:pt x="4598585" y="1886296"/>
                  <a:pt x="4454004" y="1892594"/>
                </a:cubicBezTo>
                <a:cubicBezTo>
                  <a:pt x="4349696" y="1919499"/>
                  <a:pt x="4263297" y="1898204"/>
                  <a:pt x="4107159" y="1892594"/>
                </a:cubicBezTo>
                <a:cubicBezTo>
                  <a:pt x="3838757" y="1922563"/>
                  <a:pt x="3735657" y="1912698"/>
                  <a:pt x="3490545" y="1892594"/>
                </a:cubicBezTo>
                <a:cubicBezTo>
                  <a:pt x="3313481" y="1894399"/>
                  <a:pt x="3312836" y="1894678"/>
                  <a:pt x="3211142" y="1892594"/>
                </a:cubicBezTo>
                <a:cubicBezTo>
                  <a:pt x="3111249" y="1887267"/>
                  <a:pt x="3028569" y="1893275"/>
                  <a:pt x="2864297" y="1892594"/>
                </a:cubicBezTo>
                <a:cubicBezTo>
                  <a:pt x="2695664" y="1902103"/>
                  <a:pt x="2655168" y="1884621"/>
                  <a:pt x="2584894" y="1892594"/>
                </a:cubicBezTo>
                <a:cubicBezTo>
                  <a:pt x="2565758" y="1839754"/>
                  <a:pt x="2286075" y="1879701"/>
                  <a:pt x="2035723" y="1892594"/>
                </a:cubicBezTo>
                <a:cubicBezTo>
                  <a:pt x="1792384" y="1874370"/>
                  <a:pt x="1657777" y="1893382"/>
                  <a:pt x="1419109" y="1892594"/>
                </a:cubicBezTo>
                <a:cubicBezTo>
                  <a:pt x="1159537" y="1900375"/>
                  <a:pt x="1057480" y="1882204"/>
                  <a:pt x="744688" y="1892594"/>
                </a:cubicBezTo>
                <a:cubicBezTo>
                  <a:pt x="247223" y="1920797"/>
                  <a:pt x="92173" y="1782746"/>
                  <a:pt x="0" y="1577155"/>
                </a:cubicBezTo>
                <a:cubicBezTo>
                  <a:pt x="25" y="1511827"/>
                  <a:pt x="3818" y="1465422"/>
                  <a:pt x="0" y="1422144"/>
                </a:cubicBezTo>
                <a:cubicBezTo>
                  <a:pt x="-9333" y="1387820"/>
                  <a:pt x="-20770" y="1311239"/>
                  <a:pt x="0" y="1241899"/>
                </a:cubicBezTo>
                <a:cubicBezTo>
                  <a:pt x="-4092" y="1186780"/>
                  <a:pt x="-14136" y="1130058"/>
                  <a:pt x="0" y="1049036"/>
                </a:cubicBezTo>
                <a:cubicBezTo>
                  <a:pt x="19798" y="967824"/>
                  <a:pt x="9016" y="926109"/>
                  <a:pt x="0" y="894025"/>
                </a:cubicBezTo>
                <a:cubicBezTo>
                  <a:pt x="4122" y="868423"/>
                  <a:pt x="-20204" y="793531"/>
                  <a:pt x="0" y="713780"/>
                </a:cubicBezTo>
                <a:cubicBezTo>
                  <a:pt x="8478" y="635084"/>
                  <a:pt x="3463" y="605318"/>
                  <a:pt x="0" y="571386"/>
                </a:cubicBezTo>
                <a:cubicBezTo>
                  <a:pt x="-4349" y="574664"/>
                  <a:pt x="18324" y="438726"/>
                  <a:pt x="0" y="315438"/>
                </a:cubicBezTo>
                <a:close/>
              </a:path>
              <a:path w="8233587" h="1892594" fill="none" stroke="0" extrusionOk="0">
                <a:moveTo>
                  <a:pt x="0" y="315438"/>
                </a:moveTo>
                <a:cubicBezTo>
                  <a:pt x="32470" y="128721"/>
                  <a:pt x="378852" y="8112"/>
                  <a:pt x="744688" y="0"/>
                </a:cubicBezTo>
                <a:cubicBezTo>
                  <a:pt x="884109" y="-339"/>
                  <a:pt x="994858" y="15432"/>
                  <a:pt x="1091533" y="0"/>
                </a:cubicBezTo>
                <a:cubicBezTo>
                  <a:pt x="1165578" y="-20279"/>
                  <a:pt x="1363314" y="10704"/>
                  <a:pt x="1573262" y="0"/>
                </a:cubicBezTo>
                <a:cubicBezTo>
                  <a:pt x="1802379" y="49278"/>
                  <a:pt x="1961172" y="14765"/>
                  <a:pt x="2189876" y="0"/>
                </a:cubicBezTo>
                <a:cubicBezTo>
                  <a:pt x="2388011" y="-6932"/>
                  <a:pt x="2559338" y="34040"/>
                  <a:pt x="2671605" y="0"/>
                </a:cubicBezTo>
                <a:cubicBezTo>
                  <a:pt x="2759538" y="-22826"/>
                  <a:pt x="2977279" y="-44061"/>
                  <a:pt x="3220777" y="0"/>
                </a:cubicBezTo>
                <a:cubicBezTo>
                  <a:pt x="3450889" y="17102"/>
                  <a:pt x="3536298" y="-4456"/>
                  <a:pt x="3635063" y="0"/>
                </a:cubicBezTo>
                <a:cubicBezTo>
                  <a:pt x="3755853" y="-36293"/>
                  <a:pt x="3967254" y="-36981"/>
                  <a:pt x="4184235" y="0"/>
                </a:cubicBezTo>
                <a:cubicBezTo>
                  <a:pt x="4432939" y="697"/>
                  <a:pt x="4323752" y="14461"/>
                  <a:pt x="4463638" y="0"/>
                </a:cubicBezTo>
                <a:cubicBezTo>
                  <a:pt x="4593988" y="2698"/>
                  <a:pt x="4624675" y="-75"/>
                  <a:pt x="4743041" y="0"/>
                </a:cubicBezTo>
                <a:cubicBezTo>
                  <a:pt x="4932126" y="15969"/>
                  <a:pt x="5139407" y="6445"/>
                  <a:pt x="5292212" y="0"/>
                </a:cubicBezTo>
                <a:cubicBezTo>
                  <a:pt x="5464881" y="-36099"/>
                  <a:pt x="5606749" y="-5057"/>
                  <a:pt x="5773942" y="0"/>
                </a:cubicBezTo>
                <a:cubicBezTo>
                  <a:pt x="5988835" y="-1946"/>
                  <a:pt x="5975651" y="-2475"/>
                  <a:pt x="6053344" y="0"/>
                </a:cubicBezTo>
                <a:cubicBezTo>
                  <a:pt x="6159401" y="-17209"/>
                  <a:pt x="6448605" y="14195"/>
                  <a:pt x="6602516" y="0"/>
                </a:cubicBezTo>
                <a:cubicBezTo>
                  <a:pt x="6767549" y="13153"/>
                  <a:pt x="6856906" y="14186"/>
                  <a:pt x="6949361" y="0"/>
                </a:cubicBezTo>
                <a:cubicBezTo>
                  <a:pt x="7051514" y="7072"/>
                  <a:pt x="7229794" y="37704"/>
                  <a:pt x="7488898" y="0"/>
                </a:cubicBezTo>
                <a:cubicBezTo>
                  <a:pt x="7940308" y="-79417"/>
                  <a:pt x="8205934" y="161382"/>
                  <a:pt x="8233587" y="315438"/>
                </a:cubicBezTo>
                <a:cubicBezTo>
                  <a:pt x="8248975" y="352136"/>
                  <a:pt x="8234348" y="426240"/>
                  <a:pt x="8233587" y="483066"/>
                </a:cubicBezTo>
                <a:cubicBezTo>
                  <a:pt x="8242768" y="552447"/>
                  <a:pt x="8230043" y="584313"/>
                  <a:pt x="8233587" y="675929"/>
                </a:cubicBezTo>
                <a:cubicBezTo>
                  <a:pt x="8229358" y="765541"/>
                  <a:pt x="8220813" y="783913"/>
                  <a:pt x="8233587" y="856174"/>
                </a:cubicBezTo>
                <a:cubicBezTo>
                  <a:pt x="8242227" y="914980"/>
                  <a:pt x="8222350" y="940838"/>
                  <a:pt x="8233587" y="1011185"/>
                </a:cubicBezTo>
                <a:cubicBezTo>
                  <a:pt x="8236925" y="1084507"/>
                  <a:pt x="8252664" y="1129504"/>
                  <a:pt x="8233587" y="1191430"/>
                </a:cubicBezTo>
                <a:cubicBezTo>
                  <a:pt x="8219629" y="1241893"/>
                  <a:pt x="8235889" y="1279076"/>
                  <a:pt x="8233587" y="1333824"/>
                </a:cubicBezTo>
                <a:cubicBezTo>
                  <a:pt x="8244272" y="1394891"/>
                  <a:pt x="8242866" y="1466594"/>
                  <a:pt x="8233587" y="1577155"/>
                </a:cubicBezTo>
                <a:cubicBezTo>
                  <a:pt x="8191287" y="1773430"/>
                  <a:pt x="8003931" y="1895452"/>
                  <a:pt x="7488898" y="1892594"/>
                </a:cubicBezTo>
                <a:cubicBezTo>
                  <a:pt x="7400301" y="1898814"/>
                  <a:pt x="7287546" y="1896770"/>
                  <a:pt x="7209495" y="1892594"/>
                </a:cubicBezTo>
                <a:cubicBezTo>
                  <a:pt x="7103306" y="1881569"/>
                  <a:pt x="6781298" y="1904333"/>
                  <a:pt x="6660324" y="1892594"/>
                </a:cubicBezTo>
                <a:cubicBezTo>
                  <a:pt x="6498331" y="1889112"/>
                  <a:pt x="6436838" y="1896966"/>
                  <a:pt x="6313479" y="1892594"/>
                </a:cubicBezTo>
                <a:cubicBezTo>
                  <a:pt x="6201763" y="1866666"/>
                  <a:pt x="5948948" y="1899514"/>
                  <a:pt x="5764307" y="1892594"/>
                </a:cubicBezTo>
                <a:cubicBezTo>
                  <a:pt x="5551504" y="1888613"/>
                  <a:pt x="5445057" y="1872323"/>
                  <a:pt x="5147694" y="1892594"/>
                </a:cubicBezTo>
                <a:cubicBezTo>
                  <a:pt x="4836645" y="1890396"/>
                  <a:pt x="4952760" y="1926873"/>
                  <a:pt x="4800848" y="1892594"/>
                </a:cubicBezTo>
                <a:cubicBezTo>
                  <a:pt x="4639793" y="1858486"/>
                  <a:pt x="4525695" y="1900887"/>
                  <a:pt x="4386562" y="1892594"/>
                </a:cubicBezTo>
                <a:cubicBezTo>
                  <a:pt x="4226412" y="1875967"/>
                  <a:pt x="4113420" y="1882421"/>
                  <a:pt x="4039716" y="1892594"/>
                </a:cubicBezTo>
                <a:cubicBezTo>
                  <a:pt x="4021360" y="1903576"/>
                  <a:pt x="3754639" y="1932953"/>
                  <a:pt x="3557987" y="1892594"/>
                </a:cubicBezTo>
                <a:cubicBezTo>
                  <a:pt x="3322425" y="1903255"/>
                  <a:pt x="3234266" y="1889773"/>
                  <a:pt x="2941374" y="1892594"/>
                </a:cubicBezTo>
                <a:cubicBezTo>
                  <a:pt x="2769330" y="1902632"/>
                  <a:pt x="2664469" y="1875759"/>
                  <a:pt x="2594528" y="1892594"/>
                </a:cubicBezTo>
                <a:cubicBezTo>
                  <a:pt x="2401460" y="1873071"/>
                  <a:pt x="2305113" y="1892118"/>
                  <a:pt x="2180242" y="1892594"/>
                </a:cubicBezTo>
                <a:cubicBezTo>
                  <a:pt x="2065244" y="1878572"/>
                  <a:pt x="1829549" y="1890717"/>
                  <a:pt x="1698512" y="1892594"/>
                </a:cubicBezTo>
                <a:cubicBezTo>
                  <a:pt x="1580517" y="1893373"/>
                  <a:pt x="1000243" y="1926541"/>
                  <a:pt x="744688" y="1892594"/>
                </a:cubicBezTo>
                <a:cubicBezTo>
                  <a:pt x="390530" y="1894961"/>
                  <a:pt x="74654" y="1761011"/>
                  <a:pt x="0" y="1577155"/>
                </a:cubicBezTo>
                <a:cubicBezTo>
                  <a:pt x="-1307" y="1487372"/>
                  <a:pt x="7594" y="1454940"/>
                  <a:pt x="0" y="1409527"/>
                </a:cubicBezTo>
                <a:cubicBezTo>
                  <a:pt x="-7218" y="1358255"/>
                  <a:pt x="13165" y="1291302"/>
                  <a:pt x="0" y="1254516"/>
                </a:cubicBezTo>
                <a:cubicBezTo>
                  <a:pt x="-12591" y="1220493"/>
                  <a:pt x="6629" y="1166861"/>
                  <a:pt x="0" y="1112122"/>
                </a:cubicBezTo>
                <a:cubicBezTo>
                  <a:pt x="1252" y="1073206"/>
                  <a:pt x="-596" y="1004389"/>
                  <a:pt x="0" y="931877"/>
                </a:cubicBezTo>
                <a:cubicBezTo>
                  <a:pt x="15277" y="865195"/>
                  <a:pt x="11191" y="825866"/>
                  <a:pt x="0" y="789483"/>
                </a:cubicBezTo>
                <a:cubicBezTo>
                  <a:pt x="-2702" y="756258"/>
                  <a:pt x="21450" y="702087"/>
                  <a:pt x="0" y="609238"/>
                </a:cubicBezTo>
                <a:cubicBezTo>
                  <a:pt x="-20049" y="551139"/>
                  <a:pt x="-1363" y="431605"/>
                  <a:pt x="0" y="315438"/>
                </a:cubicBezTo>
                <a:close/>
              </a:path>
              <a:path w="8233587" h="1892594" fill="none" stroke="0" extrusionOk="0">
                <a:moveTo>
                  <a:pt x="0" y="315438"/>
                </a:moveTo>
                <a:cubicBezTo>
                  <a:pt x="45664" y="126625"/>
                  <a:pt x="338517" y="-70196"/>
                  <a:pt x="744688" y="0"/>
                </a:cubicBezTo>
                <a:cubicBezTo>
                  <a:pt x="879860" y="3158"/>
                  <a:pt x="1005215" y="20385"/>
                  <a:pt x="1091533" y="0"/>
                </a:cubicBezTo>
                <a:cubicBezTo>
                  <a:pt x="1177881" y="22007"/>
                  <a:pt x="1349415" y="-8792"/>
                  <a:pt x="1573262" y="0"/>
                </a:cubicBezTo>
                <a:cubicBezTo>
                  <a:pt x="1790902" y="3546"/>
                  <a:pt x="2004297" y="-19502"/>
                  <a:pt x="2189876" y="0"/>
                </a:cubicBezTo>
                <a:cubicBezTo>
                  <a:pt x="2394250" y="-2447"/>
                  <a:pt x="2557176" y="17827"/>
                  <a:pt x="2671605" y="0"/>
                </a:cubicBezTo>
                <a:cubicBezTo>
                  <a:pt x="2779550" y="-411"/>
                  <a:pt x="2967459" y="-43327"/>
                  <a:pt x="3220777" y="0"/>
                </a:cubicBezTo>
                <a:cubicBezTo>
                  <a:pt x="3461004" y="17775"/>
                  <a:pt x="3520150" y="10252"/>
                  <a:pt x="3635063" y="0"/>
                </a:cubicBezTo>
                <a:cubicBezTo>
                  <a:pt x="3752200" y="8966"/>
                  <a:pt x="3941666" y="-79802"/>
                  <a:pt x="4184235" y="0"/>
                </a:cubicBezTo>
                <a:cubicBezTo>
                  <a:pt x="4408462" y="-1744"/>
                  <a:pt x="4324542" y="2461"/>
                  <a:pt x="4463638" y="0"/>
                </a:cubicBezTo>
                <a:cubicBezTo>
                  <a:pt x="4597282" y="-4326"/>
                  <a:pt x="4625715" y="-3799"/>
                  <a:pt x="4743041" y="0"/>
                </a:cubicBezTo>
                <a:cubicBezTo>
                  <a:pt x="4950990" y="18163"/>
                  <a:pt x="5159439" y="-4295"/>
                  <a:pt x="5292212" y="0"/>
                </a:cubicBezTo>
                <a:cubicBezTo>
                  <a:pt x="5470570" y="-13320"/>
                  <a:pt x="5582682" y="-17887"/>
                  <a:pt x="5773942" y="0"/>
                </a:cubicBezTo>
                <a:cubicBezTo>
                  <a:pt x="5983032" y="-1087"/>
                  <a:pt x="5973684" y="-2668"/>
                  <a:pt x="6053344" y="0"/>
                </a:cubicBezTo>
                <a:cubicBezTo>
                  <a:pt x="6111655" y="-6873"/>
                  <a:pt x="6444727" y="13307"/>
                  <a:pt x="6602516" y="0"/>
                </a:cubicBezTo>
                <a:cubicBezTo>
                  <a:pt x="6769476" y="17904"/>
                  <a:pt x="6866698" y="13307"/>
                  <a:pt x="6949361" y="0"/>
                </a:cubicBezTo>
                <a:cubicBezTo>
                  <a:pt x="6980096" y="18151"/>
                  <a:pt x="7253897" y="-9706"/>
                  <a:pt x="7488898" y="0"/>
                </a:cubicBezTo>
                <a:cubicBezTo>
                  <a:pt x="7949860" y="-6549"/>
                  <a:pt x="8201909" y="190552"/>
                  <a:pt x="8233587" y="315438"/>
                </a:cubicBezTo>
                <a:cubicBezTo>
                  <a:pt x="8235058" y="361988"/>
                  <a:pt x="8243560" y="427638"/>
                  <a:pt x="8233587" y="483066"/>
                </a:cubicBezTo>
                <a:cubicBezTo>
                  <a:pt x="8242971" y="560832"/>
                  <a:pt x="8232365" y="584576"/>
                  <a:pt x="8233587" y="675929"/>
                </a:cubicBezTo>
                <a:cubicBezTo>
                  <a:pt x="8233490" y="763991"/>
                  <a:pt x="8218125" y="778932"/>
                  <a:pt x="8233587" y="856174"/>
                </a:cubicBezTo>
                <a:cubicBezTo>
                  <a:pt x="8237802" y="923007"/>
                  <a:pt x="8222758" y="935763"/>
                  <a:pt x="8233587" y="1011185"/>
                </a:cubicBezTo>
                <a:cubicBezTo>
                  <a:pt x="8245306" y="1083989"/>
                  <a:pt x="8242595" y="1139434"/>
                  <a:pt x="8233587" y="1191430"/>
                </a:cubicBezTo>
                <a:cubicBezTo>
                  <a:pt x="8212560" y="1243739"/>
                  <a:pt x="8238161" y="1273279"/>
                  <a:pt x="8233587" y="1333824"/>
                </a:cubicBezTo>
                <a:cubicBezTo>
                  <a:pt x="8233559" y="1401461"/>
                  <a:pt x="8251224" y="1454921"/>
                  <a:pt x="8233587" y="1577155"/>
                </a:cubicBezTo>
                <a:cubicBezTo>
                  <a:pt x="8205062" y="1711997"/>
                  <a:pt x="7871475" y="1946523"/>
                  <a:pt x="7488898" y="1892594"/>
                </a:cubicBezTo>
                <a:cubicBezTo>
                  <a:pt x="7407454" y="1890554"/>
                  <a:pt x="7288592" y="1900912"/>
                  <a:pt x="7209495" y="1892594"/>
                </a:cubicBezTo>
                <a:cubicBezTo>
                  <a:pt x="7139841" y="1890443"/>
                  <a:pt x="6800732" y="1897135"/>
                  <a:pt x="6660324" y="1892594"/>
                </a:cubicBezTo>
                <a:cubicBezTo>
                  <a:pt x="6559687" y="1909396"/>
                  <a:pt x="6476814" y="1905432"/>
                  <a:pt x="6313479" y="1892594"/>
                </a:cubicBezTo>
                <a:cubicBezTo>
                  <a:pt x="6220019" y="1946963"/>
                  <a:pt x="5992391" y="1921693"/>
                  <a:pt x="5764307" y="1892594"/>
                </a:cubicBezTo>
                <a:cubicBezTo>
                  <a:pt x="5522782" y="1884683"/>
                  <a:pt x="5438751" y="1885724"/>
                  <a:pt x="5147694" y="1892594"/>
                </a:cubicBezTo>
                <a:cubicBezTo>
                  <a:pt x="4849394" y="1891789"/>
                  <a:pt x="4945029" y="1905381"/>
                  <a:pt x="4800848" y="1892594"/>
                </a:cubicBezTo>
                <a:cubicBezTo>
                  <a:pt x="4663305" y="1916376"/>
                  <a:pt x="4546952" y="1875396"/>
                  <a:pt x="4386562" y="1892594"/>
                </a:cubicBezTo>
                <a:cubicBezTo>
                  <a:pt x="4216454" y="1888861"/>
                  <a:pt x="4132312" y="1924468"/>
                  <a:pt x="4039716" y="1892594"/>
                </a:cubicBezTo>
                <a:cubicBezTo>
                  <a:pt x="3905426" y="1861976"/>
                  <a:pt x="3781510" y="1887802"/>
                  <a:pt x="3557987" y="1892594"/>
                </a:cubicBezTo>
                <a:cubicBezTo>
                  <a:pt x="3317292" y="1909721"/>
                  <a:pt x="3267671" y="1874181"/>
                  <a:pt x="2941374" y="1892594"/>
                </a:cubicBezTo>
                <a:cubicBezTo>
                  <a:pt x="2656875" y="1859796"/>
                  <a:pt x="2769588" y="1862957"/>
                  <a:pt x="2594528" y="1892594"/>
                </a:cubicBezTo>
                <a:cubicBezTo>
                  <a:pt x="2402224" y="1887235"/>
                  <a:pt x="2338804" y="1880041"/>
                  <a:pt x="2180242" y="1892594"/>
                </a:cubicBezTo>
                <a:cubicBezTo>
                  <a:pt x="2039990" y="1921377"/>
                  <a:pt x="1860272" y="1861980"/>
                  <a:pt x="1698512" y="1892594"/>
                </a:cubicBezTo>
                <a:cubicBezTo>
                  <a:pt x="1569296" y="1961180"/>
                  <a:pt x="1027894" y="1823769"/>
                  <a:pt x="744688" y="1892594"/>
                </a:cubicBezTo>
                <a:cubicBezTo>
                  <a:pt x="393464" y="1893090"/>
                  <a:pt x="74052" y="1723348"/>
                  <a:pt x="0" y="1577155"/>
                </a:cubicBezTo>
                <a:cubicBezTo>
                  <a:pt x="-20359" y="1485107"/>
                  <a:pt x="6350" y="1451613"/>
                  <a:pt x="0" y="1409527"/>
                </a:cubicBezTo>
                <a:cubicBezTo>
                  <a:pt x="-4677" y="1356133"/>
                  <a:pt x="2303" y="1292966"/>
                  <a:pt x="0" y="1254516"/>
                </a:cubicBezTo>
                <a:cubicBezTo>
                  <a:pt x="-5139" y="1214946"/>
                  <a:pt x="4992" y="1149958"/>
                  <a:pt x="0" y="1112122"/>
                </a:cubicBezTo>
                <a:cubicBezTo>
                  <a:pt x="7493" y="1074750"/>
                  <a:pt x="-23053" y="996124"/>
                  <a:pt x="0" y="931877"/>
                </a:cubicBezTo>
                <a:cubicBezTo>
                  <a:pt x="30709" y="867698"/>
                  <a:pt x="11879" y="831088"/>
                  <a:pt x="0" y="789483"/>
                </a:cubicBezTo>
                <a:cubicBezTo>
                  <a:pt x="13143" y="748516"/>
                  <a:pt x="7941" y="681002"/>
                  <a:pt x="0" y="609238"/>
                </a:cubicBezTo>
                <a:cubicBezTo>
                  <a:pt x="-33366" y="525942"/>
                  <a:pt x="-527" y="429172"/>
                  <a:pt x="0" y="315438"/>
                </a:cubicBezTo>
                <a:close/>
              </a:path>
            </a:pathLst>
          </a:custGeom>
          <a:solidFill>
            <a:schemeClr val="bg2">
              <a:lumMod val="20000"/>
              <a:lumOff val="80000"/>
            </a:schemeClr>
          </a:solidFill>
          <a:ln w="38100">
            <a:solidFill>
              <a:srgbClr val="925743"/>
            </a:solidFill>
            <a:prstDash val="dash"/>
            <a:extLst>
              <a:ext uri="{C807C97D-BFC1-408E-A445-0C87EB9F89A2}">
                <ask:lineSketchStyleProps xmlns:ask="http://schemas.microsoft.com/office/drawing/2018/sketchyshapes" sd="224309558">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33587" h="1892594" fill="none" extrusionOk="0">
                        <a:moveTo>
                          <a:pt x="0" y="315438"/>
                        </a:moveTo>
                        <a:cubicBezTo>
                          <a:pt x="-24652" y="101305"/>
                          <a:pt x="343117" y="-43701"/>
                          <a:pt x="744688" y="0"/>
                        </a:cubicBezTo>
                        <a:cubicBezTo>
                          <a:pt x="880151" y="-11616"/>
                          <a:pt x="1005826" y="16449"/>
                          <a:pt x="1091533" y="0"/>
                        </a:cubicBezTo>
                        <a:cubicBezTo>
                          <a:pt x="1181207" y="24978"/>
                          <a:pt x="1344200" y="-1211"/>
                          <a:pt x="1573262" y="0"/>
                        </a:cubicBezTo>
                        <a:cubicBezTo>
                          <a:pt x="1788045" y="-6059"/>
                          <a:pt x="2011170" y="-29114"/>
                          <a:pt x="2189876" y="0"/>
                        </a:cubicBezTo>
                        <a:cubicBezTo>
                          <a:pt x="2387250" y="10742"/>
                          <a:pt x="2573638" y="3331"/>
                          <a:pt x="2671605" y="0"/>
                        </a:cubicBezTo>
                        <a:cubicBezTo>
                          <a:pt x="2779444" y="-30057"/>
                          <a:pt x="2972240" y="-8862"/>
                          <a:pt x="3220777" y="0"/>
                        </a:cubicBezTo>
                        <a:cubicBezTo>
                          <a:pt x="3459593" y="7404"/>
                          <a:pt x="3520209" y="13465"/>
                          <a:pt x="3635063" y="0"/>
                        </a:cubicBezTo>
                        <a:cubicBezTo>
                          <a:pt x="3742434" y="-13587"/>
                          <a:pt x="3937563" y="-46044"/>
                          <a:pt x="4184235" y="0"/>
                        </a:cubicBezTo>
                        <a:cubicBezTo>
                          <a:pt x="4407741" y="2997"/>
                          <a:pt x="4332526" y="367"/>
                          <a:pt x="4463638" y="0"/>
                        </a:cubicBezTo>
                        <a:cubicBezTo>
                          <a:pt x="4599228" y="1461"/>
                          <a:pt x="4626414" y="-6008"/>
                          <a:pt x="4743041" y="0"/>
                        </a:cubicBezTo>
                        <a:cubicBezTo>
                          <a:pt x="4966201" y="17714"/>
                          <a:pt x="5182338" y="-9617"/>
                          <a:pt x="5292212" y="0"/>
                        </a:cubicBezTo>
                        <a:cubicBezTo>
                          <a:pt x="5472786" y="1319"/>
                          <a:pt x="5550394" y="-2286"/>
                          <a:pt x="5773942" y="0"/>
                        </a:cubicBezTo>
                        <a:cubicBezTo>
                          <a:pt x="5981445" y="-1195"/>
                          <a:pt x="5973296" y="-2841"/>
                          <a:pt x="6053344" y="0"/>
                        </a:cubicBezTo>
                        <a:cubicBezTo>
                          <a:pt x="6096793" y="-858"/>
                          <a:pt x="6409023" y="27199"/>
                          <a:pt x="6602516" y="0"/>
                        </a:cubicBezTo>
                        <a:cubicBezTo>
                          <a:pt x="6774377" y="4786"/>
                          <a:pt x="6858696" y="9425"/>
                          <a:pt x="6949361" y="0"/>
                        </a:cubicBezTo>
                        <a:cubicBezTo>
                          <a:pt x="7027735" y="14005"/>
                          <a:pt x="7259302" y="-9538"/>
                          <a:pt x="7488898" y="0"/>
                        </a:cubicBezTo>
                        <a:cubicBezTo>
                          <a:pt x="7946994" y="63"/>
                          <a:pt x="8195401" y="154258"/>
                          <a:pt x="8233587" y="315438"/>
                        </a:cubicBezTo>
                        <a:cubicBezTo>
                          <a:pt x="8228481" y="364384"/>
                          <a:pt x="8233554" y="421862"/>
                          <a:pt x="8233587" y="483066"/>
                        </a:cubicBezTo>
                        <a:cubicBezTo>
                          <a:pt x="8242381" y="555303"/>
                          <a:pt x="8234688" y="586538"/>
                          <a:pt x="8233587" y="675929"/>
                        </a:cubicBezTo>
                        <a:cubicBezTo>
                          <a:pt x="8229510" y="764342"/>
                          <a:pt x="8218566" y="784625"/>
                          <a:pt x="8233587" y="856174"/>
                        </a:cubicBezTo>
                        <a:cubicBezTo>
                          <a:pt x="8237418" y="923799"/>
                          <a:pt x="8221544" y="934149"/>
                          <a:pt x="8233587" y="1011185"/>
                        </a:cubicBezTo>
                        <a:cubicBezTo>
                          <a:pt x="8251576" y="1089661"/>
                          <a:pt x="8242470" y="1144883"/>
                          <a:pt x="8233587" y="1191430"/>
                        </a:cubicBezTo>
                        <a:cubicBezTo>
                          <a:pt x="8216970" y="1241482"/>
                          <a:pt x="8235440" y="1270295"/>
                          <a:pt x="8233587" y="1333824"/>
                        </a:cubicBezTo>
                        <a:cubicBezTo>
                          <a:pt x="8239698" y="1400772"/>
                          <a:pt x="8258239" y="1450008"/>
                          <a:pt x="8233587" y="1577155"/>
                        </a:cubicBezTo>
                        <a:cubicBezTo>
                          <a:pt x="8223100" y="1727284"/>
                          <a:pt x="7849957" y="1939658"/>
                          <a:pt x="7488898" y="1892594"/>
                        </a:cubicBezTo>
                        <a:cubicBezTo>
                          <a:pt x="7409717" y="1888176"/>
                          <a:pt x="7289310" y="1897353"/>
                          <a:pt x="7209495" y="1892594"/>
                        </a:cubicBezTo>
                        <a:cubicBezTo>
                          <a:pt x="7142044" y="1885938"/>
                          <a:pt x="6797368" y="1887918"/>
                          <a:pt x="6660324" y="1892594"/>
                        </a:cubicBezTo>
                        <a:cubicBezTo>
                          <a:pt x="6559339" y="1906153"/>
                          <a:pt x="6454735" y="1896040"/>
                          <a:pt x="6313479" y="1892594"/>
                        </a:cubicBezTo>
                        <a:cubicBezTo>
                          <a:pt x="6231494" y="1943737"/>
                          <a:pt x="5997540" y="1942110"/>
                          <a:pt x="5764307" y="1892594"/>
                        </a:cubicBezTo>
                        <a:cubicBezTo>
                          <a:pt x="5524527" y="1869447"/>
                          <a:pt x="5441045" y="1890647"/>
                          <a:pt x="5147694" y="1892594"/>
                        </a:cubicBezTo>
                        <a:cubicBezTo>
                          <a:pt x="4853930" y="1893121"/>
                          <a:pt x="4942203" y="1897093"/>
                          <a:pt x="4800848" y="1892594"/>
                        </a:cubicBezTo>
                        <a:cubicBezTo>
                          <a:pt x="4685064" y="1892942"/>
                          <a:pt x="4536881" y="1888793"/>
                          <a:pt x="4386562" y="1892594"/>
                        </a:cubicBezTo>
                        <a:cubicBezTo>
                          <a:pt x="4231746" y="1882596"/>
                          <a:pt x="4130539" y="1914996"/>
                          <a:pt x="4039716" y="1892594"/>
                        </a:cubicBezTo>
                        <a:cubicBezTo>
                          <a:pt x="3936623" y="1879107"/>
                          <a:pt x="3777258" y="1897626"/>
                          <a:pt x="3557987" y="1892594"/>
                        </a:cubicBezTo>
                        <a:cubicBezTo>
                          <a:pt x="3325472" y="1897395"/>
                          <a:pt x="3253871" y="1883995"/>
                          <a:pt x="2941374" y="1892594"/>
                        </a:cubicBezTo>
                        <a:cubicBezTo>
                          <a:pt x="2644184" y="1873178"/>
                          <a:pt x="2764282" y="1880880"/>
                          <a:pt x="2594528" y="1892594"/>
                        </a:cubicBezTo>
                        <a:cubicBezTo>
                          <a:pt x="2407137" y="1896529"/>
                          <a:pt x="2330439" y="1879679"/>
                          <a:pt x="2180242" y="1892594"/>
                        </a:cubicBezTo>
                        <a:cubicBezTo>
                          <a:pt x="2037151" y="1918480"/>
                          <a:pt x="1850773" y="1869004"/>
                          <a:pt x="1698512" y="1892594"/>
                        </a:cubicBezTo>
                        <a:cubicBezTo>
                          <a:pt x="1554257" y="1922467"/>
                          <a:pt x="1025822" y="1867994"/>
                          <a:pt x="744688" y="1892594"/>
                        </a:cubicBezTo>
                        <a:cubicBezTo>
                          <a:pt x="389671" y="1863948"/>
                          <a:pt x="81419" y="1732224"/>
                          <a:pt x="0" y="1577155"/>
                        </a:cubicBezTo>
                        <a:cubicBezTo>
                          <a:pt x="-24782" y="1491555"/>
                          <a:pt x="4762" y="1452530"/>
                          <a:pt x="0" y="1409527"/>
                        </a:cubicBezTo>
                        <a:cubicBezTo>
                          <a:pt x="-6872" y="1361265"/>
                          <a:pt x="7597" y="1294673"/>
                          <a:pt x="0" y="1254516"/>
                        </a:cubicBezTo>
                        <a:cubicBezTo>
                          <a:pt x="-10024" y="1218430"/>
                          <a:pt x="6050" y="1156238"/>
                          <a:pt x="0" y="1112122"/>
                        </a:cubicBezTo>
                        <a:cubicBezTo>
                          <a:pt x="2316" y="1062091"/>
                          <a:pt x="-24260" y="997329"/>
                          <a:pt x="0" y="931877"/>
                        </a:cubicBezTo>
                        <a:cubicBezTo>
                          <a:pt x="22597" y="869184"/>
                          <a:pt x="4317" y="830561"/>
                          <a:pt x="0" y="789483"/>
                        </a:cubicBezTo>
                        <a:cubicBezTo>
                          <a:pt x="-67" y="756079"/>
                          <a:pt x="7135" y="675962"/>
                          <a:pt x="0" y="609238"/>
                        </a:cubicBezTo>
                        <a:cubicBezTo>
                          <a:pt x="-23339" y="510165"/>
                          <a:pt x="15944" y="438010"/>
                          <a:pt x="0" y="315438"/>
                        </a:cubicBezTo>
                        <a:close/>
                      </a:path>
                      <a:path w="8233587" h="1892594" stroke="0" extrusionOk="0">
                        <a:moveTo>
                          <a:pt x="0" y="315438"/>
                        </a:moveTo>
                        <a:cubicBezTo>
                          <a:pt x="61701" y="133413"/>
                          <a:pt x="391018" y="11127"/>
                          <a:pt x="744688" y="0"/>
                        </a:cubicBezTo>
                        <a:cubicBezTo>
                          <a:pt x="826514" y="1920"/>
                          <a:pt x="1026851" y="7772"/>
                          <a:pt x="1091533" y="0"/>
                        </a:cubicBezTo>
                        <a:cubicBezTo>
                          <a:pt x="1158111" y="-7250"/>
                          <a:pt x="1299551" y="23074"/>
                          <a:pt x="1438378" y="0"/>
                        </a:cubicBezTo>
                        <a:cubicBezTo>
                          <a:pt x="1575513" y="-874"/>
                          <a:pt x="1771932" y="11040"/>
                          <a:pt x="1987550" y="0"/>
                        </a:cubicBezTo>
                        <a:cubicBezTo>
                          <a:pt x="2226959" y="-3169"/>
                          <a:pt x="2406015" y="299"/>
                          <a:pt x="2604163" y="0"/>
                        </a:cubicBezTo>
                        <a:cubicBezTo>
                          <a:pt x="2771240" y="3750"/>
                          <a:pt x="2934929" y="-10003"/>
                          <a:pt x="3085892" y="0"/>
                        </a:cubicBezTo>
                        <a:cubicBezTo>
                          <a:pt x="3219207" y="4874"/>
                          <a:pt x="3403080" y="-9140"/>
                          <a:pt x="3500180" y="0"/>
                        </a:cubicBezTo>
                        <a:cubicBezTo>
                          <a:pt x="3591492" y="4484"/>
                          <a:pt x="3723868" y="-11617"/>
                          <a:pt x="3779582" y="0"/>
                        </a:cubicBezTo>
                        <a:cubicBezTo>
                          <a:pt x="3838889" y="-46072"/>
                          <a:pt x="4058042" y="34315"/>
                          <a:pt x="4261312" y="0"/>
                        </a:cubicBezTo>
                        <a:cubicBezTo>
                          <a:pt x="4468937" y="-6614"/>
                          <a:pt x="4559777" y="5683"/>
                          <a:pt x="4743041" y="0"/>
                        </a:cubicBezTo>
                        <a:cubicBezTo>
                          <a:pt x="4928991" y="-7876"/>
                          <a:pt x="4922192" y="-2061"/>
                          <a:pt x="5089886" y="0"/>
                        </a:cubicBezTo>
                        <a:cubicBezTo>
                          <a:pt x="5256101" y="3659"/>
                          <a:pt x="5261051" y="-5978"/>
                          <a:pt x="5369289" y="0"/>
                        </a:cubicBezTo>
                        <a:cubicBezTo>
                          <a:pt x="5480549" y="13972"/>
                          <a:pt x="5514049" y="6571"/>
                          <a:pt x="5648692" y="0"/>
                        </a:cubicBezTo>
                        <a:cubicBezTo>
                          <a:pt x="5767967" y="-55339"/>
                          <a:pt x="5960718" y="11289"/>
                          <a:pt x="6265305" y="0"/>
                        </a:cubicBezTo>
                        <a:cubicBezTo>
                          <a:pt x="6530550" y="-1403"/>
                          <a:pt x="6513799" y="6335"/>
                          <a:pt x="6679593" y="0"/>
                        </a:cubicBezTo>
                        <a:cubicBezTo>
                          <a:pt x="6863105" y="-5033"/>
                          <a:pt x="6937360" y="-5718"/>
                          <a:pt x="7026438" y="0"/>
                        </a:cubicBezTo>
                        <a:cubicBezTo>
                          <a:pt x="7110304" y="-25857"/>
                          <a:pt x="7258993" y="21826"/>
                          <a:pt x="7488898" y="0"/>
                        </a:cubicBezTo>
                        <a:cubicBezTo>
                          <a:pt x="7933408" y="-10648"/>
                          <a:pt x="8217408" y="147694"/>
                          <a:pt x="8233587" y="315438"/>
                        </a:cubicBezTo>
                        <a:cubicBezTo>
                          <a:pt x="8236321" y="404396"/>
                          <a:pt x="8248636" y="449395"/>
                          <a:pt x="8233587" y="520918"/>
                        </a:cubicBezTo>
                        <a:cubicBezTo>
                          <a:pt x="8222220" y="600652"/>
                          <a:pt x="8223739" y="677588"/>
                          <a:pt x="8233587" y="726397"/>
                        </a:cubicBezTo>
                        <a:cubicBezTo>
                          <a:pt x="8242819" y="773931"/>
                          <a:pt x="8236860" y="844877"/>
                          <a:pt x="8233587" y="881408"/>
                        </a:cubicBezTo>
                        <a:cubicBezTo>
                          <a:pt x="8241158" y="920957"/>
                          <a:pt x="8248276" y="1016529"/>
                          <a:pt x="8233587" y="1074271"/>
                        </a:cubicBezTo>
                        <a:cubicBezTo>
                          <a:pt x="8220096" y="1141897"/>
                          <a:pt x="8232814" y="1180905"/>
                          <a:pt x="8233587" y="1216664"/>
                        </a:cubicBezTo>
                        <a:cubicBezTo>
                          <a:pt x="8232981" y="1250323"/>
                          <a:pt x="8239732" y="1343764"/>
                          <a:pt x="8233587" y="1422144"/>
                        </a:cubicBezTo>
                        <a:cubicBezTo>
                          <a:pt x="8214843" y="1500123"/>
                          <a:pt x="8241288" y="1515815"/>
                          <a:pt x="8233587" y="1577155"/>
                        </a:cubicBezTo>
                        <a:cubicBezTo>
                          <a:pt x="8332415" y="1738966"/>
                          <a:pt x="7883698" y="1909591"/>
                          <a:pt x="7488898" y="1892594"/>
                        </a:cubicBezTo>
                        <a:cubicBezTo>
                          <a:pt x="7279404" y="1892572"/>
                          <a:pt x="7177414" y="1888069"/>
                          <a:pt x="7007168" y="1892594"/>
                        </a:cubicBezTo>
                        <a:cubicBezTo>
                          <a:pt x="6837423" y="1901121"/>
                          <a:pt x="6680247" y="1896493"/>
                          <a:pt x="6592882" y="1892594"/>
                        </a:cubicBezTo>
                        <a:cubicBezTo>
                          <a:pt x="6486858" y="1905692"/>
                          <a:pt x="6166665" y="1850965"/>
                          <a:pt x="5976268" y="1892594"/>
                        </a:cubicBezTo>
                        <a:cubicBezTo>
                          <a:pt x="5805065" y="1908212"/>
                          <a:pt x="5761434" y="1893186"/>
                          <a:pt x="5696865" y="1892594"/>
                        </a:cubicBezTo>
                        <a:cubicBezTo>
                          <a:pt x="5640684" y="1862615"/>
                          <a:pt x="5505983" y="1895206"/>
                          <a:pt x="5350020" y="1892594"/>
                        </a:cubicBezTo>
                        <a:cubicBezTo>
                          <a:pt x="5186052" y="1896158"/>
                          <a:pt x="5011367" y="1899254"/>
                          <a:pt x="4868291" y="1892594"/>
                        </a:cubicBezTo>
                        <a:cubicBezTo>
                          <a:pt x="4707738" y="1885444"/>
                          <a:pt x="4580891" y="1909600"/>
                          <a:pt x="4454004" y="1892594"/>
                        </a:cubicBezTo>
                        <a:cubicBezTo>
                          <a:pt x="4344353" y="1912266"/>
                          <a:pt x="4262396" y="1893601"/>
                          <a:pt x="4107159" y="1892594"/>
                        </a:cubicBezTo>
                        <a:cubicBezTo>
                          <a:pt x="3832179" y="1902763"/>
                          <a:pt x="3739865" y="1904702"/>
                          <a:pt x="3490545" y="1892594"/>
                        </a:cubicBezTo>
                        <a:cubicBezTo>
                          <a:pt x="3313500" y="1894413"/>
                          <a:pt x="3312837" y="1894707"/>
                          <a:pt x="3211142" y="1892594"/>
                        </a:cubicBezTo>
                        <a:cubicBezTo>
                          <a:pt x="3112896" y="1889056"/>
                          <a:pt x="3036067" y="1888082"/>
                          <a:pt x="2864297" y="1892594"/>
                        </a:cubicBezTo>
                        <a:cubicBezTo>
                          <a:pt x="2693319" y="1898325"/>
                          <a:pt x="2655232" y="1893289"/>
                          <a:pt x="2584894" y="1892594"/>
                        </a:cubicBezTo>
                        <a:cubicBezTo>
                          <a:pt x="2537477" y="1843115"/>
                          <a:pt x="2284746" y="1894171"/>
                          <a:pt x="2035723" y="1892594"/>
                        </a:cubicBezTo>
                        <a:cubicBezTo>
                          <a:pt x="1796881" y="1902542"/>
                          <a:pt x="1662913" y="1884910"/>
                          <a:pt x="1419109" y="1892594"/>
                        </a:cubicBezTo>
                        <a:cubicBezTo>
                          <a:pt x="1151590" y="1898809"/>
                          <a:pt x="1063115" y="1894329"/>
                          <a:pt x="744688" y="1892594"/>
                        </a:cubicBezTo>
                        <a:cubicBezTo>
                          <a:pt x="263768" y="1910123"/>
                          <a:pt x="63647" y="1773446"/>
                          <a:pt x="0" y="1577155"/>
                        </a:cubicBezTo>
                        <a:cubicBezTo>
                          <a:pt x="-5" y="1519583"/>
                          <a:pt x="-1570" y="1462626"/>
                          <a:pt x="0" y="1422144"/>
                        </a:cubicBezTo>
                        <a:cubicBezTo>
                          <a:pt x="5665" y="1382735"/>
                          <a:pt x="-18473" y="1311898"/>
                          <a:pt x="0" y="1241899"/>
                        </a:cubicBezTo>
                        <a:cubicBezTo>
                          <a:pt x="1964" y="1180699"/>
                          <a:pt x="-14183" y="1136448"/>
                          <a:pt x="0" y="1049036"/>
                        </a:cubicBezTo>
                        <a:cubicBezTo>
                          <a:pt x="20887" y="970138"/>
                          <a:pt x="11084" y="923058"/>
                          <a:pt x="0" y="894025"/>
                        </a:cubicBezTo>
                        <a:cubicBezTo>
                          <a:pt x="-5588" y="876902"/>
                          <a:pt x="-18326" y="786943"/>
                          <a:pt x="0" y="713780"/>
                        </a:cubicBezTo>
                        <a:cubicBezTo>
                          <a:pt x="3633" y="637904"/>
                          <a:pt x="3818" y="607242"/>
                          <a:pt x="0" y="571386"/>
                        </a:cubicBezTo>
                        <a:cubicBezTo>
                          <a:pt x="-7769" y="549914"/>
                          <a:pt x="14344" y="416074"/>
                          <a:pt x="0" y="315438"/>
                        </a:cubicBezTo>
                        <a:close/>
                      </a:path>
                      <a:path w="8233587" h="1892594" fill="none" stroke="0" extrusionOk="0">
                        <a:moveTo>
                          <a:pt x="0" y="315438"/>
                        </a:moveTo>
                        <a:cubicBezTo>
                          <a:pt x="32959" y="148031"/>
                          <a:pt x="337798" y="-74013"/>
                          <a:pt x="744688" y="0"/>
                        </a:cubicBezTo>
                        <a:cubicBezTo>
                          <a:pt x="884423" y="2148"/>
                          <a:pt x="1007006" y="19073"/>
                          <a:pt x="1091533" y="0"/>
                        </a:cubicBezTo>
                        <a:cubicBezTo>
                          <a:pt x="1168139" y="-9488"/>
                          <a:pt x="1361245" y="-6423"/>
                          <a:pt x="1573262" y="0"/>
                        </a:cubicBezTo>
                        <a:cubicBezTo>
                          <a:pt x="1804162" y="41865"/>
                          <a:pt x="1989260" y="2159"/>
                          <a:pt x="2189876" y="0"/>
                        </a:cubicBezTo>
                        <a:cubicBezTo>
                          <a:pt x="2389542" y="-4538"/>
                          <a:pt x="2562701" y="11094"/>
                          <a:pt x="2671605" y="0"/>
                        </a:cubicBezTo>
                        <a:cubicBezTo>
                          <a:pt x="2772793" y="9680"/>
                          <a:pt x="2972232" y="-42720"/>
                          <a:pt x="3220777" y="0"/>
                        </a:cubicBezTo>
                        <a:cubicBezTo>
                          <a:pt x="3465302" y="13821"/>
                          <a:pt x="3528810" y="-5917"/>
                          <a:pt x="3635063" y="0"/>
                        </a:cubicBezTo>
                        <a:cubicBezTo>
                          <a:pt x="3748690" y="10127"/>
                          <a:pt x="3959973" y="-29841"/>
                          <a:pt x="4184235" y="0"/>
                        </a:cubicBezTo>
                        <a:cubicBezTo>
                          <a:pt x="4413765" y="-10558"/>
                          <a:pt x="4321357" y="462"/>
                          <a:pt x="4463638" y="0"/>
                        </a:cubicBezTo>
                        <a:cubicBezTo>
                          <a:pt x="4592126" y="2206"/>
                          <a:pt x="4622857" y="560"/>
                          <a:pt x="4743041" y="0"/>
                        </a:cubicBezTo>
                        <a:cubicBezTo>
                          <a:pt x="4965016" y="20240"/>
                          <a:pt x="5132847" y="-2905"/>
                          <a:pt x="5292212" y="0"/>
                        </a:cubicBezTo>
                        <a:cubicBezTo>
                          <a:pt x="5458725" y="-15775"/>
                          <a:pt x="5577851" y="-7635"/>
                          <a:pt x="5773942" y="0"/>
                        </a:cubicBezTo>
                        <a:cubicBezTo>
                          <a:pt x="5987157" y="-929"/>
                          <a:pt x="5974262" y="-2219"/>
                          <a:pt x="6053344" y="0"/>
                        </a:cubicBezTo>
                        <a:cubicBezTo>
                          <a:pt x="6157182" y="-5877"/>
                          <a:pt x="6437466" y="-15123"/>
                          <a:pt x="6602516" y="0"/>
                        </a:cubicBezTo>
                        <a:cubicBezTo>
                          <a:pt x="6774029" y="20725"/>
                          <a:pt x="6853958" y="7162"/>
                          <a:pt x="6949361" y="0"/>
                        </a:cubicBezTo>
                        <a:cubicBezTo>
                          <a:pt x="7025682" y="-2778"/>
                          <a:pt x="7245227" y="-6624"/>
                          <a:pt x="7488898" y="0"/>
                        </a:cubicBezTo>
                        <a:cubicBezTo>
                          <a:pt x="7929758" y="-59023"/>
                          <a:pt x="8198578" y="183691"/>
                          <a:pt x="8233587" y="315438"/>
                        </a:cubicBezTo>
                        <a:cubicBezTo>
                          <a:pt x="8237682" y="347934"/>
                          <a:pt x="8232814" y="420522"/>
                          <a:pt x="8233587" y="483066"/>
                        </a:cubicBezTo>
                        <a:cubicBezTo>
                          <a:pt x="8243350" y="553438"/>
                          <a:pt x="8232351" y="584859"/>
                          <a:pt x="8233587" y="675929"/>
                        </a:cubicBezTo>
                        <a:cubicBezTo>
                          <a:pt x="8231163" y="762478"/>
                          <a:pt x="8223579" y="783932"/>
                          <a:pt x="8233587" y="856174"/>
                        </a:cubicBezTo>
                        <a:cubicBezTo>
                          <a:pt x="8246089" y="919898"/>
                          <a:pt x="8221775" y="937407"/>
                          <a:pt x="8233587" y="1011185"/>
                        </a:cubicBezTo>
                        <a:cubicBezTo>
                          <a:pt x="8243719" y="1084493"/>
                          <a:pt x="8244143" y="1135582"/>
                          <a:pt x="8233587" y="1191430"/>
                        </a:cubicBezTo>
                        <a:cubicBezTo>
                          <a:pt x="8216060" y="1240256"/>
                          <a:pt x="8233247" y="1273170"/>
                          <a:pt x="8233587" y="1333824"/>
                        </a:cubicBezTo>
                        <a:cubicBezTo>
                          <a:pt x="8232454" y="1399075"/>
                          <a:pt x="8242039" y="1464226"/>
                          <a:pt x="8233587" y="1577155"/>
                        </a:cubicBezTo>
                        <a:cubicBezTo>
                          <a:pt x="8145769" y="1721757"/>
                          <a:pt x="7940237" y="1909934"/>
                          <a:pt x="7488898" y="1892594"/>
                        </a:cubicBezTo>
                        <a:cubicBezTo>
                          <a:pt x="7402714" y="1895345"/>
                          <a:pt x="7289295" y="1898059"/>
                          <a:pt x="7209495" y="1892594"/>
                        </a:cubicBezTo>
                        <a:cubicBezTo>
                          <a:pt x="7127264" y="1894757"/>
                          <a:pt x="6789607" y="1916445"/>
                          <a:pt x="6660324" y="1892594"/>
                        </a:cubicBezTo>
                        <a:cubicBezTo>
                          <a:pt x="6506496" y="1889582"/>
                          <a:pt x="6438554" y="1896329"/>
                          <a:pt x="6313479" y="1892594"/>
                        </a:cubicBezTo>
                        <a:cubicBezTo>
                          <a:pt x="6209829" y="1847964"/>
                          <a:pt x="5993960" y="1878920"/>
                          <a:pt x="5764307" y="1892594"/>
                        </a:cubicBezTo>
                        <a:cubicBezTo>
                          <a:pt x="5548788" y="1891967"/>
                          <a:pt x="5450856" y="1871899"/>
                          <a:pt x="5147694" y="1892594"/>
                        </a:cubicBezTo>
                        <a:cubicBezTo>
                          <a:pt x="4843548" y="1894887"/>
                          <a:pt x="4946545" y="1908714"/>
                          <a:pt x="4800848" y="1892594"/>
                        </a:cubicBezTo>
                        <a:cubicBezTo>
                          <a:pt x="4651189" y="1881629"/>
                          <a:pt x="4548780" y="1900848"/>
                          <a:pt x="4386562" y="1892594"/>
                        </a:cubicBezTo>
                        <a:cubicBezTo>
                          <a:pt x="4234360" y="1880710"/>
                          <a:pt x="4110375" y="1883888"/>
                          <a:pt x="4039716" y="1892594"/>
                        </a:cubicBezTo>
                        <a:cubicBezTo>
                          <a:pt x="3979114" y="1905810"/>
                          <a:pt x="3781627" y="1900380"/>
                          <a:pt x="3557987" y="1892594"/>
                        </a:cubicBezTo>
                        <a:cubicBezTo>
                          <a:pt x="3330451" y="1902529"/>
                          <a:pt x="3236029" y="1898329"/>
                          <a:pt x="2941374" y="1892594"/>
                        </a:cubicBezTo>
                        <a:cubicBezTo>
                          <a:pt x="2631079" y="1893988"/>
                          <a:pt x="2758534" y="1891791"/>
                          <a:pt x="2594528" y="1892594"/>
                        </a:cubicBezTo>
                        <a:cubicBezTo>
                          <a:pt x="2428238" y="1881240"/>
                          <a:pt x="2302012" y="1893882"/>
                          <a:pt x="2180242" y="1892594"/>
                        </a:cubicBezTo>
                        <a:cubicBezTo>
                          <a:pt x="2070425" y="1895794"/>
                          <a:pt x="1839486" y="1895055"/>
                          <a:pt x="1698512" y="1892594"/>
                        </a:cubicBezTo>
                        <a:cubicBezTo>
                          <a:pt x="1588018" y="1898810"/>
                          <a:pt x="1012025" y="1864628"/>
                          <a:pt x="744688" y="1892594"/>
                        </a:cubicBezTo>
                        <a:cubicBezTo>
                          <a:pt x="378184" y="1877120"/>
                          <a:pt x="93182" y="1741593"/>
                          <a:pt x="0" y="1577155"/>
                        </a:cubicBezTo>
                        <a:cubicBezTo>
                          <a:pt x="-4326" y="1491707"/>
                          <a:pt x="4746" y="1460639"/>
                          <a:pt x="0" y="1409527"/>
                        </a:cubicBezTo>
                        <a:cubicBezTo>
                          <a:pt x="-2686" y="1360202"/>
                          <a:pt x="11920" y="1288088"/>
                          <a:pt x="0" y="1254516"/>
                        </a:cubicBezTo>
                        <a:cubicBezTo>
                          <a:pt x="-6364" y="1220483"/>
                          <a:pt x="4467" y="1157928"/>
                          <a:pt x="0" y="1112122"/>
                        </a:cubicBezTo>
                        <a:cubicBezTo>
                          <a:pt x="5209" y="1075445"/>
                          <a:pt x="-6484" y="993030"/>
                          <a:pt x="0" y="931877"/>
                        </a:cubicBezTo>
                        <a:cubicBezTo>
                          <a:pt x="15620" y="858577"/>
                          <a:pt x="12112" y="823436"/>
                          <a:pt x="0" y="789483"/>
                        </a:cubicBezTo>
                        <a:cubicBezTo>
                          <a:pt x="-6929" y="749341"/>
                          <a:pt x="15819" y="687184"/>
                          <a:pt x="0" y="609238"/>
                        </a:cubicBezTo>
                        <a:cubicBezTo>
                          <a:pt x="-22286" y="546766"/>
                          <a:pt x="11109" y="429002"/>
                          <a:pt x="0" y="31543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Con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có</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cảm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xúc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gì</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sau</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bài</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học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hôm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nay?</a:t>
            </a:r>
            <a:endParaRPr kumimoji="0" lang="en-US" sz="4800" b="0"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B402E033-3C1C-C4F1-CECA-79D52DF67A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41648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pSp>
        <p:nvGrpSpPr>
          <p:cNvPr id="26" name="Google Shape;346;p6">
            <a:extLst>
              <a:ext uri="{FF2B5EF4-FFF2-40B4-BE49-F238E27FC236}">
                <a16:creationId xmlns:a16="http://schemas.microsoft.com/office/drawing/2014/main" id="{D1BB3ECD-6AA1-425C-AC89-ADC847D9DFF4}"/>
              </a:ext>
            </a:extLst>
          </p:cNvPr>
          <p:cNvGrpSpPr/>
          <p:nvPr/>
        </p:nvGrpSpPr>
        <p:grpSpPr>
          <a:xfrm rot="5400000">
            <a:off x="10635973" y="6014152"/>
            <a:ext cx="729808" cy="941461"/>
            <a:chOff x="8495548" y="1440711"/>
            <a:chExt cx="547356" cy="706096"/>
          </a:xfrm>
        </p:grpSpPr>
        <p:sp>
          <p:nvSpPr>
            <p:cNvPr id="27" name="Google Shape;347;p6">
              <a:extLst>
                <a:ext uri="{FF2B5EF4-FFF2-40B4-BE49-F238E27FC236}">
                  <a16:creationId xmlns:a16="http://schemas.microsoft.com/office/drawing/2014/main" id="{131204B0-F4DA-4162-98CE-4E1FF8F047F8}"/>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8;p6">
              <a:extLst>
                <a:ext uri="{FF2B5EF4-FFF2-40B4-BE49-F238E27FC236}">
                  <a16:creationId xmlns:a16="http://schemas.microsoft.com/office/drawing/2014/main" id="{D98F6016-E956-47C2-8B28-89DD452E91B2}"/>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9;p6">
              <a:extLst>
                <a:ext uri="{FF2B5EF4-FFF2-40B4-BE49-F238E27FC236}">
                  <a16:creationId xmlns:a16="http://schemas.microsoft.com/office/drawing/2014/main" id="{6E113818-121E-47A8-B230-CF0DA9E5D01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50;p6">
              <a:extLst>
                <a:ext uri="{FF2B5EF4-FFF2-40B4-BE49-F238E27FC236}">
                  <a16:creationId xmlns:a16="http://schemas.microsoft.com/office/drawing/2014/main" id="{F0FDA14E-3918-4BDC-8DCA-F439FDBE853C}"/>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51;p6">
              <a:extLst>
                <a:ext uri="{FF2B5EF4-FFF2-40B4-BE49-F238E27FC236}">
                  <a16:creationId xmlns:a16="http://schemas.microsoft.com/office/drawing/2014/main" id="{20F14B7E-9644-440A-AC94-7E74B888BEB9}"/>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52;p6">
              <a:extLst>
                <a:ext uri="{FF2B5EF4-FFF2-40B4-BE49-F238E27FC236}">
                  <a16:creationId xmlns:a16="http://schemas.microsoft.com/office/drawing/2014/main" id="{67881B1E-BE47-4C6A-A4FC-5F01FC06FFF0}"/>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53;p6">
              <a:extLst>
                <a:ext uri="{FF2B5EF4-FFF2-40B4-BE49-F238E27FC236}">
                  <a16:creationId xmlns:a16="http://schemas.microsoft.com/office/drawing/2014/main" id="{82E1717F-ACC2-447A-951D-F7C836AE6A1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54;p6">
              <a:extLst>
                <a:ext uri="{FF2B5EF4-FFF2-40B4-BE49-F238E27FC236}">
                  <a16:creationId xmlns:a16="http://schemas.microsoft.com/office/drawing/2014/main" id="{1EC271FA-7C3F-4E13-8583-8CC436EB011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55;p6">
              <a:extLst>
                <a:ext uri="{FF2B5EF4-FFF2-40B4-BE49-F238E27FC236}">
                  <a16:creationId xmlns:a16="http://schemas.microsoft.com/office/drawing/2014/main" id="{E7C3F9EB-8E1F-4C19-B372-43EDB395F06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56;p6">
              <a:extLst>
                <a:ext uri="{FF2B5EF4-FFF2-40B4-BE49-F238E27FC236}">
                  <a16:creationId xmlns:a16="http://schemas.microsoft.com/office/drawing/2014/main" id="{6A16250E-6C3D-40D6-B56F-CF7A681069C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57;p6">
              <a:extLst>
                <a:ext uri="{FF2B5EF4-FFF2-40B4-BE49-F238E27FC236}">
                  <a16:creationId xmlns:a16="http://schemas.microsoft.com/office/drawing/2014/main" id="{9F089265-DCC1-40EB-BE9D-944A43627DF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 name="TextBox 38">
            <a:extLst>
              <a:ext uri="{FF2B5EF4-FFF2-40B4-BE49-F238E27FC236}">
                <a16:creationId xmlns:a16="http://schemas.microsoft.com/office/drawing/2014/main" id="{4CA47992-A885-4C8F-A507-3BAC4FF45D4F}"/>
              </a:ext>
            </a:extLst>
          </p:cNvPr>
          <p:cNvSpPr txBox="1"/>
          <p:nvPr/>
        </p:nvSpPr>
        <p:spPr>
          <a:xfrm>
            <a:off x="1343628" y="2342463"/>
            <a:ext cx="9692672" cy="1353063"/>
          </a:xfrm>
          <a:prstGeom prst="rect">
            <a:avLst/>
          </a:prstGeom>
          <a:solidFill>
            <a:schemeClr val="accent2"/>
          </a:solidFill>
        </p:spPr>
        <p:txBody>
          <a:bodyPr wrap="square" rtlCol="0">
            <a:spAutoFit/>
          </a:bodyPr>
          <a:lstStyle/>
          <a:p>
            <a:pPr algn="ctr" defTabSz="1219170">
              <a:lnSpc>
                <a:spcPct val="96000"/>
              </a:lnSpc>
              <a:buClr>
                <a:srgbClr val="000000"/>
              </a:buClr>
            </a:pP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Về</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nhà</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tìm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hiểu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đặc</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điểm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tự</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nhiên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của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Á,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và</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lựa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chọn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cách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trình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bày</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pic>
        <p:nvPicPr>
          <p:cNvPr id="38" name="图片 3">
            <a:extLst>
              <a:ext uri="{FF2B5EF4-FFF2-40B4-BE49-F238E27FC236}">
                <a16:creationId xmlns:a16="http://schemas.microsoft.com/office/drawing/2014/main" id="{6C1B03F4-B2F0-4620-8BF4-12F86CEBFC51}"/>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40" name="图片 13">
            <a:extLst>
              <a:ext uri="{FF2B5EF4-FFF2-40B4-BE49-F238E27FC236}">
                <a16:creationId xmlns:a16="http://schemas.microsoft.com/office/drawing/2014/main" id="{3A5331B9-9629-4A55-9613-98AA2F1A61B4}"/>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41" name="图片 17">
            <a:extLst>
              <a:ext uri="{FF2B5EF4-FFF2-40B4-BE49-F238E27FC236}">
                <a16:creationId xmlns:a16="http://schemas.microsoft.com/office/drawing/2014/main" id="{74C74227-C0BC-4C8F-8AE2-2FC676A3DE1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44" name="图片 18">
            <a:extLst>
              <a:ext uri="{FF2B5EF4-FFF2-40B4-BE49-F238E27FC236}">
                <a16:creationId xmlns:a16="http://schemas.microsoft.com/office/drawing/2014/main" id="{CEE618EB-D268-4508-AC4F-E50BBBE1F647}"/>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3" name="Picture 2">
            <a:extLst>
              <a:ext uri="{FF2B5EF4-FFF2-40B4-BE49-F238E27FC236}">
                <a16:creationId xmlns:a16="http://schemas.microsoft.com/office/drawing/2014/main" id="{8DB91967-A70F-D776-8A45-3DA495F68CA3}"/>
              </a:ext>
            </a:extLst>
          </p:cNvPr>
          <p:cNvPicPr>
            <a:picLocks noChangeAspect="1"/>
          </p:cNvPicPr>
          <p:nvPr/>
        </p:nvPicPr>
        <p:blipFill>
          <a:blip r:embed="rId4"/>
          <a:stretch>
            <a:fillRect/>
          </a:stretch>
        </p:blipFill>
        <p:spPr>
          <a:xfrm>
            <a:off x="4640424" y="0"/>
            <a:ext cx="3596952" cy="1713124"/>
          </a:xfrm>
          <a:prstGeom prst="rect">
            <a:avLst/>
          </a:prstGeom>
        </p:spPr>
      </p:pic>
    </p:spTree>
    <p:extLst>
      <p:ext uri="{BB962C8B-B14F-4D97-AF65-F5344CB8AC3E}">
        <p14:creationId xmlns:p14="http://schemas.microsoft.com/office/powerpoint/2010/main" val="299643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14:presetBounceEnd="2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20000">
                                          <p:cBhvr additive="base">
                                            <p:cTn id="14"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20000">
                                          <p:cBhvr additive="base">
                                            <p:cTn id="18"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20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0000">
                                          <p:cBhvr additive="base">
                                            <p:cTn id="22"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20000">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14:bounceEnd="20000">
                                          <p:cBhvr additive="base">
                                            <p:cTn id="26"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1500" fill="hold"/>
                                            <p:tgtEl>
                                              <p:spTgt spid="38"/>
                                            </p:tgtEl>
                                            <p:attrNameLst>
                                              <p:attrName>ppt_x</p:attrName>
                                            </p:attrNameLst>
                                          </p:cBhvr>
                                          <p:tavLst>
                                            <p:tav tm="0">
                                              <p:val>
                                                <p:strVal val="0-#ppt_w/2"/>
                                              </p:val>
                                            </p:tav>
                                            <p:tav tm="100000">
                                              <p:val>
                                                <p:strVal val="#ppt_x"/>
                                              </p:val>
                                            </p:tav>
                                          </p:tavLst>
                                        </p:anim>
                                        <p:anim calcmode="lin" valueType="num">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1500" fill="hold"/>
                                            <p:tgtEl>
                                              <p:spTgt spid="40"/>
                                            </p:tgtEl>
                                            <p:attrNameLst>
                                              <p:attrName>ppt_x</p:attrName>
                                            </p:attrNameLst>
                                          </p:cBhvr>
                                          <p:tavLst>
                                            <p:tav tm="0">
                                              <p:val>
                                                <p:strVal val="0-#ppt_w/2"/>
                                              </p:val>
                                            </p:tav>
                                            <p:tav tm="100000">
                                              <p:val>
                                                <p:strVal val="#ppt_x"/>
                                              </p:val>
                                            </p:tav>
                                          </p:tavLst>
                                        </p:anim>
                                        <p:anim calcmode="lin" valueType="num">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1500" fill="hold"/>
                                            <p:tgtEl>
                                              <p:spTgt spid="41"/>
                                            </p:tgtEl>
                                            <p:attrNameLst>
                                              <p:attrName>ppt_x</p:attrName>
                                            </p:attrNameLst>
                                          </p:cBhvr>
                                          <p:tavLst>
                                            <p:tav tm="0">
                                              <p:val>
                                                <p:strVal val="0-#ppt_w/2"/>
                                              </p:val>
                                            </p:tav>
                                            <p:tav tm="100000">
                                              <p:val>
                                                <p:strVal val="#ppt_x"/>
                                              </p:val>
                                            </p:tav>
                                          </p:tavLst>
                                        </p:anim>
                                        <p:anim calcmode="lin" valueType="num">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1500" fill="hold"/>
                                            <p:tgtEl>
                                              <p:spTgt spid="42"/>
                                            </p:tgtEl>
                                            <p:attrNameLst>
                                              <p:attrName>ppt_x</p:attrName>
                                            </p:attrNameLst>
                                          </p:cBhvr>
                                          <p:tavLst>
                                            <p:tav tm="0">
                                              <p:val>
                                                <p:strVal val="0-#ppt_w/2"/>
                                              </p:val>
                                            </p:tav>
                                            <p:tav tm="100000">
                                              <p:val>
                                                <p:strVal val="#ppt_x"/>
                                              </p:val>
                                            </p:tav>
                                          </p:tavLst>
                                        </p:anim>
                                        <p:anim calcmode="lin" valueType="num">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1500" fill="hold"/>
                                            <p:tgtEl>
                                              <p:spTgt spid="43"/>
                                            </p:tgtEl>
                                            <p:attrNameLst>
                                              <p:attrName>ppt_x</p:attrName>
                                            </p:attrNameLst>
                                          </p:cBhvr>
                                          <p:tavLst>
                                            <p:tav tm="0">
                                              <p:val>
                                                <p:strVal val="0-#ppt_w/2"/>
                                              </p:val>
                                            </p:tav>
                                            <p:tav tm="100000">
                                              <p:val>
                                                <p:strVal val="#ppt_x"/>
                                              </p:val>
                                            </p:tav>
                                          </p:tavLst>
                                        </p:anim>
                                        <p:anim calcmode="lin" valueType="num">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additive="base">
                                            <p:cTn id="161" dur="1500" fill="hold"/>
                                            <p:tgtEl>
                                              <p:spTgt spid="44"/>
                                            </p:tgtEl>
                                            <p:attrNameLst>
                                              <p:attrName>ppt_x</p:attrName>
                                            </p:attrNameLst>
                                          </p:cBhvr>
                                          <p:tavLst>
                                            <p:tav tm="0">
                                              <p:val>
                                                <p:strVal val="0-#ppt_w/2"/>
                                              </p:val>
                                            </p:tav>
                                            <p:tav tm="100000">
                                              <p:val>
                                                <p:strVal val="#ppt_x"/>
                                              </p:val>
                                            </p:tav>
                                          </p:tavLst>
                                        </p:anim>
                                        <p:anim calcmode="lin" valueType="num">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716" y="4287989"/>
            <a:ext cx="3932085" cy="2226544"/>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98546">
            <a:off x="308272" y="331350"/>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114687" y="130307"/>
            <a:ext cx="1954312" cy="215896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086566" y="987741"/>
            <a:ext cx="2143001" cy="2367411"/>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0"/>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1"/>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2"/>
          <a:srcRect/>
          <a:stretch>
            <a:fillRect/>
          </a:stretch>
        </p:blipFill>
        <p:spPr>
          <a:xfrm>
            <a:off x="10588371" y="3511348"/>
            <a:ext cx="1565323" cy="3162267"/>
          </a:xfrm>
          <a:prstGeom prst="rect">
            <a:avLst/>
          </a:prstGeom>
        </p:spPr>
      </p:pic>
      <p:pic>
        <p:nvPicPr>
          <p:cNvPr id="5" name="Picture 4">
            <a:extLst>
              <a:ext uri="{FF2B5EF4-FFF2-40B4-BE49-F238E27FC236}">
                <a16:creationId xmlns:a16="http://schemas.microsoft.com/office/drawing/2014/main" id="{AC87DA76-C45D-3CE0-DCC2-48E9E7F6EA93}"/>
              </a:ext>
            </a:extLst>
          </p:cNvPr>
          <p:cNvPicPr>
            <a:picLocks noChangeAspect="1"/>
          </p:cNvPicPr>
          <p:nvPr/>
        </p:nvPicPr>
        <p:blipFill>
          <a:blip r:embed="rId13"/>
          <a:stretch>
            <a:fillRect/>
          </a:stretch>
        </p:blipFill>
        <p:spPr>
          <a:xfrm>
            <a:off x="2113979" y="1350663"/>
            <a:ext cx="7303641" cy="2505673"/>
          </a:xfrm>
          <a:prstGeom prst="rect">
            <a:avLst/>
          </a:prstGeom>
        </p:spPr>
      </p:pic>
    </p:spTree>
    <p:extLst>
      <p:ext uri="{BB962C8B-B14F-4D97-AF65-F5344CB8AC3E}">
        <p14:creationId xmlns:p14="http://schemas.microsoft.com/office/powerpoint/2010/main" val="32362834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1026" name="Picture 2" descr="28/11/1520: Magellan đến Thái Bình Dương">
            <a:extLst>
              <a:ext uri="{FF2B5EF4-FFF2-40B4-BE49-F238E27FC236}">
                <a16:creationId xmlns:a16="http://schemas.microsoft.com/office/drawing/2014/main" id="{E0F485D6-D830-41BB-CC68-0831F2710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21" y="1241014"/>
            <a:ext cx="6945630" cy="392092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Bent Line 2">
            <a:extLst>
              <a:ext uri="{FF2B5EF4-FFF2-40B4-BE49-F238E27FC236}">
                <a16:creationId xmlns:a16="http://schemas.microsoft.com/office/drawing/2014/main" id="{D598FE72-8B72-C008-2BE6-EDCA27BF68DE}"/>
              </a:ext>
            </a:extLst>
          </p:cNvPr>
          <p:cNvSpPr/>
          <p:nvPr/>
        </p:nvSpPr>
        <p:spPr>
          <a:xfrm>
            <a:off x="7633899" y="1994832"/>
            <a:ext cx="4184475" cy="2089379"/>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Đó</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chính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là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nhà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thám</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hiểm</a:t>
            </a:r>
            <a:r>
              <a:rPr lang="en-US" sz="3200" b="1" kern="0" dirty="0">
                <a:solidFill>
                  <a:srgbClr val="002060"/>
                </a:solidFill>
                <a:latin typeface="Cambria" panose="02040503050406030204" pitchFamily="18" charset="0"/>
                <a:ea typeface="Cambria" panose="02040503050406030204" pitchFamily="18" charset="0"/>
                <a:sym typeface="Arial"/>
              </a:rPr>
              <a:t> Ma-</a:t>
            </a:r>
            <a:r>
              <a:rPr lang="en-US" sz="3200" b="1" kern="0" dirty="0" err="1">
                <a:solidFill>
                  <a:srgbClr val="002060"/>
                </a:solidFill>
                <a:latin typeface="Cambria" panose="02040503050406030204" pitchFamily="18" charset="0"/>
                <a:ea typeface="Cambria" panose="02040503050406030204" pitchFamily="18" charset="0"/>
                <a:sym typeface="Arial"/>
              </a:rPr>
              <a:t>gien</a:t>
            </a:r>
            <a:r>
              <a:rPr lang="en-US" sz="3200" b="1" kern="0" dirty="0">
                <a:solidFill>
                  <a:srgbClr val="002060"/>
                </a:solidFill>
                <a:latin typeface="Cambria" panose="02040503050406030204" pitchFamily="18" charset="0"/>
                <a:ea typeface="Cambria" panose="02040503050406030204" pitchFamily="18" charset="0"/>
                <a:sym typeface="Arial"/>
              </a:rPr>
              <a:t>-</a:t>
            </a:r>
            <a:r>
              <a:rPr lang="en-US" sz="3200" b="1" kern="0" dirty="0" err="1">
                <a:solidFill>
                  <a:srgbClr val="002060"/>
                </a:solidFill>
                <a:latin typeface="Cambria" panose="02040503050406030204" pitchFamily="18" charset="0"/>
                <a:ea typeface="Cambria" panose="02040503050406030204" pitchFamily="18" charset="0"/>
                <a:sym typeface="Arial"/>
              </a:rPr>
              <a:t>lăng</a:t>
            </a:r>
            <a:r>
              <a:rPr lang="en-US" sz="3200" b="1" kern="0" dirty="0">
                <a:solidFill>
                  <a:srgbClr val="002060"/>
                </a:solidFill>
                <a:latin typeface="Cambria" panose="02040503050406030204" pitchFamily="18" charset="0"/>
                <a:ea typeface="Cambria" panose="02040503050406030204" pitchFamily="18" charset="0"/>
                <a:sym typeface="Arial"/>
              </a:rPr>
              <a:t>.</a:t>
            </a:r>
          </a:p>
        </p:txBody>
      </p:sp>
      <p:sp>
        <p:nvSpPr>
          <p:cNvPr id="4" name="TextBox 3">
            <a:extLst>
              <a:ext uri="{FF2B5EF4-FFF2-40B4-BE49-F238E27FC236}">
                <a16:creationId xmlns:a16="http://schemas.microsoft.com/office/drawing/2014/main" id="{F58F1970-1A5A-B516-8A68-2792282AC2E1}"/>
              </a:ext>
            </a:extLst>
          </p:cNvPr>
          <p:cNvSpPr txBox="1"/>
          <p:nvPr/>
        </p:nvSpPr>
        <p:spPr>
          <a:xfrm>
            <a:off x="2360428" y="446567"/>
            <a:ext cx="4295553"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ai?</a:t>
            </a:r>
          </a:p>
        </p:txBody>
      </p:sp>
    </p:spTree>
    <p:extLst>
      <p:ext uri="{BB962C8B-B14F-4D97-AF65-F5344CB8AC3E}">
        <p14:creationId xmlns:p14="http://schemas.microsoft.com/office/powerpoint/2010/main" val="1829763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10" name="Group 9">
            <a:extLst>
              <a:ext uri="{FF2B5EF4-FFF2-40B4-BE49-F238E27FC236}">
                <a16:creationId xmlns:a16="http://schemas.microsoft.com/office/drawing/2014/main" id="{B5619E3C-A2BB-7EDB-EEFE-AB4FFF5DC734}"/>
              </a:ext>
            </a:extLst>
          </p:cNvPr>
          <p:cNvGrpSpPr/>
          <p:nvPr/>
        </p:nvGrpSpPr>
        <p:grpSpPr>
          <a:xfrm>
            <a:off x="321084" y="344130"/>
            <a:ext cx="4597439" cy="6313384"/>
            <a:chOff x="321084" y="344130"/>
            <a:chExt cx="4597439" cy="6313384"/>
          </a:xfrm>
        </p:grpSpPr>
        <p:pic>
          <p:nvPicPr>
            <p:cNvPr id="8" name="Picture 7" descr="Cartoon of a person in a pirate garment&#10;&#10;Description automatically generated">
              <a:extLst>
                <a:ext uri="{FF2B5EF4-FFF2-40B4-BE49-F238E27FC236}">
                  <a16:creationId xmlns:a16="http://schemas.microsoft.com/office/drawing/2014/main" id="{2C7C0F0E-F296-3060-C478-0154A9308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9" name="Picture 8" descr="A cartoon mouth with white teeth and mouth and mouth with white teeth&#10;&#10;Description automatically generated with medium confidence">
              <a:extLst>
                <a:ext uri="{FF2B5EF4-FFF2-40B4-BE49-F238E27FC236}">
                  <a16:creationId xmlns:a16="http://schemas.microsoft.com/office/drawing/2014/main" id="{B943C9C3-5975-ADA4-BA87-8E01B8454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13" name="1">
            <a:hlinkClick r:id="" action="ppaction://media"/>
            <a:extLst>
              <a:ext uri="{FF2B5EF4-FFF2-40B4-BE49-F238E27FC236}">
                <a16:creationId xmlns:a16="http://schemas.microsoft.com/office/drawing/2014/main" id="{0C476661-4464-8335-5DAC-D17D23A10A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528485"/>
            <a:ext cx="694813" cy="694813"/>
          </a:xfrm>
          <a:prstGeom prst="rect">
            <a:avLst/>
          </a:prstGeom>
        </p:spPr>
      </p:pic>
      <p:sp>
        <p:nvSpPr>
          <p:cNvPr id="14" name="Freeform 2">
            <a:extLst>
              <a:ext uri="{FF2B5EF4-FFF2-40B4-BE49-F238E27FC236}">
                <a16:creationId xmlns:a16="http://schemas.microsoft.com/office/drawing/2014/main" id="{4E3E06A5-D1A5-6714-15AD-C5F06F0AE550}"/>
              </a:ext>
            </a:extLst>
          </p:cNvPr>
          <p:cNvSpPr/>
          <p:nvPr/>
        </p:nvSpPr>
        <p:spPr>
          <a:xfrm>
            <a:off x="6324426" y="948245"/>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7C09760-7537-E693-39D5-D9F2D0B93145}"/>
              </a:ext>
            </a:extLst>
          </p:cNvPr>
          <p:cNvSpPr txBox="1"/>
          <p:nvPr/>
        </p:nvSpPr>
        <p:spPr>
          <a:xfrm>
            <a:off x="5860026" y="4062652"/>
            <a:ext cx="5751871" cy="7489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6 châu lục, 5 đại dương</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7" name="2">
            <a:hlinkClick r:id="" action="ppaction://media"/>
            <a:extLst>
              <a:ext uri="{FF2B5EF4-FFF2-40B4-BE49-F238E27FC236}">
                <a16:creationId xmlns:a16="http://schemas.microsoft.com/office/drawing/2014/main" id="{0749A363-C0B3-9DE6-21E7-92D38FCDAEF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84903" y="1413387"/>
            <a:ext cx="616155" cy="61615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FE73375-5180-D7BC-964C-DEEDFE8A8F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1563" y="5195966"/>
            <a:ext cx="1475840" cy="1475840"/>
          </a:xfrm>
          <a:prstGeom prst="rect">
            <a:avLst/>
          </a:prstGeom>
        </p:spPr>
      </p:pic>
    </p:spTree>
    <p:extLst>
      <p:ext uri="{BB962C8B-B14F-4D97-AF65-F5344CB8AC3E}">
        <p14:creationId xmlns:p14="http://schemas.microsoft.com/office/powerpoint/2010/main" val="2419701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945"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019"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500"/>
                            </p:stCondLst>
                            <p:childTnLst>
                              <p:par>
                                <p:cTn id="55" presetID="22" presetClass="exit" presetSubtype="4" fill="hold" grpId="1" nodeType="afterEffect">
                                  <p:stCondLst>
                                    <p:cond delay="0"/>
                                  </p:stCondLst>
                                  <p:childTnLst>
                                    <p:animEffect transition="out" filter="wipe(down)">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42" presetClass="path" presetSubtype="0" accel="50000" decel="50000" fill="hold" nodeType="afterEffect">
                                  <p:stCondLst>
                                    <p:cond delay="0"/>
                                  </p:stCondLst>
                                  <p:childTnLst>
                                    <p:animMotion origin="layout" path="M -3.75E-6 3.33333E-6 L 0.95052 0.08171 " pathEditMode="relative" rAng="0" ptsTypes="AA">
                                      <p:cBhvr>
                                        <p:cTn id="60" dur="2000" fill="hold"/>
                                        <p:tgtEl>
                                          <p:spTgt spid="10"/>
                                        </p:tgtEl>
                                        <p:attrNameLst>
                                          <p:attrName>ppt_x</p:attrName>
                                          <p:attrName>ppt_y</p:attrName>
                                        </p:attrNameLst>
                                      </p:cBhvr>
                                      <p:rCtr x="47526" y="40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7"/>
                </p:tgtEl>
              </p:cMediaNode>
            </p:audio>
          </p:childTnLst>
        </p:cTn>
      </p:par>
    </p:tnLst>
    <p:bldLst>
      <p:bldP spid="14" grpId="0" animBg="1"/>
      <p:bldP spid="14"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8546">
            <a:off x="255014" y="174034"/>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114687" y="130307"/>
            <a:ext cx="1954312" cy="2158963"/>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0"/>
          <a:srcRect/>
          <a:stretch>
            <a:fillRect/>
          </a:stretch>
        </p:blipFill>
        <p:spPr>
          <a:xfrm>
            <a:off x="10588371" y="3511348"/>
            <a:ext cx="1565323" cy="3162267"/>
          </a:xfrm>
          <a:prstGeom prst="rect">
            <a:avLst/>
          </a:prstGeom>
        </p:spPr>
      </p:pic>
      <p:sp>
        <p:nvSpPr>
          <p:cNvPr id="2" name="Freeform 3">
            <a:extLst>
              <a:ext uri="{FF2B5EF4-FFF2-40B4-BE49-F238E27FC236}">
                <a16:creationId xmlns:a16="http://schemas.microsoft.com/office/drawing/2014/main" id="{E1FA5DC7-A347-A5C0-29C8-EEAEAE7F8104}"/>
              </a:ext>
            </a:extLst>
          </p:cNvPr>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ABEA00-CDF4-B5B0-991B-7DC61C5882BA}"/>
              </a:ext>
            </a:extLst>
          </p:cNvPr>
          <p:cNvPicPr>
            <a:picLocks noChangeAspect="1"/>
          </p:cNvPicPr>
          <p:nvPr/>
        </p:nvPicPr>
        <p:blipFill>
          <a:blip r:embed="rId13"/>
          <a:stretch>
            <a:fillRect/>
          </a:stretch>
        </p:blipFill>
        <p:spPr>
          <a:xfrm>
            <a:off x="3435670" y="100715"/>
            <a:ext cx="4907705" cy="1524132"/>
          </a:xfrm>
          <a:prstGeom prst="rect">
            <a:avLst/>
          </a:prstGeom>
        </p:spPr>
      </p:pic>
      <p:pic>
        <p:nvPicPr>
          <p:cNvPr id="7" name="Picture 6">
            <a:extLst>
              <a:ext uri="{FF2B5EF4-FFF2-40B4-BE49-F238E27FC236}">
                <a16:creationId xmlns:a16="http://schemas.microsoft.com/office/drawing/2014/main" id="{3406392E-1469-56D9-EF27-A376390590F4}"/>
              </a:ext>
            </a:extLst>
          </p:cNvPr>
          <p:cNvPicPr>
            <a:picLocks noChangeAspect="1"/>
          </p:cNvPicPr>
          <p:nvPr/>
        </p:nvPicPr>
        <p:blipFill>
          <a:blip r:embed="rId14"/>
          <a:stretch>
            <a:fillRect/>
          </a:stretch>
        </p:blipFill>
        <p:spPr>
          <a:xfrm>
            <a:off x="1133335" y="2199680"/>
            <a:ext cx="9748349" cy="2085013"/>
          </a:xfrm>
          <a:prstGeom prst="rect">
            <a:avLst/>
          </a:prstGeom>
        </p:spPr>
      </p:pic>
      <p:pic>
        <p:nvPicPr>
          <p:cNvPr id="10" name="Picture 9">
            <a:extLst>
              <a:ext uri="{FF2B5EF4-FFF2-40B4-BE49-F238E27FC236}">
                <a16:creationId xmlns:a16="http://schemas.microsoft.com/office/drawing/2014/main" id="{46DDE13D-4633-F708-6559-3EB155542373}"/>
              </a:ext>
            </a:extLst>
          </p:cNvPr>
          <p:cNvPicPr>
            <a:picLocks noChangeAspect="1"/>
          </p:cNvPicPr>
          <p:nvPr/>
        </p:nvPicPr>
        <p:blipFill>
          <a:blip r:embed="rId15"/>
          <a:stretch>
            <a:fillRect/>
          </a:stretch>
        </p:blipFill>
        <p:spPr>
          <a:xfrm>
            <a:off x="1438271" y="1601820"/>
            <a:ext cx="2078916" cy="117663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BCACD30-C1BC-E665-100E-F3067EECFB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899" y="4752753"/>
            <a:ext cx="1323630" cy="1323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B9C761EA-F767-E9D2-DB25-BADE86F7B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spTree>
    <p:extLst>
      <p:ext uri="{BB962C8B-B14F-4D97-AF65-F5344CB8AC3E}">
        <p14:creationId xmlns:p14="http://schemas.microsoft.com/office/powerpoint/2010/main" val="360548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6"/>
          <a:srcRect/>
          <a:stretch>
            <a:fillRect/>
          </a:stretch>
        </p:blipFill>
        <p:spPr>
          <a:xfrm>
            <a:off x="9499753" y="2586270"/>
            <a:ext cx="2116047" cy="4253359"/>
          </a:xfrm>
          <a:prstGeom prst="rect">
            <a:avLst/>
          </a:prstGeom>
        </p:spPr>
      </p:pic>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a:rPr>
              <a:t>Tìm</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hiểu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về</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các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châu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lục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trên</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thế</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giới</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67185"/>
              </a:solidFill>
              <a:latin typeface="Arial"/>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dirty="0">
                <a:solidFill>
                  <a:srgbClr val="567185"/>
                </a:solidFill>
                <a:latin typeface="UTM Cookies" panose="02040603050506020204" pitchFamily="18" charset="0"/>
                <a:sym typeface="Arial"/>
              </a:rPr>
              <a:t>1</a:t>
            </a:r>
          </a:p>
        </p:txBody>
      </p:sp>
      <p:sp>
        <p:nvSpPr>
          <p:cNvPr id="17" name="Freeform 2">
            <a:extLst>
              <a:ext uri="{FF2B5EF4-FFF2-40B4-BE49-F238E27FC236}">
                <a16:creationId xmlns:a16="http://schemas.microsoft.com/office/drawing/2014/main" id="{FAD50D5E-2ADB-2219-E3C1-6DB1A4CACF6B}"/>
              </a:ext>
            </a:extLst>
          </p:cNvPr>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8909">
            <a:off x="10762836" y="137776"/>
            <a:ext cx="1027863" cy="1572257"/>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Dựa vào thông tin trong SGK kết hợp với hiểu biết của mình, hãy kể tên các châu lục và đại dương trên thế giới.</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a:extLst>
              <a:ext uri="{FF2B5EF4-FFF2-40B4-BE49-F238E27FC236}">
                <a16:creationId xmlns:a16="http://schemas.microsoft.com/office/drawing/2014/main" id="{3C058B1E-DC59-63D4-2990-9E430634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a:extLst>
              <a:ext uri="{FF2B5EF4-FFF2-40B4-BE49-F238E27FC236}">
                <a16:creationId xmlns:a16="http://schemas.microsoft.com/office/drawing/2014/main" id="{18931ED1-711F-E256-1E9F-4E6B80E39C99}"/>
              </a:ext>
            </a:extLst>
          </p:cNvPr>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Á</a:t>
            </a: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Mĩ</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9" name="Freeform 3">
            <a:extLst>
              <a:ext uri="{FF2B5EF4-FFF2-40B4-BE49-F238E27FC236}">
                <a16:creationId xmlns:a16="http://schemas.microsoft.com/office/drawing/2014/main" id="{F38587B3-CC55-C0A9-296D-C872EDA843B8}"/>
              </a:ext>
            </a:extLst>
          </p:cNvPr>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5BC73BC9-69AA-D376-22C2-0DF8265D07F2}"/>
              </a:ext>
            </a:extLst>
          </p:cNvPr>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Âu</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2" name="Freeform 2">
            <a:extLst>
              <a:ext uri="{FF2B5EF4-FFF2-40B4-BE49-F238E27FC236}">
                <a16:creationId xmlns:a16="http://schemas.microsoft.com/office/drawing/2014/main" id="{EA41AED0-5679-BB5A-6631-81492266767A}"/>
              </a:ext>
            </a:extLst>
          </p:cNvPr>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EAF0531D-2631-8838-FE04-79F9F70B8645}"/>
              </a:ext>
            </a:extLst>
          </p:cNvPr>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Phi</a:t>
            </a:r>
          </a:p>
        </p:txBody>
      </p:sp>
      <p:sp>
        <p:nvSpPr>
          <p:cNvPr id="18" name="Freeform 4">
            <a:extLst>
              <a:ext uri="{FF2B5EF4-FFF2-40B4-BE49-F238E27FC236}">
                <a16:creationId xmlns:a16="http://schemas.microsoft.com/office/drawing/2014/main" id="{BBF861A1-93F3-B250-CA98-39049121525C}"/>
              </a:ext>
            </a:extLst>
          </p:cNvPr>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C5F8D35E-C93C-A5B1-3C47-2614CE8C80BD}"/>
              </a:ext>
            </a:extLst>
          </p:cNvPr>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a:rPr>
              <a:t>Đại</a:t>
            </a:r>
            <a:r>
              <a:rPr lang="en-US" sz="4000" b="1" kern="0" dirty="0">
                <a:solidFill>
                  <a:srgbClr val="CD5E62"/>
                </a:solidFill>
                <a:latin typeface="Cambria" panose="02040503050406030204" pitchFamily="18" charset="0"/>
                <a:ea typeface="Cambria" panose="02040503050406030204" pitchFamily="18" charset="0"/>
                <a:sym typeface="Arial"/>
              </a:rPr>
              <a:t> </a:t>
            </a:r>
            <a:r>
              <a:rPr lang="en-US" sz="4000" b="1" kern="0" dirty="0" err="1">
                <a:solidFill>
                  <a:srgbClr val="CD5E62"/>
                </a:solidFill>
                <a:latin typeface="Cambria" panose="02040503050406030204" pitchFamily="18" charset="0"/>
                <a:ea typeface="Cambria" panose="02040503050406030204" pitchFamily="18" charset="0"/>
                <a:sym typeface="Arial"/>
              </a:rPr>
              <a:t>Dương</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sp>
        <p:nvSpPr>
          <p:cNvPr id="21" name="Freeform 5">
            <a:extLst>
              <a:ext uri="{FF2B5EF4-FFF2-40B4-BE49-F238E27FC236}">
                <a16:creationId xmlns:a16="http://schemas.microsoft.com/office/drawing/2014/main" id="{2C6EE624-BF9D-7D56-A719-957B826D0A99}"/>
              </a:ext>
            </a:extLst>
          </p:cNvPr>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FD2A1071-18A5-DAC9-794F-47586C208394}"/>
              </a:ext>
            </a:extLst>
          </p:cNvPr>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Nam </a:t>
            </a:r>
            <a:r>
              <a:rPr lang="en-US" sz="4000" b="1" kern="0" dirty="0" err="1">
                <a:solidFill>
                  <a:srgbClr val="CD5E62"/>
                </a:solidFill>
                <a:latin typeface="Cambria" panose="02040503050406030204" pitchFamily="18" charset="0"/>
                <a:ea typeface="Cambria" panose="02040503050406030204" pitchFamily="18" charset="0"/>
                <a:sym typeface="Arial"/>
              </a:rPr>
              <a:t>Cực</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pic>
        <p:nvPicPr>
          <p:cNvPr id="2050" name="Picture 2" descr="Hình ảnh Nam Cực PNG, Vector, PSD, và biểu tượng để tải về miễn phí |  pngtree">
            <a:extLst>
              <a:ext uri="{FF2B5EF4-FFF2-40B4-BE49-F238E27FC236}">
                <a16:creationId xmlns:a16="http://schemas.microsoft.com/office/drawing/2014/main" id="{790F4EC0-C30B-4D47-D312-6BCBFE6FFE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797</Words>
  <Application>Microsoft Office PowerPoint</Application>
  <PresentationFormat>Widescreen</PresentationFormat>
  <Paragraphs>102</Paragraphs>
  <Slides>26</Slides>
  <Notes>17</Notes>
  <HiddenSlides>0</HiddenSlides>
  <MMClips>4</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Amatic SC</vt:lpstr>
      <vt:lpstr>Arial</vt:lpstr>
      <vt:lpstr>Bebas Neue</vt:lpstr>
      <vt:lpstr>Calibri</vt:lpstr>
      <vt:lpstr>Cambria</vt:lpstr>
      <vt:lpstr>Darker Grotesque SemiBold</vt:lpstr>
      <vt:lpstr>Lilita One</vt:lpstr>
      <vt:lpstr>Montserrat Medium</vt:lpstr>
      <vt:lpstr>Nunito</vt:lpstr>
      <vt:lpstr>Times New Roman</vt:lpstr>
      <vt:lpstr>UTM Cookies</vt:lpstr>
      <vt:lpstr>Welcome Winter! by Slidesgo</vt:lpstr>
      <vt:lpstr>1_Office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A13740</cp:lastModifiedBy>
  <cp:revision>48</cp:revision>
  <dcterms:created xsi:type="dcterms:W3CDTF">2024-07-20T01:34:41Z</dcterms:created>
  <dcterms:modified xsi:type="dcterms:W3CDTF">2025-04-03T08:13:40Z</dcterms:modified>
</cp:coreProperties>
</file>